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346736669" r:id="rId1"/>
  </p:sldMasterIdLst>
  <p:sldIdLst>
    <p:sldId id="32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17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80" r:id="rId24"/>
    <p:sldId id="318" r:id="rId25"/>
    <p:sldId id="319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6" r:id="rId49"/>
    <p:sldId id="307" r:id="rId50"/>
    <p:sldId id="308" r:id="rId51"/>
    <p:sldId id="309" r:id="rId52"/>
    <p:sldId id="314" r:id="rId53"/>
    <p:sldId id="310" r:id="rId54"/>
    <p:sldId id="312" r:id="rId55"/>
    <p:sldId id="313" r:id="rId56"/>
    <p:sldId id="311" r:id="rId57"/>
    <p:sldId id="320" r:id="rId58"/>
  </p:sldIdLst>
  <p:sldSz cx="9753600" cy="548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7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1371" y="2011680"/>
            <a:ext cx="7132319" cy="1810225"/>
          </a:xfrm>
        </p:spPr>
        <p:txBody>
          <a:bodyPr anchor="b">
            <a:normAutofit/>
          </a:bodyPr>
          <a:lstStyle>
            <a:lvl1pPr>
              <a:defRPr sz="43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1371" y="3821904"/>
            <a:ext cx="7132319" cy="901026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459049"/>
            <a:ext cx="1395722" cy="622871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450" y="3623632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5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340" y="499288"/>
            <a:ext cx="7129350" cy="1024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370" y="1706880"/>
            <a:ext cx="7132320" cy="3022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5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370" y="1647000"/>
            <a:ext cx="7132319" cy="1175040"/>
          </a:xfrm>
        </p:spPr>
        <p:txBody>
          <a:bodyPr anchor="b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1370" y="2824103"/>
            <a:ext cx="7132319" cy="688320"/>
          </a:xfrm>
        </p:spPr>
        <p:txBody>
          <a:bodyPr anchor="t"/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7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351" y="254254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450" y="2595312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56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1370" y="1706880"/>
            <a:ext cx="3451091" cy="302209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2598" y="1700977"/>
            <a:ext cx="3451091" cy="302209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450" y="630226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10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51498" y="1578162"/>
            <a:ext cx="3194186" cy="461010"/>
          </a:xfrm>
        </p:spPr>
        <p:txBody>
          <a:bodyPr anchor="b">
            <a:noAutofit/>
          </a:bodyPr>
          <a:lstStyle>
            <a:lvl1pPr marL="0" indent="0">
              <a:buNone/>
              <a:defRPr sz="1920" b="0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71370" y="2039173"/>
            <a:ext cx="3474314" cy="268324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5304" y="1575580"/>
            <a:ext cx="3199201" cy="461010"/>
          </a:xfrm>
        </p:spPr>
        <p:txBody>
          <a:bodyPr anchor="b">
            <a:noAutofit/>
          </a:bodyPr>
          <a:lstStyle>
            <a:lvl1pPr marL="0" indent="0">
              <a:buNone/>
              <a:defRPr sz="1920" b="0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33566" y="2036590"/>
            <a:ext cx="3470939" cy="268324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450" y="630226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0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22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40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370" y="356870"/>
            <a:ext cx="2804159" cy="781050"/>
          </a:xfrm>
        </p:spPr>
        <p:txBody>
          <a:bodyPr anchor="b"/>
          <a:lstStyle>
            <a:lvl1pPr algn="l">
              <a:defRPr sz="1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8410" y="356871"/>
            <a:ext cx="4145280" cy="433197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1370" y="1278890"/>
            <a:ext cx="2804159" cy="3409949"/>
          </a:xfrm>
        </p:spPr>
        <p:txBody>
          <a:bodyPr/>
          <a:lstStyle>
            <a:lvl1pPr marL="0" indent="0">
              <a:buNone/>
              <a:defRPr sz="1120"/>
            </a:lvl1pPr>
            <a:lvl2pPr marL="365760" indent="0">
              <a:buNone/>
              <a:defRPr sz="960"/>
            </a:lvl2pPr>
            <a:lvl3pPr marL="731520" indent="0">
              <a:buNone/>
              <a:defRPr sz="800"/>
            </a:lvl3pPr>
            <a:lvl4pPr marL="1097280" indent="0">
              <a:buNone/>
              <a:defRPr sz="720"/>
            </a:lvl4pPr>
            <a:lvl5pPr marL="1463040" indent="0">
              <a:buNone/>
              <a:defRPr sz="720"/>
            </a:lvl5pPr>
            <a:lvl6pPr marL="1828800" indent="0">
              <a:buNone/>
              <a:defRPr sz="720"/>
            </a:lvl6pPr>
            <a:lvl7pPr marL="2194560" indent="0">
              <a:buNone/>
              <a:defRPr sz="720"/>
            </a:lvl7pPr>
            <a:lvl8pPr marL="2560320" indent="0">
              <a:buNone/>
              <a:defRPr sz="720"/>
            </a:lvl8pPr>
            <a:lvl9pPr marL="2926080" indent="0">
              <a:buNone/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38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370" y="3840480"/>
            <a:ext cx="7132320" cy="453390"/>
          </a:xfrm>
        </p:spPr>
        <p:txBody>
          <a:bodyPr anchor="b">
            <a:normAutofit/>
          </a:bodyPr>
          <a:lstStyle>
            <a:lvl1pPr algn="l">
              <a:defRPr sz="19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71370" y="507972"/>
            <a:ext cx="7132320" cy="3083976"/>
          </a:xfrm>
        </p:spPr>
        <p:txBody>
          <a:bodyPr anchor="t">
            <a:normAutofit/>
          </a:bodyPr>
          <a:lstStyle>
            <a:lvl1pPr marL="0" indent="0" algn="ctr">
              <a:buNone/>
              <a:defRPr sz="1280"/>
            </a:lvl1pPr>
            <a:lvl2pPr marL="365760" indent="0">
              <a:buNone/>
              <a:defRPr sz="1280"/>
            </a:lvl2pPr>
            <a:lvl3pPr marL="731520" indent="0">
              <a:buNone/>
              <a:defRPr sz="1280"/>
            </a:lvl3pPr>
            <a:lvl4pPr marL="1097280" indent="0">
              <a:buNone/>
              <a:defRPr sz="1280"/>
            </a:lvl4pPr>
            <a:lvl5pPr marL="1463040" indent="0">
              <a:buNone/>
              <a:defRPr sz="1280"/>
            </a:lvl5pPr>
            <a:lvl6pPr marL="1828800" indent="0">
              <a:buNone/>
              <a:defRPr sz="1280"/>
            </a:lvl6pPr>
            <a:lvl7pPr marL="2194560" indent="0">
              <a:buNone/>
              <a:defRPr sz="1280"/>
            </a:lvl7pPr>
            <a:lvl8pPr marL="2560320" indent="0">
              <a:buNone/>
              <a:defRPr sz="1280"/>
            </a:lvl8pPr>
            <a:lvl9pPr marL="2926080" indent="0">
              <a:buNone/>
              <a:defRPr sz="12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1370" y="4293870"/>
            <a:ext cx="7132320" cy="394970"/>
          </a:xfrm>
        </p:spPr>
        <p:txBody>
          <a:bodyPr>
            <a:normAutofit/>
          </a:bodyPr>
          <a:lstStyle>
            <a:lvl1pPr marL="0" indent="0">
              <a:buNone/>
              <a:defRPr sz="960"/>
            </a:lvl1pPr>
            <a:lvl2pPr marL="365760" indent="0">
              <a:buNone/>
              <a:defRPr sz="960"/>
            </a:lvl2pPr>
            <a:lvl3pPr marL="731520" indent="0">
              <a:buNone/>
              <a:defRPr sz="800"/>
            </a:lvl3pPr>
            <a:lvl4pPr marL="1097280" indent="0">
              <a:buNone/>
              <a:defRPr sz="720"/>
            </a:lvl4pPr>
            <a:lvl5pPr marL="1463040" indent="0">
              <a:buNone/>
              <a:defRPr sz="720"/>
            </a:lvl5pPr>
            <a:lvl6pPr marL="1828800" indent="0">
              <a:buNone/>
              <a:defRPr sz="720"/>
            </a:lvl6pPr>
            <a:lvl7pPr marL="2194560" indent="0">
              <a:buNone/>
              <a:defRPr sz="720"/>
            </a:lvl7pPr>
            <a:lvl8pPr marL="2560320" indent="0">
              <a:buNone/>
              <a:defRPr sz="720"/>
            </a:lvl8pPr>
            <a:lvl9pPr marL="2926080" indent="0">
              <a:buNone/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351" y="392938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450" y="3986470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1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370" y="487680"/>
            <a:ext cx="7132319" cy="2493632"/>
          </a:xfrm>
        </p:spPr>
        <p:txBody>
          <a:bodyPr anchor="ctr">
            <a:normAutofit/>
          </a:bodyPr>
          <a:lstStyle>
            <a:lvl1pPr algn="l">
              <a:defRPr sz="3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1370" y="3483237"/>
            <a:ext cx="7132319" cy="1244691"/>
          </a:xfrm>
        </p:spPr>
        <p:txBody>
          <a:bodyPr anchor="ctr">
            <a:normAutofit/>
          </a:bodyPr>
          <a:lstStyle>
            <a:lvl1pPr marL="0" indent="0" algn="l">
              <a:buNone/>
              <a:defRPr sz="144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7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351" y="254254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450" y="2595312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959" y="487680"/>
            <a:ext cx="6715141" cy="2316480"/>
          </a:xfrm>
        </p:spPr>
        <p:txBody>
          <a:bodyPr anchor="ctr">
            <a:normAutofit/>
          </a:bodyPr>
          <a:lstStyle>
            <a:lvl1pPr algn="l">
              <a:defRPr sz="3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20010" y="2804160"/>
            <a:ext cx="6029243" cy="304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65760" indent="0">
              <a:buFontTx/>
              <a:buNone/>
              <a:defRPr/>
            </a:lvl2pPr>
            <a:lvl3pPr marL="731520" indent="0">
              <a:buFontTx/>
              <a:buNone/>
              <a:defRPr/>
            </a:lvl3pPr>
            <a:lvl4pPr marL="1097280" indent="0">
              <a:buFontTx/>
              <a:buNone/>
              <a:defRPr/>
            </a:lvl4pPr>
            <a:lvl5pPr marL="146304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1370" y="3483237"/>
            <a:ext cx="7132319" cy="1244691"/>
          </a:xfrm>
        </p:spPr>
        <p:txBody>
          <a:bodyPr anchor="ctr">
            <a:normAutofit/>
          </a:bodyPr>
          <a:lstStyle>
            <a:lvl1pPr marL="0" indent="0" algn="l">
              <a:buNone/>
              <a:defRPr sz="144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7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351" y="254254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5450" y="2595312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74122" y="518404"/>
            <a:ext cx="487680" cy="467821"/>
          </a:xfrm>
          <a:prstGeom prst="rect">
            <a:avLst/>
          </a:prstGeom>
        </p:spPr>
        <p:txBody>
          <a:bodyPr vert="horz" lIns="73152" tIns="36576" rIns="73152" bIns="36576" rtlCol="0" anchor="ctr">
            <a:noAutofit/>
          </a:bodyPr>
          <a:lstStyle/>
          <a:p>
            <a:pPr lvl="0"/>
            <a:r>
              <a:rPr lang="en-US" sz="64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91882" y="2324245"/>
            <a:ext cx="487680" cy="467821"/>
          </a:xfrm>
          <a:prstGeom prst="rect">
            <a:avLst/>
          </a:prstGeom>
        </p:spPr>
        <p:txBody>
          <a:bodyPr vert="horz" lIns="73152" tIns="36576" rIns="73152" bIns="36576" rtlCol="0" anchor="ctr">
            <a:noAutofit/>
          </a:bodyPr>
          <a:lstStyle/>
          <a:p>
            <a:pPr lvl="0"/>
            <a:r>
              <a:rPr lang="en-US" sz="64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3174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370" y="1950720"/>
            <a:ext cx="7132320" cy="2179876"/>
          </a:xfrm>
        </p:spPr>
        <p:txBody>
          <a:bodyPr anchor="b">
            <a:normAutofit/>
          </a:bodyPr>
          <a:lstStyle>
            <a:lvl1pPr algn="l">
              <a:defRPr sz="38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1370" y="4145280"/>
            <a:ext cx="7132320" cy="5836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351" y="392938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450" y="3986470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40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79959" y="487680"/>
            <a:ext cx="6715141" cy="2316480"/>
          </a:xfrm>
        </p:spPr>
        <p:txBody>
          <a:bodyPr anchor="ctr">
            <a:normAutofit/>
          </a:bodyPr>
          <a:lstStyle>
            <a:lvl1pPr algn="l">
              <a:defRPr sz="3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71370" y="3474720"/>
            <a:ext cx="7132320" cy="6705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20">
                <a:solidFill>
                  <a:schemeClr val="accent1"/>
                </a:solidFill>
              </a:defRPr>
            </a:lvl1pPr>
            <a:lvl2pPr marL="365760" indent="0">
              <a:buFontTx/>
              <a:buNone/>
              <a:defRPr/>
            </a:lvl2pPr>
            <a:lvl3pPr marL="731520" indent="0">
              <a:buFontTx/>
              <a:buNone/>
              <a:defRPr/>
            </a:lvl3pPr>
            <a:lvl4pPr marL="1097280" indent="0">
              <a:buFontTx/>
              <a:buNone/>
              <a:defRPr/>
            </a:lvl4pPr>
            <a:lvl5pPr marL="146304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1370" y="4145280"/>
            <a:ext cx="7132320" cy="5836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351" y="392938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450" y="3986470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974122" y="518404"/>
            <a:ext cx="487680" cy="467821"/>
          </a:xfrm>
          <a:prstGeom prst="rect">
            <a:avLst/>
          </a:prstGeom>
        </p:spPr>
        <p:txBody>
          <a:bodyPr vert="horz" lIns="73152" tIns="36576" rIns="73152" bIns="36576" rtlCol="0" anchor="ctr">
            <a:noAutofit/>
          </a:bodyPr>
          <a:lstStyle/>
          <a:p>
            <a:pPr lvl="0"/>
            <a:r>
              <a:rPr lang="en-US" sz="64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91882" y="2324245"/>
            <a:ext cx="487680" cy="467821"/>
          </a:xfrm>
          <a:prstGeom prst="rect">
            <a:avLst/>
          </a:prstGeom>
        </p:spPr>
        <p:txBody>
          <a:bodyPr vert="horz" lIns="73152" tIns="36576" rIns="73152" bIns="36576" rtlCol="0" anchor="ctr">
            <a:noAutofit/>
          </a:bodyPr>
          <a:lstStyle/>
          <a:p>
            <a:pPr lvl="0"/>
            <a:r>
              <a:rPr lang="en-US" sz="64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8637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370" y="501926"/>
            <a:ext cx="7132319" cy="2304016"/>
          </a:xfrm>
        </p:spPr>
        <p:txBody>
          <a:bodyPr anchor="ctr">
            <a:normAutofit/>
          </a:bodyPr>
          <a:lstStyle>
            <a:lvl1pPr algn="l">
              <a:defRPr sz="38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71370" y="3474720"/>
            <a:ext cx="7132320" cy="6705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20">
                <a:solidFill>
                  <a:schemeClr val="accent1"/>
                </a:solidFill>
              </a:defRPr>
            </a:lvl1pPr>
            <a:lvl2pPr marL="365760" indent="0">
              <a:buFontTx/>
              <a:buNone/>
              <a:defRPr/>
            </a:lvl2pPr>
            <a:lvl3pPr marL="731520" indent="0">
              <a:buFontTx/>
              <a:buNone/>
              <a:defRPr/>
            </a:lvl3pPr>
            <a:lvl4pPr marL="1097280" indent="0">
              <a:buFontTx/>
              <a:buNone/>
              <a:defRPr/>
            </a:lvl4pPr>
            <a:lvl5pPr marL="146304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1370" y="4145280"/>
            <a:ext cx="7132320" cy="5836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351" y="392938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450" y="3986470"/>
            <a:ext cx="623814" cy="2921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98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10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5850" y="501924"/>
            <a:ext cx="1766081" cy="422705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1370" y="501924"/>
            <a:ext cx="5181600" cy="42270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351" y="571500"/>
            <a:ext cx="1270822" cy="405838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23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15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82880"/>
            <a:ext cx="2281213" cy="5310902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1777" y="-628"/>
            <a:ext cx="1885339" cy="5483231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46304" cy="5486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4339" y="499288"/>
            <a:ext cx="7129350" cy="1024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1370" y="1706880"/>
            <a:ext cx="7132320" cy="310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89290" y="4904350"/>
            <a:ext cx="917026" cy="29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1370" y="4908647"/>
            <a:ext cx="6095999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5450" y="630226"/>
            <a:ext cx="623814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04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346736670" r:id="rId1"/>
    <p:sldLayoutId id="2346736671" r:id="rId2"/>
    <p:sldLayoutId id="2346736672" r:id="rId3"/>
    <p:sldLayoutId id="2346736673" r:id="rId4"/>
    <p:sldLayoutId id="2346736674" r:id="rId5"/>
    <p:sldLayoutId id="2346736675" r:id="rId6"/>
    <p:sldLayoutId id="2346736676" r:id="rId7"/>
    <p:sldLayoutId id="2346736677" r:id="rId8"/>
    <p:sldLayoutId id="2346736678" r:id="rId9"/>
    <p:sldLayoutId id="2346736679" r:id="rId10"/>
    <p:sldLayoutId id="2346736680" r:id="rId11"/>
    <p:sldLayoutId id="2346736681" r:id="rId12"/>
    <p:sldLayoutId id="2346736682" r:id="rId13"/>
    <p:sldLayoutId id="2346736683" r:id="rId14"/>
    <p:sldLayoutId id="2346736684" r:id="rId15"/>
    <p:sldLayoutId id="2346736685" r:id="rId16"/>
    <p:sldLayoutId id="2346736686" r:id="rId17"/>
  </p:sldLayoutIdLst>
  <p:txStyles>
    <p:titleStyle>
      <a:lvl1pPr algn="l" defTabSz="365760" rtl="0" eaLnBrk="1" latinLnBrk="0" hangingPunct="1">
        <a:spcBef>
          <a:spcPct val="0"/>
        </a:spcBef>
        <a:buNone/>
        <a:defRPr sz="288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94360" indent="-22860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18288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18288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45920" indent="-18288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11680" indent="-18288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377440" indent="-18288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743200" indent="-18288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108960" indent="-182880" algn="l" defTabSz="365760" rtl="0" eaLnBrk="1" latinLnBrk="0" hangingPunct="1">
        <a:spcBef>
          <a:spcPts val="800"/>
        </a:spcBef>
        <a:spcAft>
          <a:spcPts val="0"/>
        </a:spcAft>
        <a:buClr>
          <a:schemeClr val="accent1"/>
        </a:buClr>
        <a:buFont typeface="Wingdings 3" charset="2"/>
        <a:buChar char=""/>
        <a:defRPr sz="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36576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FA3717-A1F1-286E-AB96-6DF9D01FB3A4}"/>
              </a:ext>
            </a:extLst>
          </p:cNvPr>
          <p:cNvSpPr/>
          <p:nvPr/>
        </p:nvSpPr>
        <p:spPr>
          <a:xfrm>
            <a:off x="815620" y="1375048"/>
            <a:ext cx="83070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SYSTEMIC LUPUS ERYTHEMATOSUS</a:t>
            </a: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9A76EA-F871-D895-2F50-35107DA06E52}"/>
              </a:ext>
            </a:extLst>
          </p:cNvPr>
          <p:cNvSpPr txBox="1"/>
          <p:nvPr/>
        </p:nvSpPr>
        <p:spPr>
          <a:xfrm>
            <a:off x="5092824" y="4039344"/>
            <a:ext cx="40563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Mohammed Fazil k</a:t>
            </a:r>
          </a:p>
          <a:p>
            <a:r>
              <a:rPr lang="en-US" dirty="0"/>
              <a:t>Junior resident</a:t>
            </a:r>
          </a:p>
          <a:p>
            <a:r>
              <a:rPr lang="en-US" dirty="0" err="1"/>
              <a:t>Deapartment</a:t>
            </a:r>
            <a:r>
              <a:rPr lang="en-US" dirty="0"/>
              <a:t> of general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5779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AF05F3-42C2-B22A-8B75-432B162C7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985" y="79512"/>
            <a:ext cx="5085630" cy="54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71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7E2E3A-A8FB-4E14-3162-6472FA693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9" t="17188" b="24055"/>
          <a:stretch/>
        </p:blipFill>
        <p:spPr>
          <a:xfrm>
            <a:off x="1780456" y="-125404"/>
            <a:ext cx="5760640" cy="553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2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95D648-EC18-6B36-56EA-6BDB7290F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6" b="15875"/>
          <a:stretch/>
        </p:blipFill>
        <p:spPr>
          <a:xfrm>
            <a:off x="2788568" y="10574"/>
            <a:ext cx="4680520" cy="554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7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9FC6B4-B469-EA5B-A679-BDE2CBF26B6A}"/>
              </a:ext>
            </a:extLst>
          </p:cNvPr>
          <p:cNvSpPr/>
          <p:nvPr/>
        </p:nvSpPr>
        <p:spPr>
          <a:xfrm>
            <a:off x="5062418" y="432737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31379D-A50A-B608-D7D6-3170214F5F1E}"/>
              </a:ext>
            </a:extLst>
          </p:cNvPr>
          <p:cNvSpPr/>
          <p:nvPr/>
        </p:nvSpPr>
        <p:spPr>
          <a:xfrm>
            <a:off x="3108464" y="2281535"/>
            <a:ext cx="35366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</a:t>
            </a:r>
          </a:p>
          <a:p>
            <a:pPr algn="ctr"/>
            <a:endParaRPr lang="en-U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314677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633</TotalTime>
  <Words>16</Words>
  <Application>Microsoft Office PowerPoint</Application>
  <PresentationFormat>Custom</PresentationFormat>
  <Paragraphs>5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Fazil Babu</cp:lastModifiedBy>
  <cp:revision>10</cp:revision>
  <dcterms:created xsi:type="dcterms:W3CDTF">2022-07-13T13:53:11Z</dcterms:created>
  <dcterms:modified xsi:type="dcterms:W3CDTF">2022-07-14T02:56:06Z</dcterms:modified>
  <cp:category/>
</cp:coreProperties>
</file>