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ink/ink5.xml" ContentType="application/inkml+xml"/>
  <Override PartName="/ppt/slides/slide3.xml" ContentType="application/vnd.openxmlformats-officedocument.presentationml.slide+xml"/>
  <Override PartName="/ppt/slides/slide4.xml" ContentType="application/vnd.openxmlformats-officedocument.presentationml.slide+xml"/>
  <Override PartName="/ppt/ink/ink9.xml" ContentType="application/inkml+xml"/>
  <Override PartName="/ppt/ink/ink41.xml" ContentType="application/inkml+xml"/>
  <Override PartName="/ppt/ink/ink76.xml" ContentType="application/inkml+xml"/>
  <Override PartName="/ppt/ink/ink79.xml" ContentType="application/inkml+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ink/ink25.xml" ContentType="application/inkml+xml"/>
  <Override PartName="/ppt/ink/ink27.xml" ContentType="application/inkml+xml"/>
  <Override PartName="/ppt/ink/ink28.xml" ContentType="application/inkml+xml"/>
  <Override PartName="/ppt/ink/ink29.xml" ContentType="application/inkml+xml"/>
  <Override PartName="/ppt/ink/ink42.xml" ContentType="application/inkml+xml"/>
  <Override PartName="/ppt/slides/slide8.xml" ContentType="application/vnd.openxmlformats-officedocument.presentationml.slide+xml"/>
  <Override PartName="/ppt/ink/ink31.xml" ContentType="application/inkml+xml"/>
  <Override PartName="/ppt/slides/slide9.xml" ContentType="application/vnd.openxmlformats-officedocument.presentationml.slide+xml"/>
  <Override PartName="/ppt/ink/ink43.xml" ContentType="application/inkml+xml"/>
  <Override PartName="/ppt/ink/ink44.xml" ContentType="application/inkml+xml"/>
  <Override PartName="/ppt/ink/ink45.xml" ContentType="application/inkml+xml"/>
  <Override PartName="/ppt/ink/ink47.xml" ContentType="application/inkml+xml"/>
  <Override PartName="/ppt/ink/ink48.xml" ContentType="application/inkml+xml"/>
  <Override PartName="/ppt/ink/ink49.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7.xml" ContentType="application/inkml+xml"/>
  <Override PartName="/ppt/ink/ink69.xml" ContentType="application/inkml+xml"/>
  <Override PartName="/ppt/ink/ink71.xml" ContentType="application/inkml+xml"/>
  <Override PartName="/ppt/ink/ink74.xml" ContentType="application/inkml+xml"/>
  <Override PartName="/ppt/slides/slide10.xml" ContentType="application/vnd.openxmlformats-officedocument.presentationml.slide+xml"/>
  <Override PartName="/ppt/ink/ink82.xml" ContentType="application/inkml+xml"/>
  <Override PartName="/ppt/ink/ink83.xml" ContentType="application/inkml+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ink/ink84.xml" ContentType="application/inkml+xml"/>
  <Override PartName="/ppt/ink/ink86.xml" ContentType="application/inkml+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62" r:id="rId4"/>
    <p:sldId id="263" r:id="rId5"/>
    <p:sldId id="264" r:id="rId6"/>
    <p:sldId id="265" r:id="rId7"/>
    <p:sldId id="266" r:id="rId8"/>
    <p:sldId id="267" r:id="rId9"/>
    <p:sldId id="268" r:id="rId10"/>
    <p:sldId id="269" r:id="rId11"/>
    <p:sldId id="270" r:id="rId12"/>
    <p:sldId id="271" r:id="rId13"/>
    <p:sldId id="279" r:id="rId14"/>
    <p:sldId id="272" r:id="rId15"/>
    <p:sldId id="278" r:id="rId16"/>
    <p:sldId id="273" r:id="rId17"/>
    <p:sldId id="274" r:id="rId18"/>
    <p:sldId id="275" r:id="rId19"/>
    <p:sldId id="280" r:id="rId20"/>
    <p:sldId id="276" r:id="rId21"/>
    <p:sldId id="277" r:id="rId22"/>
    <p:sldId id="282" r:id="rId23"/>
    <p:sldId id="283" r:id="rId24"/>
  </p:sldIdLst>
  <p:sldSz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ED083AE6-46FA-4A59-8FB0-9F97EB1071A0}" styleName="Light Style 3 - Accent 4">
    <a:wholeTbl>
      <a:tcTxStyle>
        <a:fontRef idx="minor">
          <a:srgbClr val="000000"/>
        </a:fontRef>
        <a:srgbClr val="000000"/>
      </a:tcTxStyle>
      <a:tcStyle>
        <a:tcBdr>
          <a:left>
            <a:ln w="12700" cmpd="sng">
              <a:solidFill>
                <a:srgbClr val="FFC000"/>
              </a:solidFill>
            </a:ln>
          </a:left>
          <a:right>
            <a:ln w="12700" cmpd="sng">
              <a:solidFill>
                <a:srgbClr val="FFC000"/>
              </a:solidFill>
            </a:ln>
          </a:right>
          <a:top>
            <a:ln w="12700" cmpd="sng">
              <a:solidFill>
                <a:srgbClr val="FFC000"/>
              </a:solidFill>
            </a:ln>
          </a:top>
          <a:bottom>
            <a:ln w="12700" cmpd="sng">
              <a:solidFill>
                <a:srgbClr val="FFC000"/>
              </a:solidFill>
            </a:ln>
          </a:bottom>
          <a:insideH>
            <a:ln w="12700" cmpd="sng">
              <a:solidFill>
                <a:srgbClr val="FFC000"/>
              </a:solidFill>
            </a:ln>
          </a:insideH>
          <a:insideV>
            <a:ln w="12700" cmpd="sng">
              <a:solidFill>
                <a:srgbClr val="FFC000"/>
              </a:solidFill>
            </a:ln>
          </a:insideV>
        </a:tcBdr>
        <a:fill>
          <a:noFill/>
        </a:fill>
      </a:tcStyle>
    </a:wholeTbl>
    <a:band1H>
      <a:tcStyle>
        <a:fill>
          <a:solidFill>
            <a:srgbClr val="FFC000">
              <a:alpha val="20000"/>
            </a:srgbClr>
          </a:solidFill>
        </a:fill>
      </a:tcStyle>
    </a:band1H>
    <a:band1V>
      <a:tcStyle>
        <a:fill>
          <a:solidFill>
            <a:srgbClr val="FFC000">
              <a:alpha val="20000"/>
            </a:srgbClr>
          </a:solidFill>
        </a:fill>
      </a:tcStyle>
    </a:band1V>
    <a:lastCol>
      <a:tcTxStyle b="on"/>
      <a:tcStyle>
        <a:tcBdr/>
      </a:tcStyle>
    </a:lastCol>
    <a:firstCol>
      <a:tcTxStyle b="on"/>
      <a:tcStyle>
        <a:tcBdr/>
      </a:tcStyle>
    </a:firstCol>
    <a:lastRow>
      <a:tcTxStyle b="on"/>
      <a:tcStyle>
        <a:tcBdr>
          <a:top>
            <a:ln w="50800" cmpd="dbl">
              <a:solidFill>
                <a:srgbClr val="FFC000"/>
              </a:solidFill>
            </a:ln>
          </a:top>
        </a:tcBdr>
        <a:fill>
          <a:noFill/>
        </a:fill>
      </a:tcStyle>
    </a:lastRow>
    <a:firstRow>
      <a:tcTxStyle b="on"/>
      <a:tcStyle>
        <a:tcBdr>
          <a:bottom>
            <a:ln w="25400" cmpd="sng">
              <a:solidFill>
                <a:srgbClr val="FFC000"/>
              </a:solidFill>
            </a:ln>
          </a:bottom>
        </a:tcBdr>
        <a:fill>
          <a:no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s>
</file>

<file path=ppt/ink/ink5.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trace timeOffset="0.0" brushRef="#br1" contextRef="#ctx0"> 1643.69 8466.645, 1708.486 8482.915, 1789.481 8515.457, 1870.476 8547.999, 1938.096 8547.999, 2032.466 8564.271, 2097.262 8564.271, 2180.558 8564.271, 2254.552 8584.393, 2324.047 8580.542, 2388.843 8580.542, 2453.639 8580.542, 2518.435 8580.542, 2583.231 8596.812, 2648.027 8596.812, 2712.823 8596.812, 2793.818 8596.812, 2858.614 8596.812, 2939.609 8596.812, 3020.604 8596.812, 3101.599 8596.812, 3182.593 8596.812, 3247.389 8580.542, 3312.185 8580.542, 3393.18 8564.271, 3457.976 8564.271, 3538.971 8564.271, 3619.966 8564.271, 3684.762 8547.999, 3749.558 8547.999, 3820.3 8547.999, 3891.289 8547.999, 3960.144 8547.999, 4024.94 8547.999, 4089.736 8547.999, 4170.731 8531.729, 4251.726 8531.729, 4332.721 8515.457, 4397.517 8531.729</trace>
</ink>
</file>

<file path=ppt/ink/ink9.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25.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27.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28.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29.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31.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trace timeOffset="0.0" brushRef="#br1" contextRef="#ctx0"> 10117.71 12057.167, 10200.843 12040.466, 10295.421 12040.466, 10433.615 12023.766, 10516.747 12023.766, 10586.91 12023.766, 10749.52 12023.766, 10849.278 12007.064, 10927.079 12007.064, 11065.423 12007.064, 11148.555 12007.064, 11217.694 11995.492, 11381.327 11990.365, 11481.087 11990.365, 11564.22 11990.365, 11663.979 11973.664, 11730.485 11973.664, 11863.497 11973.664, 11930.004 11973.664, 11996.51 11973.664, 12079.644 11973.664, 12146.149 11973.664, 12212.655 11973.664, 12295.788 11973.664, 12378.921 11956.964, 12445.426 11956.964, 12528.56 11956.964, 12611.691 11956.964, 12680.081 11956.964, 12794.584 11956.964, 12861.091 11956.964, 12944.223 11973.664, 13010.729 11973.664, 13077.236 11973.664, 13143.742 11973.664, 13226.875 11990.365, 13310.008 11990.365, 13393.14 11990.365, 13509.526 11990.365, 13592.659 11990.365, 13664.005 11990.365, 13825.431 11990.365, 13925.19 12007.064, 14006.199 12007.064, 14191.214 12007.064, 14307.601 12007.064, 14390.742 12007.064, 14556.998 12007.064, 14690.012 12007.064, 14764.491 12007.064, 14922.783 11990.365, 15022.543 11990.365, 15097.56 11990.365, 15238.688 11973.664, 15371.699 11956.964, 15441.216 11956.964, 15571.219 11956.964, 15670.977 11956.964, 15737.483 11956.964, 15837.242 11940.264, 15937.002 11940.264, 16010.39 11927.979, 16153.147 11906.863, 16252.907 11906.863, 16320.117 11906.863, 16435.799 11890.162, 16518.932 11890.162, 16585.438 11873.462, 16685.197 11873.462, 16768.33 11856.761, 16851.463 11840.061, 16951.223 11823.36, 17017.729 11823.36, 17117.488 11806.659, 17192.188 11806.659, 17267.127 11789.96, 17333.633 11773.259, 17400.139 11739.857, 17433.393 11656.355, 17466.646 11589.555, 17495.408 11490.692, 17516.523 11405.85, 17516.523 11339.047, 17533.15 11255.545, 17533.15 11155.343, 17549.777 11088.541, 17549.777 11017.9, 17549.777 10888.136, 17549.777 10804.634, 17538.527 10736.837, 17533.15 10604.227, 17516.523 10537.427, 17516.523 10467.507, 17516.523 10337.021, 17499.898 10230.179, 17483.271 10119.915, 17466.646 10053.112, 17450.018 9986.312, 17433.393 9919.51, 17416.766 9852.707, 17400.139 9752.506, 17372.256 9679.789, 17345.975 9605.988, 17333.633 9535.399, 17267.127 9485.298, 17167.367 9468.597, 17087.73 9451.897, 17001.102 9435.197, 16917.969 9418.496, 16834.836 9418.496, 16735.076 9401.796, 16635.316 9401.796, 16567.729 9401.796, 16452.424 9401.796, 16369.292 9401.796, 16286.159 9401.796, 16203.028 9401.796, 16119.894 9401.796, 16036.762 9418.496, 15953.629 9418.496, 15870.496 9418.496, 15787.363 9435.197, 15704.23 9435.197, 15621.098 9435.197, 15521.338 9451.897, 15421.58 9451.897, 15321.82 9468.597, 15238.688 9468.597, 15122.301 9468.597, 15039.168 9485.298, 14939.41 9485.298, 14823.023 9485.298, 14739.891 9501.998, 14673.385 9501.998, 14573.625 9501.998, 14507.119 9501.998, 14440.612 9501.998, 14340.854 9518.699, 14257.722 9518.699, 14191.214 9518.699, 14124.708 9518.699, 14058.202 9518.699, 13958.442 9518.699, 13891.937 9518.699, 13792.177 9518.699, 13725.671 9518.699, 13625.911 9518.699, 13542.341 9518.699, 13459.646 9518.699, 13378.137 9508.108, 13310.008 9501.998, 13217.518 9501.998, 13143.742 9485.298, 13077.236 9485.298, 13010.729 9468.597, 12927.597 9468.597, 12861.091 9468.597, 12794.584 9451.897, 12728.078 9451.897, 12637.909 9441.779, 12545.186 9435.197, 12478.68 9418.496, 12412.173 9418.496, 12345.668 9418.496, 12253.411 9401.796, 12146.149 9401.796, 12055.599 9385.095, 11963.257 9385.095, 11896.75 9385.095, 11813.618 9368.395, 11747.112 9368.395, 11680.605 9368.395, 11597.473 9351.693, 11530.967 9351.693, 11464.46 9334.994, 11331.448 9318.294, 11227.009 9318.294, 11115.302 9301.594, 11032.17 9284.893, 10949.038 9284.893, 10865.904 9284.893, 10776.521 9268.191, 10666.386 9268.191, 10576.195 9268.191, 10483.494 9251.492, 10399.971 9268.191, 10317.229 9268.191, 10236.259 9268.191, 10167.59 9268.191, 10085.778 9284.893, 10017.95 9301.594, 9934.817 9318.294, 9851.685 9351.693, 9768.552 9385.095, 9697.443 9423.118, 9602.286 9518.699, 9519.154 9635.603, 9469.274 9702.403, 9419.396 9802.606, 9386.142 9869.408, 9352.889 9952.911, 9319.636 10019.713, 9303.009 10086.514, 9276.355 10166.83, 9253.13 10253.518, 9226.442 10344.04, 9219.876 10420.522, 9209.21 10502.766, 9203.249 10587.527, 9203.249 10669.374, 9203.249 10737.832, 9219.876 10833.134, 9236.502 10904.835, 9236.502 10971.638, 9269.756 11071.84, 9281.517 11157.38, 9306.499 11232.657, 9319.636 11305.646, 9352.889 11389.148, 9402.768 11472.651, 9446.154 11553.286, 9469.274 11622.954, 9512.812 11704.049, 9535.78 11789.96, 9569.033 11856.761, 9602.286 11940.264, 9652.167 12007.064, 9718.673 12040.466, 9785.18 12073.867, 9851.685 12090.567, 9918.19 12107.269, 9984.697 12107.269, 10084.457 12123.968, 10156.025 12140.669, 10231.666 12162.123, 10317.229 12157.369, 10416.988 12157.369, 10516.747 12140.669, 10589.161 12140.669, 10666.386 12140.669, 10749.52 12123.968</trace>
</ink>
</file>

<file path=ppt/ink/ink41.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ink>
</file>

<file path=ppt/ink/ink42.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8970.008 9431.711 533.15, 8901.593 9400.313 871.257, 8818.843 9362.146 866.237, 8752.184 9337.742 861.634, 8655.135 9305.576 856.611, 8580.553 9284.853 855.279, 8505.763 9271.269 854.93, 8421.562 9258.374 854.986, 8323.918 9240.52 854.584, 8225.602 9230.503 852.21, 8133.089 9214.951 849.491, 8047.438 9203.715 849.224, 7966.682 9191.326 850.018, 7861.841 9183.501 853.701, 7766.089 9193.256 858.567, 7662.569 9197.194 862.808, 7558.34 9207.68 864.531, 7475.973 9232.637 865.279, 7395.778 9270.594 865.173, 7314.04 9322.921 864.715, 7224.241 9402.261 864.49, 7149.327 9495.798 868.797, 7097.25 9584 869.907, 7061.542 9657.148 868.555, 7057.954 9747.364 867.441, 7057.954 9835.15 867.321, 7071.042 9917.744 867.29, 7087.455 9994.794 866.405, 7122.078 10088.022 864.947, 7159.494 10181.759 862.896, 7219.312 10269.062 861.912, 7289.743 10354.088 862.183, 7356.736 10424.397 861.574, 7439.606 10482.561 860.205, 7554.911 10545.456 858.567, 7664.38 10580.017 858.039, 7738.803 10600.036 857.542, 7823.608 10619.634 856.881, 7920.722 10628.622 854.747, 8019.095 10637.736 851.602, 8105.369 10635.975 850.107, 8183.627 10635.083 850.57, 8291.013 10622.826 853.096, 8401.721 10604.593 857.571, 8493.245 10586.404 858.722, 8578.771 10568.008 858.025, 8659.622 10548.763 856.704, 8742.048 10528.405 855.037, 8825.199 10507.664 854.062, 8906.492 10487.271 854.524, 8976.56 10468.188 855.685, 9075.185 10425.47 857.638, 9170.81 10382.537 860.618, 9246.797 10332.259 862.467, 9315.879 10256.07 863.623, 9358.853 10173.349 863.501, 9380.298 10095.922 864.16, 9375.339 10013.228 865.035, 9350.825 9928.184 864.901, 9302.327 9839.827 863.43, 9225.438 9744.106 861.566, 9149.318 9662.644 860.193, 9082.074 9600.338 860.27, 9012.46 9544.283 860.698, 8933.3 9485.322 861.912, 8849.961 9429.05 863.656, 8770.709 9402.638 864.989</trace>
</ink>
</file>

<file path=ppt/ink/ink43.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4.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5.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7.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8.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9.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4.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5.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6.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7.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8.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9641.385 2467.626 533.15, 9708.844 2479.079 243.06</trace>
</ink>
</file>

<file path=ppt/ink/ink59.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0.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1.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2.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3.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4.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5.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67.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7729.332 1749.507 533.15, 7796.794 1760.96 243.083</trace>
</ink>
</file>

<file path=ppt/ink/ink69.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71.xml><?xml version="1.0" encoding="utf-8"?>
<ink xmlns="http://www.w3.org/2003/InkML">
  <definitions>
    <brush xml:id="br1">
      <brushProperty name="color" value="#ff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74.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trace timeOffset="0.0" brushRef="#br1" contextRef="#ctx0"> 10572.472 4989.393, 10638.979 4972.692, 10724.006 4944.224, 10805.244 4922.591, 10871.75 4905.891, 11021.389 4905.891, 11087.895 4889.19, 11154.401 4889.19, 11220.908 4889.19, 11287.414 4889.19, 11420.427 4889.19, 11486.933 4905.891, 11570.065 4905.891, 11653.198 4922.591, 11749.054 4922.591, 11836.09 4939.292, 11902.596 4939.292, 11969.103 4939.292, 12035.608 4939.292, 12119.473 4955.992, 12201.874 4955.992, 12288.167 4972.692, 12359.45 4972.692, 12432.251 4983.024, 12501.151 4989.393, 12584.928 5000.742, 12661.157 5006.094, 12746.774 5006.094, 12817.057 5006.094, 12883.563 5006.094, 12983.321 5022.794, 13070.025 5022.794, 13144.327 5022.794, 13216.65 5039.494, 13315.853 5056.195, 13415.611 5056.195, 13498.745 5072.895, 13598.505 5089.595, 13698.263 5089.595, 13780.978 5089.595, 13847.901 5089.595, 13914.409 5072.895, 14030.794 5056.195, 14114.045 5045.022, 14197.061 5022.794, 14281.588 5011.193, 14361.136 5006.094, 14435.774 4989.393, 14510.164 4989.393, 14579.471 4989.393, 14662.604 4989.393, 14729.109 4989.393, 14795.615 5006.094, 14862.123 5006.094, 14928.627 5006.094, 15011.76 4972.692, 15078.268 4939.292, 15144.773 4905.891</trace>
</ink>
</file>

<file path=ppt/ink/ink76.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ink>
</file>

<file path=ppt/ink/ink79.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trace timeOffset="0.0" brushRef="#br1" contextRef="#ctx0"> 3056.975 12309.945, 3136.168 12309.945, 3235.161 12329.831, 3314.354 12329.831, 3433.145 12329.831, 3567.817 12329.831, 3673.219 12329.831, 3769.718 12329.831, 3848.911 12329.831, 3967.191 12329.831, 4056.794 12329.831, 4185.484 12329.831, 4283.558 12329.831, 4383.468 12329.831, 4482.46 12349.718, 4577.703 12368.349, 4680.444 12369.604, 4759.638 12389.491, 4855.713 12389.491, 4937.824 12389.491, 5036.815 12389.491, 5135.808 12389.491, 5215.001 12389.491, 5294.195 12409.378, 5373.389 12409.378, 5452.583 12409.378, 5551.575 12429.265, 5649.654 12429.265, 5749.558 12429.265, 5848.551 12429.265, 5944.471 12449.15, 6026.306 12458.877, 6105.93 12469.036, 6196.755 12479.56, 6280.708 12488.923, 6374.448 12488.923, 6460.462 12488.923, 6551.394 12488.923, 6634.788 12506.901, 6727.338 12508.809, 6837.924 12508.809, 6923.792 12508.809, 7032.772 12508.809, 7125.548 12508.809, 7209.228 12526.883, 7293.834 12528.695, 7410.758 12509.436, 7491.818 12528.695, 7571.013 12508.809, 7709.602 12508.809, 7788.795 12508.809, 7867.988 12508.809, 7955.425 12508.809, 8082.335 12508.809, 8164.964 12508.809, 8263.956 12488.923, 8343.15 12488.923, 8442.143 12469.036, 8541.134 12469.036, 8699.521 12469.036, 8778.715 12449.15, 8917.305 12449.15, 8996.498 12429.265, 9154.885 12409.378, 9253.877 12409.378, 9333.07 12409.378, 9412.265 12409.378, 9491.457 12409.378, 9570.651 12409.378, 9671.427 12409.378, 9783.382 12390.761, 9887.427 12389.491, 9966.62 12389.491, 10045.813 12369.604, 10125.007 12369.604, 10204.2 12369.604, 10322.991 12369.604, 10440.742 12350.067, 10520.974 12369.604, 10633.979 12349.718, 10728.857 12349.718, 10816.255 12349.718, 10905.836 12349.718, 10993.749 12330.631, 11082.373 12329.831, 11170.091 12329.831, 11262.727 12329.831, 11352.508 12329.831, 11444.001 12319.084, 11528.729 12309.945, 11619.787 12309.945, 11705.852 12309.945, 11797.972 12309.945, 11884.607 12290.059, 11974.898 12290.059, 12085.049 12290.059, 12183.036 12270.678, 12270.58 12270.172, 12382.025 12270.172, 12461.219 12250.285, 12540.413 12270.172, 12619.606 12250.285, 12698.801 12250.285, 12777.993 12230.399, 12857.188 12230.399</trace>
</ink>
</file>

<file path=ppt/ink/ink82.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ink>
</file>

<file path=ppt/ink/ink83.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trace timeOffset="0.0" brushRef="#br1" contextRef="#ctx0"> 2100.596 7988.922, 2179.79 7988.922, 2277.338 7988.922, 2357.975 7988.922, 2437.169 7988.922, 2536.161 7988.922, 2615.354 7988.922, 2728.346 7969.036, 2818.73 7940.715, 2909.079 7930.352, 2994.896 7929.263, 3088.189 7909.376, 3189.508 7889.49, 3288.5 7889.49, 3367.694 7909.376, 3446.887 7949.149, 3545.88 7988.922, 3640.81 8026.654, 3728.671 8056.752, 3862.654 8088.354, 3955.37 8088.354, 4060.638 8088.354, 4159.63 8048.581, 4257.929 8009.157, 4357.614 7988.922, 4456.606 7969.036, 4535.8 7949.149, 4614.994 7949.149, 4713.986 7969.036, 4793.179 8008.809, 4877.788 8025.692, 5010.962 8088.354, 5126.424 8127.013, 5218.845 8128.126, 5306.311 8128.126, 5387.132 8128.126, 5520.416 8089.687, 5611.964 8059.479, 5702.751 8029.082, 5822.697 7988.922, 5941.487 7969.036, 6057.102 7949.149, 6159.27 7929.263, 6258.262 7929.263, 6372.055 7949.149, 6476.044 7969.036, 6575.037 7988.922, 6654.23 8008.809, 6745.291 8028.695, 6831.076 8028.695, 6928.752 8028.695, 7027.481 8009.786, 7109.594 7988.922, 7225.666 7950.059, 7311.072 7921.464, 7422.537 7910.66, 7513.77 7899.999, 7602.055 7889.49, 7694.01 7909.376, 7802.538 7929.263, 7900.153 7949.149, 7980.724 7969.036, 8059.917 7988.922, 8174.492 8008.809, 8277.7 8028.695, 8396.49 8008.809, 8475.684 7988.922, 8614.272 7969.036, 8693.467 7949.149, 8772.66 7929.263, 8854.355 7901.911, 8948.877 7909.376, 9031.879 7909.376, 9125.561 7909.376, 9228.023 7909.376, 9327.016 7909.376, 9423.859 7909.376, 9505.286 7909.376, 9643.79 7929.263, 9738.99 7929.263, 9839.164 7929.263, 9920.968 7929.263</trace>
</ink>
</file>

<file path=ppt/ink/ink84.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ink>
</file>

<file path=ppt/ink/ink86.xml><?xml version="1.0" encoding="utf-8"?>
<ink xmlns="http://www.w3.org/2003/InkML">
  <definitions>
    <brush xml:id="br1">
      <brushProperty name="color" value="#ff0000"/>
      <brushProperty name="width" value="0.15875" units="cm"/>
      <brushProperty name="tip" value="rectangle"/>
      <brushProperty name="fitToCurve" value="1"/>
      <brushProperty name="rasterOp" value="maskPen"/>
      <brushProperty name="height" value="0.3175" units="cm"/>
    </brush>
    <context xml:id="ctx0">
      <inkSource xml:id="inkSrc0">
        <traceFormat>
          <channel name="X" units="cm" defaultValue="0" type="decimal"/>
          <channel name="Y" units="cm" defaultValue="0" type="decimal"/>
        </traceFormat>
        <channelProperties>
          <channelProperty channel="X" name="resolution" value="28.36041" units="1/cm"/>
          <channelProperty channel="Y" name="resolution" value="28.36041" units="1/cm"/>
        </channelProperties>
      </inkSource>
    </context>
  </definitions>
</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sz="4500" lang="en-US" smtClean="0"/>
              <a:t>Click to edit Master title style</a:t>
            </a:r>
            <a:endParaRPr dirty="0" sz="450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sz="1800" lang="en-US" smtClean="0"/>
              <a:t>Click to edit Master subtitle style</a:t>
            </a:r>
            <a:endParaRPr dirty="0" sz="180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zh-CN" lang="en-US" smtClean="0"/>
              <a:t>Click to edit Master title style</a:t>
            </a:r>
            <a:endParaRPr dirty="0" lang="en-US"/>
          </a:p>
        </p:txBody>
      </p:sp>
      <p:sp>
        <p:nvSpPr>
          <p:cNvPr id="104859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1" name=""/>
        <p:cNvGrpSpPr/>
        <p:nvPr/>
      </p:nvGrpSpPr>
      <p:grpSpPr>
        <a:xfrm>
          <a:off x="0" y="0"/>
          <a:ext cx="0" cy="0"/>
          <a:chOff x="0" y="0"/>
          <a:chExt cx="0" cy="0"/>
        </a:xfrm>
      </p:grpSpPr>
      <p:sp>
        <p:nvSpPr>
          <p:cNvPr id="1048613" name="Title 1"/>
          <p:cNvSpPr>
            <a:spLocks noGrp="1"/>
          </p:cNvSpPr>
          <p:nvPr>
            <p:ph type="title"/>
          </p:nvPr>
        </p:nvSpPr>
        <p:spPr>
          <a:xfrm>
            <a:off x="623887" y="1709739"/>
            <a:ext cx="7886700" cy="2852737"/>
          </a:xfrm>
        </p:spPr>
        <p:txBody>
          <a:bodyPr anchor="b"/>
          <a:lstStyle>
            <a:lvl1pPr>
              <a:defRPr sz="6000"/>
            </a:lvl1pPr>
          </a:lstStyle>
          <a:p>
            <a:r>
              <a:rPr altLang="zh-CN" sz="4500" lang="en-US" smtClean="0"/>
              <a:t>Click to edit Master title style</a:t>
            </a:r>
            <a:endParaRPr dirty="0" sz="4500" lang="en-US"/>
          </a:p>
        </p:txBody>
      </p:sp>
      <p:sp>
        <p:nvSpPr>
          <p:cNvPr id="1048614" name="Text Placeholder 2"/>
          <p:cNvSpPr>
            <a:spLocks noGrp="1"/>
          </p:cNvSpPr>
          <p:nvPr>
            <p:ph type="body" idx="1"/>
          </p:nvPr>
        </p:nvSpPr>
        <p:spPr>
          <a:xfrm>
            <a:off x="623887"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sz="1800" lang="en-US" smtClean="0"/>
              <a:t>Click to edit Master text styles</a:t>
            </a:r>
            <a:endParaRPr altLang="zh-CN" sz="1800" lang="en-US" smtClean="0"/>
          </a:p>
        </p:txBody>
      </p:sp>
      <p:sp>
        <p:nvSpPr>
          <p:cNvPr id="104861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zh-CN" lang="en-US" smtClean="0"/>
              <a:t>Click to edit Master title style</a:t>
            </a:r>
            <a:endParaRPr dirty="0" lang="en-US"/>
          </a:p>
        </p:txBody>
      </p:sp>
      <p:sp>
        <p:nvSpPr>
          <p:cNvPr id="1048619" name="Content Placeholder 2"/>
          <p:cNvSpPr>
            <a:spLocks noGrp="1"/>
          </p:cNvSpPr>
          <p:nvPr>
            <p:ph sz="half" idx="1"/>
          </p:nvPr>
        </p:nvSpPr>
        <p:spPr>
          <a:xfrm>
            <a:off x="628650" y="1825625"/>
            <a:ext cx="3886200" cy="4351338"/>
          </a:xfrm>
        </p:spPr>
        <p:txBody>
          <a:bodyPr/>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620" name="Content Placeholder 3"/>
          <p:cNvSpPr>
            <a:spLocks noGrp="1"/>
          </p:cNvSpPr>
          <p:nvPr>
            <p:ph sz="half" idx="2"/>
          </p:nvPr>
        </p:nvSpPr>
        <p:spPr>
          <a:xfrm>
            <a:off x="4629150" y="1825625"/>
            <a:ext cx="3886200" cy="4351338"/>
          </a:xfrm>
        </p:spPr>
        <p:txBody>
          <a:bodyPr/>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62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3"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p>
            <a:r>
              <a:rPr altLang="zh-CN" sz="3300" lang="en-US" smtClean="0"/>
              <a:t>Click to edit Master title style</a:t>
            </a:r>
            <a:endParaRPr dirty="0" sz="3300" lang="en-US"/>
          </a:p>
        </p:txBody>
      </p:sp>
      <p:sp>
        <p:nvSpPr>
          <p:cNvPr id="1048625" name="Text Placeholder 2"/>
          <p:cNvSpPr>
            <a:spLocks noGrp="1"/>
          </p:cNvSpPr>
          <p:nvPr>
            <p:ph type="body" idx="1"/>
          </p:nvPr>
        </p:nvSpPr>
        <p:spPr>
          <a:xfrm>
            <a:off x="629841"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sz="1800" lang="en-US" smtClean="0"/>
              <a:t>Click to edit Master text styles</a:t>
            </a:r>
            <a:endParaRPr altLang="zh-CN" sz="1800" lang="en-US" smtClean="0"/>
          </a:p>
        </p:txBody>
      </p:sp>
      <p:sp>
        <p:nvSpPr>
          <p:cNvPr id="1048626" name="Content Placeholder 3"/>
          <p:cNvSpPr>
            <a:spLocks noGrp="1"/>
          </p:cNvSpPr>
          <p:nvPr>
            <p:ph sz="half" idx="2"/>
          </p:nvPr>
        </p:nvSpPr>
        <p:spPr>
          <a:xfrm>
            <a:off x="629841" y="2505075"/>
            <a:ext cx="3868340" cy="3684588"/>
          </a:xfrm>
        </p:spPr>
        <p:txBody>
          <a:bodyPr/>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627"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sz="1800" lang="en-US" smtClean="0"/>
              <a:t>Click to edit Master text styles</a:t>
            </a:r>
            <a:endParaRPr altLang="zh-CN" sz="1800" lang="en-US" smtClean="0"/>
          </a:p>
        </p:txBody>
      </p:sp>
      <p:sp>
        <p:nvSpPr>
          <p:cNvPr id="1048628" name="Content Placeholder 5"/>
          <p:cNvSpPr>
            <a:spLocks noGrp="1"/>
          </p:cNvSpPr>
          <p:nvPr>
            <p:ph sz="quarter" idx="4"/>
          </p:nvPr>
        </p:nvSpPr>
        <p:spPr>
          <a:xfrm>
            <a:off x="4629150" y="2505075"/>
            <a:ext cx="3887391" cy="3684588"/>
          </a:xfrm>
        </p:spPr>
        <p:txBody>
          <a:bodyPr/>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629"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7" cy="1600200"/>
          </a:xfrm>
        </p:spPr>
        <p:txBody>
          <a:bodyPr anchor="b"/>
          <a:lstStyle>
            <a:lvl1pPr>
              <a:defRPr sz="3200"/>
            </a:lvl1pPr>
          </a:lstStyle>
          <a:p>
            <a:r>
              <a:rPr altLang="zh-CN" sz="2400" lang="en-US" smtClean="0"/>
              <a:t>Click to edit Master title style</a:t>
            </a:r>
            <a:endParaRPr dirty="0" sz="240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sz="2400" lang="en-US" smtClean="0"/>
              <a:t>Click to edit Master text styles</a:t>
            </a:r>
            <a:endParaRPr altLang="zh-CN" sz="2400" lang="en-US" smtClean="0"/>
          </a:p>
          <a:p>
            <a:pPr lvl="1"/>
            <a:r>
              <a:rPr altLang="zh-CN" sz="2100" lang="en-US" smtClean="0"/>
              <a:t>Second level</a:t>
            </a:r>
            <a:endParaRPr altLang="zh-CN" sz="2100" lang="en-US" smtClean="0"/>
          </a:p>
          <a:p>
            <a:pPr lvl="2"/>
            <a:r>
              <a:rPr altLang="zh-CN" sz="1800" lang="en-US" smtClean="0"/>
              <a:t>Third level</a:t>
            </a:r>
            <a:endParaRPr altLang="zh-CN" sz="1800" lang="en-US" smtClean="0"/>
          </a:p>
          <a:p>
            <a:pPr lvl="3"/>
            <a:r>
              <a:rPr altLang="zh-CN" sz="1500" lang="en-US" smtClean="0"/>
              <a:t>Fourth level</a:t>
            </a:r>
            <a:endParaRPr altLang="zh-CN" sz="1500" lang="en-US" smtClean="0"/>
          </a:p>
          <a:p>
            <a:pPr lvl="4"/>
            <a:r>
              <a:rPr altLang="zh-CN" sz="1500" lang="en-US" smtClean="0"/>
              <a:t>Fifth level</a:t>
            </a:r>
            <a:endParaRPr dirty="0" sz="1500" lang="en-US"/>
          </a:p>
        </p:txBody>
      </p:sp>
      <p:sp>
        <p:nvSpPr>
          <p:cNvPr id="1048637"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sz="1200" lang="en-US" smtClean="0"/>
              <a:t>Click to edit Master text styles</a:t>
            </a:r>
            <a:endParaRPr altLang="zh-CN" sz="1200" lang="en-US" smtClean="0"/>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9" name=""/>
        <p:cNvGrpSpPr/>
        <p:nvPr/>
      </p:nvGrpSpPr>
      <p:grpSpPr>
        <a:xfrm>
          <a:off x="0" y="0"/>
          <a:ext cx="0" cy="0"/>
          <a:chOff x="0" y="0"/>
          <a:chExt cx="0" cy="0"/>
        </a:xfrm>
      </p:grpSpPr>
      <p:sp>
        <p:nvSpPr>
          <p:cNvPr id="1048602" name="Title 1"/>
          <p:cNvSpPr>
            <a:spLocks noGrp="1"/>
          </p:cNvSpPr>
          <p:nvPr>
            <p:ph type="title"/>
          </p:nvPr>
        </p:nvSpPr>
        <p:spPr>
          <a:xfrm>
            <a:off x="629841" y="457200"/>
            <a:ext cx="2949177" cy="1600200"/>
          </a:xfrm>
        </p:spPr>
        <p:txBody>
          <a:bodyPr anchor="b"/>
          <a:lstStyle>
            <a:lvl1pPr>
              <a:defRPr sz="3200"/>
            </a:lvl1pPr>
          </a:lstStyle>
          <a:p>
            <a:r>
              <a:rPr altLang="zh-CN" sz="2400" lang="en-US" smtClean="0"/>
              <a:t>Click to edit Master title style</a:t>
            </a:r>
            <a:endParaRPr dirty="0" sz="2400" lang="en-US"/>
          </a:p>
        </p:txBody>
      </p:sp>
      <p:sp>
        <p:nvSpPr>
          <p:cNvPr id="1048603"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04" name="Text Placeholder 3"/>
          <p:cNvSpPr>
            <a:spLocks noGrp="1"/>
          </p:cNvSpPr>
          <p:nvPr>
            <p:ph type="body" sz="half" idx="2"/>
          </p:nvPr>
        </p:nvSpPr>
        <p:spPr>
          <a:xfrm>
            <a:off x="629841" y="2057400"/>
            <a:ext cx="294917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sz="1200" lang="en-US" smtClean="0"/>
              <a:t>Click to edit Master text styles</a:t>
            </a:r>
            <a:endParaRPr altLang="zh-CN" sz="1200" lang="en-US" smtClean="0"/>
          </a:p>
        </p:txBody>
      </p:sp>
      <p:sp>
        <p:nvSpPr>
          <p:cNvPr id="104860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zh-CN" lang="en-US" smtClean="0"/>
              <a:t>Click to edit Master title style</a:t>
            </a:r>
            <a:endParaRPr dirty="0" lang="en-US"/>
          </a:p>
        </p:txBody>
      </p:sp>
      <p:sp>
        <p:nvSpPr>
          <p:cNvPr id="1048609"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p>
            <a:r>
              <a:rPr altLang="zh-CN" sz="3300" lang="en-US" smtClean="0"/>
              <a:t>Click to edit Master title style</a:t>
            </a:r>
            <a:endParaRPr dirty="0" sz="3300" lang="en-US"/>
          </a:p>
        </p:txBody>
      </p:sp>
      <p:sp>
        <p:nvSpPr>
          <p:cNvPr id="1048593" name="Vertical Text Placeholder 2"/>
          <p:cNvSpPr>
            <a:spLocks noGrp="1"/>
          </p:cNvSpPr>
          <p:nvPr>
            <p:ph type="body" orient="vert" idx="1"/>
          </p:nvPr>
        </p:nvSpPr>
        <p:spPr>
          <a:xfrm>
            <a:off x="628650" y="365125"/>
            <a:ext cx="5800725" cy="5811838"/>
          </a:xfrm>
        </p:spPr>
        <p:txBody>
          <a:bodyPr vert="eaVert"/>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59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sz="3300" lang="en-US" smtClean="0"/>
              <a:t>Click to edit Master title style</a:t>
            </a:r>
            <a:endParaRPr dirty="0" sz="330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sz="2100" lang="en-US" smtClean="0"/>
              <a:t>Click to edit Master text styles</a:t>
            </a:r>
            <a:endParaRPr altLang="zh-CN" sz="2100" lang="en-US" smtClean="0"/>
          </a:p>
          <a:p>
            <a:pPr lvl="1"/>
            <a:r>
              <a:rPr altLang="zh-CN" sz="1800" lang="en-US" smtClean="0"/>
              <a:t>Second level</a:t>
            </a:r>
            <a:endParaRPr altLang="zh-CN" sz="1800" lang="en-US" smtClean="0"/>
          </a:p>
          <a:p>
            <a:pPr lvl="2"/>
            <a:r>
              <a:rPr altLang="zh-CN" sz="1500" lang="en-US" smtClean="0"/>
              <a:t>Third level</a:t>
            </a:r>
            <a:endParaRPr altLang="zh-CN" sz="1500" lang="en-US" smtClean="0"/>
          </a:p>
          <a:p>
            <a:pPr lvl="3"/>
            <a:r>
              <a:rPr altLang="zh-CN" sz="1350" lang="en-US" smtClean="0"/>
              <a:t>Fourth level</a:t>
            </a:r>
            <a:endParaRPr altLang="zh-CN" sz="1350" lang="en-US" smtClean="0"/>
          </a:p>
          <a:p>
            <a:pPr lvl="4"/>
            <a:r>
              <a:rPr altLang="zh-CN" sz="1350" lang="en-US" smtClean="0"/>
              <a:t>Fifth level</a:t>
            </a:r>
            <a:endParaRPr dirty="0" sz="135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sz="900" lang="zh-CN" smtClean="0"/>
              <a:t>2015/5/12</a:t>
            </a:fld>
            <a:endParaRPr altLang="en-US" sz="900"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sz="900" lang="zh-CN" smtClean="0"/>
              <a:t>‹#›</a:t>
            </a:fld>
            <a:endParaRPr altLang="en-US" sz="900"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5.xml"/><Relationship Id="rId3" Type="http://schemas.openxmlformats.org/officeDocument/2006/relationships/image" Target="../media/image2.jpe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9.xml"/><Relationship Id="rId3" Type="http://schemas.openxmlformats.org/officeDocument/2006/relationships/customXml" Target="../ink/ink41.xml"/><Relationship Id="rId4" Type="http://schemas.openxmlformats.org/officeDocument/2006/relationships/customXml" Target="../ink/ink76.xml"/><Relationship Id="rId5" Type="http://schemas.openxmlformats.org/officeDocument/2006/relationships/customXml" Target="../ink/ink79.xml"/><Relationship Id="rId6"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25.xml"/><Relationship Id="rId3" Type="http://schemas.openxmlformats.org/officeDocument/2006/relationships/customXml" Target="../ink/ink27.xml"/><Relationship Id="rId4" Type="http://schemas.openxmlformats.org/officeDocument/2006/relationships/customXml" Target="../ink/ink28.xml"/><Relationship Id="rId5" Type="http://schemas.openxmlformats.org/officeDocument/2006/relationships/customXml" Target="../ink/ink29.xml"/><Relationship Id="rId6" Type="http://schemas.openxmlformats.org/officeDocument/2006/relationships/customXml" Target="../ink/ink42.xml"/><Relationship Id="rId7"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31.xml"/><Relationship Id="rId3"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43.xml"/><Relationship Id="rId3" Type="http://schemas.openxmlformats.org/officeDocument/2006/relationships/customXml" Target="../ink/ink44.xml"/><Relationship Id="rId4" Type="http://schemas.openxmlformats.org/officeDocument/2006/relationships/customXml" Target="../ink/ink45.xml"/><Relationship Id="rId5" Type="http://schemas.openxmlformats.org/officeDocument/2006/relationships/customXml" Target="../ink/ink47.xml"/><Relationship Id="rId6" Type="http://schemas.openxmlformats.org/officeDocument/2006/relationships/customXml" Target="../ink/ink48.xml"/><Relationship Id="rId7" Type="http://schemas.openxmlformats.org/officeDocument/2006/relationships/customXml" Target="../ink/ink49.xml"/><Relationship Id="rId8" Type="http://schemas.openxmlformats.org/officeDocument/2006/relationships/customXml" Target="../ink/ink54.xml"/><Relationship Id="rId9" Type="http://schemas.openxmlformats.org/officeDocument/2006/relationships/customXml" Target="../ink/ink55.xml"/><Relationship Id="rId10" Type="http://schemas.openxmlformats.org/officeDocument/2006/relationships/customXml" Target="../ink/ink56.xml"/><Relationship Id="rId11" Type="http://schemas.openxmlformats.org/officeDocument/2006/relationships/customXml" Target="../ink/ink57.xml"/><Relationship Id="rId12" Type="http://schemas.openxmlformats.org/officeDocument/2006/relationships/customXml" Target="../ink/ink58.xml"/><Relationship Id="rId13" Type="http://schemas.openxmlformats.org/officeDocument/2006/relationships/customXml" Target="../ink/ink59.xml"/><Relationship Id="rId14" Type="http://schemas.openxmlformats.org/officeDocument/2006/relationships/customXml" Target="../ink/ink60.xml"/><Relationship Id="rId15" Type="http://schemas.openxmlformats.org/officeDocument/2006/relationships/customXml" Target="../ink/ink61.xml"/><Relationship Id="rId16" Type="http://schemas.openxmlformats.org/officeDocument/2006/relationships/customXml" Target="../ink/ink62.xml"/><Relationship Id="rId17" Type="http://schemas.openxmlformats.org/officeDocument/2006/relationships/customXml" Target="../ink/ink63.xml"/><Relationship Id="rId18" Type="http://schemas.openxmlformats.org/officeDocument/2006/relationships/customXml" Target="../ink/ink64.xml"/><Relationship Id="rId19" Type="http://schemas.openxmlformats.org/officeDocument/2006/relationships/customXml" Target="../ink/ink65.xml"/><Relationship Id="rId20" Type="http://schemas.openxmlformats.org/officeDocument/2006/relationships/customXml" Target="../ink/ink67.xml"/><Relationship Id="rId21" Type="http://schemas.openxmlformats.org/officeDocument/2006/relationships/customXml" Target="../ink/ink69.xml"/><Relationship Id="rId22" Type="http://schemas.openxmlformats.org/officeDocument/2006/relationships/customXml" Target="../ink/ink71.xml"/><Relationship Id="rId23" Type="http://schemas.openxmlformats.org/officeDocument/2006/relationships/customXml" Target="../ink/ink74.xml"/><Relationship Id="rId2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82.xml"/><Relationship Id="rId3" Type="http://schemas.openxmlformats.org/officeDocument/2006/relationships/customXml" Target="../ink/ink83.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84.xml"/><Relationship Id="rId3" Type="http://schemas.openxmlformats.org/officeDocument/2006/relationships/customXml" Target="../ink/ink86.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3.jpeg"/><Relationship Id="rId3"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15" name=""/>
        <p:cNvGrpSpPr/>
        <p:nvPr/>
      </p:nvGrpSpPr>
      <p:grpSpPr>
        <a:xfrm>
          <a:off x="0" y="0"/>
          <a:ext cx="0" cy="0"/>
          <a:chOff x="0" y="0"/>
          <a:chExt cx="0" cy="0"/>
        </a:xfrm>
      </p:grpSpPr>
      <p:sp>
        <p:nvSpPr>
          <p:cNvPr id="1048586" name="Title 1"/>
          <p:cNvSpPr>
            <a:spLocks noGrp="1"/>
          </p:cNvSpPr>
          <p:nvPr>
            <p:ph type="ctrTitle"/>
          </p:nvPr>
        </p:nvSpPr>
        <p:spPr>
          <a:xfrm>
            <a:off x="792474" y="1041400"/>
            <a:ext cx="7772400" cy="2387600"/>
          </a:xfrm>
        </p:spPr>
        <p:txBody>
          <a:bodyPr/>
          <a:p>
            <a:r>
              <a:rPr altLang="zh-CN" lang="en-US"/>
              <a:t>R</a:t>
            </a:r>
            <a:r>
              <a:rPr altLang="zh-CN" lang="en-US"/>
              <a:t>a</a:t>
            </a:r>
            <a:r>
              <a:rPr altLang="zh-CN" lang="en-US"/>
              <a:t>r</a:t>
            </a:r>
            <a:r>
              <a:rPr altLang="zh-CN" lang="en-US"/>
              <a:t>e</a:t>
            </a:r>
            <a:r>
              <a:rPr altLang="zh-CN" lang="en-US"/>
              <a:t> </a:t>
            </a:r>
            <a:r>
              <a:rPr altLang="zh-CN" lang="en-US"/>
              <a:t>p</a:t>
            </a:r>
            <a:r>
              <a:rPr altLang="zh-CN" lang="en-US"/>
              <a:t>o</a:t>
            </a:r>
            <a:r>
              <a:rPr altLang="zh-CN" lang="en-US"/>
              <a:t>i</a:t>
            </a:r>
            <a:r>
              <a:rPr altLang="zh-CN" lang="en-US"/>
              <a:t>s</a:t>
            </a:r>
            <a:r>
              <a:rPr altLang="zh-CN" lang="en-US"/>
              <a:t>o</a:t>
            </a:r>
            <a:r>
              <a:rPr altLang="zh-CN" lang="en-US"/>
              <a:t>n</a:t>
            </a:r>
            <a:r>
              <a:rPr altLang="zh-CN" lang="en-US"/>
              <a:t>_</a:t>
            </a:r>
            <a:r>
              <a:rPr altLang="zh-CN" lang="en-US"/>
              <a:t>"</a:t>
            </a:r>
            <a:r>
              <a:rPr altLang="zh-CN" lang="en-US"/>
              <a:t>I</a:t>
            </a:r>
            <a:r>
              <a:rPr altLang="zh-CN" lang="en-US"/>
              <a:t>m</a:t>
            </a:r>
            <a:r>
              <a:rPr altLang="zh-CN" lang="en-US"/>
              <a:t>i</a:t>
            </a:r>
            <a:r>
              <a:rPr altLang="zh-CN" lang="en-US"/>
              <a:t>d</a:t>
            </a:r>
            <a:r>
              <a:rPr altLang="zh-CN" lang="en-US"/>
              <a:t>a</a:t>
            </a:r>
            <a:r>
              <a:rPr altLang="zh-CN" lang="en-US"/>
              <a:t>c</a:t>
            </a:r>
            <a:r>
              <a:rPr altLang="zh-CN" lang="en-US"/>
              <a:t>l</a:t>
            </a:r>
            <a:r>
              <a:rPr altLang="zh-CN" lang="en-US"/>
              <a:t>o</a:t>
            </a:r>
            <a:r>
              <a:rPr altLang="zh-CN" lang="en-US"/>
              <a:t>p</a:t>
            </a:r>
            <a:r>
              <a:rPr altLang="zh-CN" lang="en-US"/>
              <a:t>r</a:t>
            </a:r>
            <a:r>
              <a:rPr altLang="zh-CN" lang="en-US"/>
              <a:t>i</a:t>
            </a:r>
            <a:r>
              <a:rPr altLang="zh-CN" lang="en-US"/>
              <a:t>d</a:t>
            </a:r>
            <a:r>
              <a:rPr altLang="zh-CN" lang="en-US"/>
              <a:t>"</a:t>
            </a:r>
            <a:endParaRPr altLang="zh-CN" lang="en-US"/>
          </a:p>
        </p:txBody>
      </p:sp>
      <p:sp>
        <p:nvSpPr>
          <p:cNvPr id="1048587" name="Subtitle 2"/>
          <p:cNvSpPr>
            <a:spLocks noGrp="1"/>
          </p:cNvSpPr>
          <p:nvPr>
            <p:ph type="subTitle" idx="1"/>
          </p:nvPr>
        </p:nvSpPr>
        <p:spPr/>
        <p:txBody>
          <a:bodyPr>
            <a:normAutofit fontScale="75000" lnSpcReduction="20000"/>
          </a:bodyPr>
          <a:p>
            <a:r>
              <a:rPr altLang="zh-CN" sz="4000" lang="en-US"/>
              <a:t> </a:t>
            </a:r>
            <a:endParaRPr altLang="zh-CN" sz="4000" lang="en-US"/>
          </a:p>
          <a:p>
            <a:r>
              <a:rPr altLang="zh-CN" sz="4000" lang="en-US"/>
              <a:t> </a:t>
            </a:r>
            <a:r>
              <a:rPr altLang="zh-CN" sz="4000" lang="en-US"/>
              <a:t> </a:t>
            </a:r>
            <a:r>
              <a:rPr altLang="zh-CN" sz="4000" lang="en-US"/>
              <a:t> </a:t>
            </a:r>
            <a:r>
              <a:rPr altLang="zh-CN" sz="4000" lang="en-US"/>
              <a:t> </a:t>
            </a:r>
            <a:r>
              <a:rPr altLang="zh-CN" sz="4000" lang="en-US"/>
              <a:t> </a:t>
            </a:r>
            <a:r>
              <a:rPr altLang="zh-CN" sz="4000" lang="en-US"/>
              <a:t> </a:t>
            </a:r>
            <a:r>
              <a:rPr altLang="zh-CN" sz="4000" lang="en-US"/>
              <a:t> </a:t>
            </a:r>
            <a:r>
              <a:rPr altLang="zh-CN" sz="4000" lang="en-US"/>
              <a:t> </a:t>
            </a:r>
            <a:r>
              <a:rPr altLang="zh-CN" sz="4000" lang="en-US"/>
              <a:t> </a:t>
            </a:r>
            <a:r>
              <a:rPr altLang="zh-CN" sz="4000" lang="en-US"/>
              <a:t>D</a:t>
            </a:r>
            <a:r>
              <a:rPr altLang="zh-CN" sz="4000" lang="en-US"/>
              <a:t>R</a:t>
            </a:r>
            <a:r>
              <a:rPr altLang="zh-CN" sz="4000" lang="en-US"/>
              <a:t> </a:t>
            </a:r>
            <a:r>
              <a:rPr altLang="zh-CN" sz="4000" lang="en-US"/>
              <a:t>ARYAKRISHNA</a:t>
            </a:r>
            <a:r>
              <a:rPr altLang="zh-CN" sz="4000" lang="en-US"/>
              <a:t> </a:t>
            </a:r>
            <a:r>
              <a:rPr altLang="zh-CN" sz="4000" lang="en-US"/>
              <a:t>A</a:t>
            </a:r>
            <a:endParaRPr altLang="zh-CN" sz="4000" lang="en-US"/>
          </a:p>
          <a:p>
            <a:r>
              <a:rPr altLang="zh-CN" sz="4000" lang="en-US"/>
              <a:t>J</a:t>
            </a:r>
            <a:r>
              <a:rPr altLang="zh-CN" sz="4000" lang="en-US"/>
              <a:t>R</a:t>
            </a:r>
            <a:r>
              <a:rPr altLang="zh-CN" sz="4000" lang="en-US"/>
              <a:t>1</a:t>
            </a:r>
            <a:r>
              <a:rPr altLang="zh-CN" sz="4000" lang="en-US"/>
              <a:t> </a:t>
            </a:r>
            <a:endParaRPr altLang="zh-CN" sz="4000" lang="en-US"/>
          </a:p>
          <a:p>
            <a:r>
              <a:rPr altLang="zh-CN" sz="4000" lang="en-US"/>
              <a:t>I</a:t>
            </a:r>
            <a:r>
              <a:rPr altLang="zh-CN" sz="4000" lang="en-US"/>
              <a:t>N</a:t>
            </a:r>
            <a:r>
              <a:rPr altLang="zh-CN" sz="4000" lang="en-US"/>
              <a:t>T</a:t>
            </a:r>
            <a:r>
              <a:rPr altLang="zh-CN" sz="4000" lang="en-US"/>
              <a:t>E</a:t>
            </a:r>
            <a:r>
              <a:rPr altLang="zh-CN" sz="4000" lang="en-US"/>
              <a:t>R</a:t>
            </a:r>
            <a:r>
              <a:rPr altLang="zh-CN" sz="4000" lang="en-US"/>
              <a:t>N</a:t>
            </a:r>
            <a:r>
              <a:rPr altLang="zh-CN" sz="4000" lang="en-US"/>
              <a:t>A</a:t>
            </a:r>
            <a:r>
              <a:rPr altLang="zh-CN" sz="4000" lang="en-US"/>
              <a:t>L</a:t>
            </a:r>
            <a:r>
              <a:rPr altLang="zh-CN" sz="4000" lang="en-US"/>
              <a:t> </a:t>
            </a:r>
            <a:r>
              <a:rPr altLang="zh-CN" sz="4000" lang="en-US"/>
              <a:t>M</a:t>
            </a:r>
            <a:r>
              <a:rPr altLang="zh-CN" sz="4000" lang="en-US"/>
              <a:t>E</a:t>
            </a:r>
            <a:r>
              <a:rPr altLang="zh-CN" sz="4000" lang="en-US"/>
              <a:t>D</a:t>
            </a:r>
            <a:r>
              <a:rPr altLang="zh-CN" sz="4000" lang="en-US"/>
              <a:t>I</a:t>
            </a:r>
            <a:r>
              <a:rPr altLang="zh-CN" sz="4000" lang="en-US"/>
              <a:t>C</a:t>
            </a:r>
            <a:r>
              <a:rPr altLang="zh-CN" sz="4000" lang="en-US"/>
              <a:t>I</a:t>
            </a:r>
            <a:r>
              <a:rPr altLang="zh-CN" sz="4000" lang="en-US"/>
              <a:t>N</a:t>
            </a:r>
            <a:r>
              <a:rPr altLang="zh-CN" sz="4000" lang="en-US"/>
              <a:t>E</a:t>
            </a:r>
            <a:endParaRPr altLang="zh-CN" sz="400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2" name=""/>
        <p:cNvGrpSpPr/>
        <p:nvPr/>
      </p:nvGrpSpPr>
      <p:grpSpPr>
        <a:xfrm>
          <a:off x="0" y="0"/>
          <a:ext cx="0" cy="0"/>
          <a:chOff x="0" y="0"/>
          <a:chExt cx="0" cy="0"/>
        </a:xfrm>
      </p:grpSpPr>
      <p:sp>
        <p:nvSpPr>
          <p:cNvPr id="1048656" name=""/>
          <p:cNvSpPr>
            <a:spLocks noGrp="1"/>
          </p:cNvSpPr>
          <p:nvPr>
            <p:ph type="title"/>
          </p:nvPr>
        </p:nvSpPr>
        <p:spPr/>
        <p:txBody>
          <a:bodyPr/>
          <a:p>
            <a:endParaRPr lang="en-GB"/>
          </a:p>
        </p:txBody>
      </p:sp>
      <p:sp>
        <p:nvSpPr>
          <p:cNvPr id="1048657" name=""/>
          <p:cNvSpPr>
            <a:spLocks noGrp="1"/>
          </p:cNvSpPr>
          <p:nvPr>
            <p:ph idx="1"/>
          </p:nvPr>
        </p:nvSpPr>
        <p:spPr>
          <a:xfrm>
            <a:off x="512893" y="1840363"/>
            <a:ext cx="7886700" cy="4351338"/>
          </a:xfrm>
        </p:spPr>
        <p:txBody>
          <a:bodyPr/>
          <a:p>
            <a:r>
              <a:rPr sz="3200" lang="en-US"/>
              <a:t>5</a:t>
            </a:r>
            <a:r>
              <a:rPr sz="3200" lang="en-US"/>
              <a:t>5</a:t>
            </a:r>
            <a:r>
              <a:rPr sz="3200" lang="en-US"/>
              <a:t>/</a:t>
            </a:r>
            <a:r>
              <a:rPr sz="3200" lang="en-US"/>
              <a:t> </a:t>
            </a:r>
            <a:r>
              <a:rPr sz="3200" lang="en-US"/>
              <a:t>m</a:t>
            </a:r>
            <a:r>
              <a:rPr sz="3200" lang="en-US"/>
              <a:t>a</a:t>
            </a:r>
            <a:r>
              <a:rPr sz="3200" lang="en-US"/>
              <a:t>l</a:t>
            </a:r>
            <a:r>
              <a:rPr sz="3200" lang="en-US"/>
              <a:t>e</a:t>
            </a:r>
            <a:endParaRPr sz="3200" lang="en-GB"/>
          </a:p>
          <a:p>
            <a:r>
              <a:rPr sz="3200" lang="en-US"/>
              <a:t>N</a:t>
            </a:r>
            <a:r>
              <a:rPr sz="3200" lang="en-US"/>
              <a:t>o</a:t>
            </a:r>
            <a:r>
              <a:rPr sz="3200" lang="en-US"/>
              <a:t> </a:t>
            </a:r>
            <a:r>
              <a:rPr sz="3200" lang="en-US"/>
              <a:t>k</a:t>
            </a:r>
            <a:r>
              <a:rPr sz="3200" lang="en-US"/>
              <a:t>n</a:t>
            </a:r>
            <a:r>
              <a:rPr sz="3200" lang="en-US"/>
              <a:t>o</a:t>
            </a:r>
            <a:r>
              <a:rPr sz="3200" lang="en-US"/>
              <a:t>w</a:t>
            </a:r>
            <a:r>
              <a:rPr sz="3200" lang="en-US"/>
              <a:t>n</a:t>
            </a:r>
            <a:r>
              <a:rPr sz="3200" lang="en-US"/>
              <a:t> </a:t>
            </a:r>
            <a:r>
              <a:rPr sz="3200" lang="en-US"/>
              <a:t>c</a:t>
            </a:r>
            <a:r>
              <a:rPr sz="3200" lang="en-US"/>
              <a:t>o</a:t>
            </a:r>
            <a:r>
              <a:rPr sz="3200" lang="en-US"/>
              <a:t>m</a:t>
            </a:r>
            <a:r>
              <a:rPr sz="3200" lang="en-US"/>
              <a:t>o</a:t>
            </a:r>
            <a:r>
              <a:rPr sz="3200" lang="en-US"/>
              <a:t>r</a:t>
            </a:r>
            <a:r>
              <a:rPr sz="3200" lang="en-US"/>
              <a:t>b</a:t>
            </a:r>
            <a:r>
              <a:rPr sz="3200" lang="en-US"/>
              <a:t>i</a:t>
            </a:r>
            <a:r>
              <a:rPr sz="3200" lang="en-US"/>
              <a:t>d</a:t>
            </a:r>
            <a:r>
              <a:rPr sz="3200" lang="en-US"/>
              <a:t>i</a:t>
            </a:r>
            <a:r>
              <a:rPr sz="3200" lang="en-US"/>
              <a:t>t</a:t>
            </a:r>
            <a:r>
              <a:rPr sz="3200" lang="en-US"/>
              <a:t>i</a:t>
            </a:r>
            <a:r>
              <a:rPr sz="3200" lang="en-US"/>
              <a:t>e</a:t>
            </a:r>
            <a:r>
              <a:rPr sz="3200" lang="en-US"/>
              <a:t>s</a:t>
            </a:r>
            <a:endParaRPr sz="3200" lang="en-GB"/>
          </a:p>
          <a:p>
            <a:r>
              <a:rPr sz="3200" lang="en-US"/>
              <a:t>A</a:t>
            </a:r>
            <a:r>
              <a:rPr sz="3200" lang="en-US"/>
              <a:t>l</a:t>
            </a:r>
            <a:r>
              <a:rPr sz="3200" lang="en-US"/>
              <a:t>c</a:t>
            </a:r>
            <a:r>
              <a:rPr sz="3200" lang="en-US"/>
              <a:t>o</a:t>
            </a:r>
            <a:r>
              <a:rPr sz="3200" lang="en-US"/>
              <a:t>h</a:t>
            </a:r>
            <a:r>
              <a:rPr sz="3200" lang="en-US"/>
              <a:t>o</a:t>
            </a:r>
            <a:r>
              <a:rPr sz="3200" lang="en-US"/>
              <a:t>l</a:t>
            </a:r>
            <a:r>
              <a:rPr sz="3200" lang="en-US"/>
              <a:t>i</a:t>
            </a:r>
            <a:r>
              <a:rPr sz="3200" lang="en-US"/>
              <a:t>c</a:t>
            </a:r>
            <a:r>
              <a:rPr sz="3200" lang="en-US"/>
              <a:t> </a:t>
            </a:r>
            <a:r>
              <a:rPr sz="3200" lang="en-US"/>
              <a:t>,</a:t>
            </a:r>
            <a:r>
              <a:rPr sz="3200" lang="en-US"/>
              <a:t>s</a:t>
            </a:r>
            <a:r>
              <a:rPr sz="3200" lang="en-US"/>
              <a:t>m</a:t>
            </a:r>
            <a:r>
              <a:rPr sz="3200" lang="en-US"/>
              <a:t>o</a:t>
            </a:r>
            <a:r>
              <a:rPr sz="3200" lang="en-US"/>
              <a:t>k</a:t>
            </a:r>
            <a:r>
              <a:rPr sz="3200" lang="en-US"/>
              <a:t>e</a:t>
            </a:r>
            <a:r>
              <a:rPr sz="3200" lang="en-US"/>
              <a:t>r</a:t>
            </a:r>
            <a:endParaRPr sz="3200" lang="en-GB"/>
          </a:p>
          <a:p>
            <a:r>
              <a:rPr sz="3200" lang="en-US"/>
              <a:t>F</a:t>
            </a:r>
            <a:r>
              <a:rPr sz="3200" lang="en-US"/>
              <a:t>a</a:t>
            </a:r>
            <a:r>
              <a:rPr sz="3200" lang="en-US"/>
              <a:t>r</a:t>
            </a:r>
            <a:r>
              <a:rPr sz="3200" lang="en-US"/>
              <a:t>m</a:t>
            </a:r>
            <a:r>
              <a:rPr sz="3200" lang="en-US"/>
              <a:t>e</a:t>
            </a:r>
            <a:r>
              <a:rPr sz="3200" lang="en-US"/>
              <a:t>r</a:t>
            </a:r>
            <a:endParaRPr sz="3200" lang="en-GB"/>
          </a:p>
          <a:p>
            <a:endParaRPr sz="3200" lang="en-GB"/>
          </a:p>
          <a:p>
            <a:endParaRPr sz="3200" lang="en-GB"/>
          </a:p>
          <a:p>
            <a:endParaRPr sz="3200" lang="en-GB"/>
          </a:p>
        </p:txBody>
      </p:sp>
      <mc:AlternateContent xmlns:mc="http://schemas.openxmlformats.org/markup-compatibility/2006">
        <mc:Choice xmlns:p14="http://schemas.microsoft.com/office/powerpoint/2010/main" Requires="p14">
          <p:contentPart p14:bwMode="auto" r:id="rId2">
            <p14:nvContentPartPr>
              <p14:cNvPr id="1048661" name=""/>
              <p14:cNvContentPartPr/>
              <p14:nvPr/>
            </p14:nvContentPartPr>
            <p14:xfrm>
              <a:off x="788971" y="4063989"/>
              <a:ext cx="1321836" cy="62480"/>
            </p14:xfrm>
          </p:contentPart>
        </mc:Choice>
        <mc:Fallback>
          <p:sp>
            <p:nvSpPr>
              <p:cNvPr id="1048661" name=""/>
              <p:cNvSpPr/>
              <p:nvPr/>
            </p:nvSpPr>
            <p:spPr>
              <a:xfrm>
                <a:off x="788971" y="4063989"/>
                <a:ext cx="1321836" cy="62480"/>
              </a:xfrm>
            </p:spPr>
          </p:sp>
        </mc:Fallback>
      </mc:AlternateContent>
      <p:pic>
        <p:nvPicPr>
          <p:cNvPr id="2097152" name=""/>
          <p:cNvPicPr>
            <a:picLocks/>
          </p:cNvPicPr>
          <p:nvPr/>
        </p:nvPicPr>
        <p:blipFill>
          <a:blip xmlns:r="http://schemas.openxmlformats.org/officeDocument/2006/relationships" r:embed="rId3"/>
          <a:stretch>
            <a:fillRect/>
          </a:stretch>
        </p:blipFill>
        <p:spPr>
          <a:xfrm rot="0">
            <a:off x="5302031" y="1690688"/>
            <a:ext cx="3410547" cy="3733212"/>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3" name=""/>
        <p:cNvGrpSpPr/>
        <p:nvPr/>
      </p:nvGrpSpPr>
      <p:grpSpPr>
        <a:xfrm>
          <a:off x="0" y="0"/>
          <a:ext cx="0" cy="0"/>
          <a:chOff x="0" y="0"/>
          <a:chExt cx="0" cy="0"/>
        </a:xfrm>
      </p:grpSpPr>
      <p:sp>
        <p:nvSpPr>
          <p:cNvPr id="1048662" name=""/>
          <p:cNvSpPr>
            <a:spLocks noGrp="1"/>
          </p:cNvSpPr>
          <p:nvPr>
            <p:ph type="title"/>
          </p:nvPr>
        </p:nvSpPr>
        <p:spPr/>
        <p:txBody>
          <a:bodyPr/>
          <a:p>
            <a:endParaRPr lang="en-GB"/>
          </a:p>
        </p:txBody>
      </p:sp>
      <p:sp>
        <p:nvSpPr>
          <p:cNvPr id="1048663" name=""/>
          <p:cNvSpPr>
            <a:spLocks noGrp="1"/>
          </p:cNvSpPr>
          <p:nvPr>
            <p:ph idx="1"/>
          </p:nvPr>
        </p:nvSpPr>
        <p:spPr/>
        <p:txBody>
          <a:bodyPr/>
          <a:p>
            <a:r>
              <a:rPr lang="en-US"/>
              <a:t>A</a:t>
            </a:r>
            <a:r>
              <a:rPr lang="en-US"/>
              <a:t>/</a:t>
            </a:r>
            <a:r>
              <a:rPr lang="en-US"/>
              <a:t>H</a:t>
            </a:r>
            <a:r>
              <a:rPr lang="en-US"/>
              <a:t>/</a:t>
            </a:r>
            <a:r>
              <a:rPr lang="en-US"/>
              <a:t>O</a:t>
            </a:r>
            <a:r>
              <a:rPr lang="en-US"/>
              <a:t> </a:t>
            </a:r>
            <a:r>
              <a:rPr lang="en-US"/>
              <a:t> </a:t>
            </a:r>
            <a:r>
              <a:rPr lang="en-US"/>
              <a:t>c</a:t>
            </a:r>
            <a:r>
              <a:rPr lang="en-US"/>
              <a:t>o</a:t>
            </a:r>
            <a:r>
              <a:rPr lang="en-US"/>
              <a:t>n</a:t>
            </a:r>
            <a:r>
              <a:rPr lang="en-US"/>
              <a:t>s</a:t>
            </a:r>
            <a:r>
              <a:rPr lang="en-US"/>
              <a:t>u</a:t>
            </a:r>
            <a:r>
              <a:rPr lang="en-US"/>
              <a:t>m</a:t>
            </a:r>
            <a:r>
              <a:rPr lang="en-US"/>
              <a:t>p</a:t>
            </a:r>
            <a:r>
              <a:rPr lang="en-US"/>
              <a:t>tion</a:t>
            </a:r>
            <a:r>
              <a:rPr lang="en-US"/>
              <a:t> </a:t>
            </a:r>
            <a:r>
              <a:rPr lang="en-US"/>
              <a:t>o</a:t>
            </a:r>
            <a:r>
              <a:rPr lang="en-US"/>
              <a:t>f</a:t>
            </a:r>
            <a:r>
              <a:rPr lang="en-US"/>
              <a:t> </a:t>
            </a:r>
            <a:r>
              <a:rPr lang="en-US"/>
              <a:t>a</a:t>
            </a:r>
            <a:r>
              <a:rPr lang="en-US"/>
              <a:t>n</a:t>
            </a:r>
            <a:r>
              <a:rPr lang="en-US"/>
              <a:t> </a:t>
            </a:r>
            <a:r>
              <a:rPr lang="en-US"/>
              <a:t>i</a:t>
            </a:r>
            <a:r>
              <a:rPr lang="en-US"/>
              <a:t>n</a:t>
            </a:r>
            <a:r>
              <a:rPr lang="en-US"/>
              <a:t>s</a:t>
            </a:r>
            <a:r>
              <a:rPr lang="en-US"/>
              <a:t>e</a:t>
            </a:r>
            <a:r>
              <a:rPr lang="en-US"/>
              <a:t>c</a:t>
            </a:r>
            <a:r>
              <a:rPr lang="en-US"/>
              <a:t>t</a:t>
            </a:r>
            <a:r>
              <a:rPr lang="en-US"/>
              <a:t>i</a:t>
            </a:r>
            <a:r>
              <a:rPr lang="en-US"/>
              <a:t>c</a:t>
            </a:r>
            <a:r>
              <a:rPr lang="en-US"/>
              <a:t>i</a:t>
            </a:r>
            <a:r>
              <a:rPr lang="en-US"/>
              <a:t>d</a:t>
            </a:r>
            <a:r>
              <a:rPr lang="en-US"/>
              <a:t>e</a:t>
            </a:r>
            <a:r>
              <a:rPr lang="en-US"/>
              <a:t> </a:t>
            </a:r>
            <a:r>
              <a:rPr lang="en-US"/>
              <a:t>_</a:t>
            </a:r>
            <a:r>
              <a:rPr lang="en-US"/>
              <a:t>5</a:t>
            </a:r>
            <a:r>
              <a:rPr lang="en-US"/>
              <a:t>0</a:t>
            </a:r>
            <a:r>
              <a:rPr lang="en-US"/>
              <a:t> </a:t>
            </a:r>
            <a:r>
              <a:rPr lang="en-US"/>
              <a:t>m</a:t>
            </a:r>
            <a:r>
              <a:rPr lang="en-US"/>
              <a:t>l</a:t>
            </a:r>
            <a:endParaRPr lang="en-GB"/>
          </a:p>
          <a:p>
            <a:pPr indent="0" marL="0">
              <a:buNone/>
            </a:pPr>
            <a:r>
              <a:rPr lang="en-US"/>
              <a:t>a</a:t>
            </a:r>
            <a:r>
              <a:rPr lang="en-US"/>
              <a:t>t</a:t>
            </a:r>
            <a:r>
              <a:rPr lang="en-US"/>
              <a:t> </a:t>
            </a:r>
            <a:r>
              <a:rPr lang="en-US"/>
              <a:t>h</a:t>
            </a:r>
            <a:r>
              <a:rPr lang="en-US"/>
              <a:t>o</a:t>
            </a:r>
            <a:r>
              <a:rPr lang="en-US"/>
              <a:t>m</a:t>
            </a:r>
            <a:r>
              <a:rPr lang="en-US"/>
              <a:t>e</a:t>
            </a:r>
            <a:r>
              <a:rPr lang="en-US"/>
              <a:t> </a:t>
            </a:r>
            <a:r>
              <a:rPr lang="en-US"/>
              <a:t>u</a:t>
            </a:r>
            <a:r>
              <a:rPr lang="en-US"/>
              <a:t>n</a:t>
            </a:r>
            <a:r>
              <a:rPr lang="en-US"/>
              <a:t>d</a:t>
            </a:r>
            <a:r>
              <a:rPr lang="en-US"/>
              <a:t>e</a:t>
            </a:r>
            <a:r>
              <a:rPr lang="en-US"/>
              <a:t>r</a:t>
            </a:r>
            <a:r>
              <a:rPr lang="en-US"/>
              <a:t> </a:t>
            </a:r>
            <a:r>
              <a:rPr lang="en-US"/>
              <a:t>i</a:t>
            </a:r>
            <a:r>
              <a:rPr lang="en-US"/>
              <a:t>n</a:t>
            </a:r>
            <a:r>
              <a:rPr lang="en-US"/>
              <a:t>f</a:t>
            </a:r>
            <a:r>
              <a:rPr lang="en-US"/>
              <a:t>l</a:t>
            </a:r>
            <a:r>
              <a:rPr lang="en-US"/>
              <a:t>u</a:t>
            </a:r>
            <a:r>
              <a:rPr lang="en-US"/>
              <a:t>e</a:t>
            </a:r>
            <a:r>
              <a:rPr lang="en-US"/>
              <a:t>n</a:t>
            </a:r>
            <a:r>
              <a:rPr lang="en-US"/>
              <a:t>c</a:t>
            </a:r>
            <a:r>
              <a:rPr lang="en-US"/>
              <a:t>e</a:t>
            </a:r>
            <a:r>
              <a:rPr lang="en-US"/>
              <a:t> </a:t>
            </a:r>
            <a:r>
              <a:rPr lang="en-US"/>
              <a:t>o</a:t>
            </a:r>
            <a:r>
              <a:rPr lang="en-US"/>
              <a:t>f</a:t>
            </a:r>
            <a:r>
              <a:rPr lang="en-US"/>
              <a:t> </a:t>
            </a:r>
            <a:r>
              <a:rPr lang="en-US"/>
              <a:t>a</a:t>
            </a:r>
            <a:r>
              <a:rPr lang="en-US"/>
              <a:t>l</a:t>
            </a:r>
            <a:r>
              <a:rPr lang="en-US"/>
              <a:t>c</a:t>
            </a:r>
            <a:r>
              <a:rPr lang="en-US"/>
              <a:t>o</a:t>
            </a:r>
            <a:r>
              <a:rPr lang="en-US"/>
              <a:t>h</a:t>
            </a:r>
            <a:r>
              <a:rPr lang="en-US"/>
              <a:t>o</a:t>
            </a:r>
            <a:r>
              <a:rPr lang="en-US"/>
              <a:t>l</a:t>
            </a:r>
            <a:endParaRPr lang="en-GB"/>
          </a:p>
          <a:p>
            <a:pPr indent="0" marL="0">
              <a:buNone/>
            </a:pPr>
            <a:r>
              <a:rPr lang="en-US"/>
              <a:t> </a:t>
            </a:r>
            <a:endParaRPr lang="en-GB"/>
          </a:p>
          <a:p>
            <a:pPr indent="0" marL="0">
              <a:buNone/>
            </a:pPr>
            <a:r>
              <a:rPr lang="en-US"/>
              <a:t>P</a:t>
            </a:r>
            <a:r>
              <a:rPr lang="en-US"/>
              <a:t>r</a:t>
            </a:r>
            <a:r>
              <a:rPr lang="en-US"/>
              <a:t>e</a:t>
            </a:r>
            <a:r>
              <a:rPr lang="en-US"/>
              <a:t>s</a:t>
            </a:r>
            <a:r>
              <a:rPr lang="en-US"/>
              <a:t>e</a:t>
            </a:r>
            <a:r>
              <a:rPr lang="en-US"/>
              <a:t>n</a:t>
            </a:r>
            <a:r>
              <a:rPr lang="en-US"/>
              <a:t>t</a:t>
            </a:r>
            <a:r>
              <a:rPr lang="en-US"/>
              <a:t>e</a:t>
            </a:r>
            <a:r>
              <a:rPr lang="en-US"/>
              <a:t>d</a:t>
            </a:r>
            <a:r>
              <a:rPr lang="en-US"/>
              <a:t> </a:t>
            </a:r>
            <a:r>
              <a:rPr lang="en-US"/>
              <a:t>w</a:t>
            </a:r>
            <a:r>
              <a:rPr lang="en-US"/>
              <a:t>i</a:t>
            </a:r>
            <a:r>
              <a:rPr lang="en-US"/>
              <a:t>t</a:t>
            </a:r>
            <a:r>
              <a:rPr lang="en-US"/>
              <a:t>h</a:t>
            </a:r>
            <a:r>
              <a:rPr lang="en-US"/>
              <a:t> </a:t>
            </a:r>
            <a:r>
              <a:rPr lang="en-US"/>
              <a:t>m</a:t>
            </a:r>
            <a:r>
              <a:rPr lang="en-US"/>
              <a:t>u</a:t>
            </a:r>
            <a:r>
              <a:rPr lang="en-US"/>
              <a:t>l</a:t>
            </a:r>
            <a:r>
              <a:rPr lang="en-US"/>
              <a:t>t</a:t>
            </a:r>
            <a:r>
              <a:rPr lang="en-US"/>
              <a:t>i</a:t>
            </a:r>
            <a:r>
              <a:rPr lang="en-US"/>
              <a:t>p</a:t>
            </a:r>
            <a:r>
              <a:rPr lang="en-US"/>
              <a:t>l</a:t>
            </a:r>
            <a:r>
              <a:rPr lang="en-US"/>
              <a:t>e</a:t>
            </a:r>
            <a:r>
              <a:rPr lang="en-US"/>
              <a:t> </a:t>
            </a:r>
            <a:r>
              <a:rPr lang="en-US"/>
              <a:t>e</a:t>
            </a:r>
            <a:r>
              <a:rPr lang="en-US"/>
              <a:t>p</a:t>
            </a:r>
            <a:r>
              <a:rPr lang="en-US"/>
              <a:t>i</a:t>
            </a:r>
            <a:r>
              <a:rPr lang="en-US"/>
              <a:t>s</a:t>
            </a:r>
            <a:r>
              <a:rPr lang="en-US"/>
              <a:t>o</a:t>
            </a:r>
            <a:r>
              <a:rPr lang="en-US"/>
              <a:t>d</a:t>
            </a:r>
            <a:r>
              <a:rPr lang="en-US"/>
              <a:t>e</a:t>
            </a:r>
            <a:r>
              <a:rPr lang="en-US"/>
              <a:t> </a:t>
            </a:r>
            <a:r>
              <a:rPr lang="en-US"/>
              <a:t>o</a:t>
            </a:r>
            <a:r>
              <a:rPr lang="en-US"/>
              <a:t>f</a:t>
            </a:r>
            <a:r>
              <a:rPr lang="en-US"/>
              <a:t> </a:t>
            </a:r>
            <a:r>
              <a:rPr lang="en-US"/>
              <a:t>v</a:t>
            </a:r>
            <a:r>
              <a:rPr lang="en-US"/>
              <a:t>o</a:t>
            </a:r>
            <a:r>
              <a:rPr lang="en-US"/>
              <a:t>m</a:t>
            </a:r>
            <a:r>
              <a:rPr lang="en-US"/>
              <a:t>i</a:t>
            </a:r>
            <a:r>
              <a:rPr lang="en-US"/>
              <a:t>t</a:t>
            </a:r>
            <a:r>
              <a:rPr lang="en-US"/>
              <a:t>i</a:t>
            </a:r>
            <a:r>
              <a:rPr lang="en-US"/>
              <a:t>n</a:t>
            </a:r>
            <a:r>
              <a:rPr lang="en-US"/>
              <a:t>g</a:t>
            </a: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4" name=""/>
        <p:cNvGrpSpPr/>
        <p:nvPr/>
      </p:nvGrpSpPr>
      <p:grpSpPr>
        <a:xfrm>
          <a:off x="0" y="0"/>
          <a:ext cx="0" cy="0"/>
          <a:chOff x="0" y="0"/>
          <a:chExt cx="0" cy="0"/>
        </a:xfrm>
      </p:grpSpPr>
      <p:sp>
        <p:nvSpPr>
          <p:cNvPr id="1048664" name=""/>
          <p:cNvSpPr>
            <a:spLocks noGrp="1"/>
          </p:cNvSpPr>
          <p:nvPr>
            <p:ph type="title"/>
          </p:nvPr>
        </p:nvSpPr>
        <p:spPr/>
        <p:txBody>
          <a:bodyPr/>
          <a:p>
            <a:r>
              <a:rPr lang="en-US"/>
              <a:t>A</a:t>
            </a:r>
            <a:r>
              <a:rPr lang="en-US"/>
              <a:t>t</a:t>
            </a:r>
            <a:r>
              <a:rPr lang="en-US"/>
              <a:t> </a:t>
            </a:r>
            <a:r>
              <a:rPr lang="en-US"/>
              <a:t>c</a:t>
            </a:r>
            <a:r>
              <a:rPr lang="en-US"/>
              <a:t>a</a:t>
            </a:r>
            <a:r>
              <a:rPr lang="en-US"/>
              <a:t>u</a:t>
            </a:r>
            <a:r>
              <a:rPr lang="en-US"/>
              <a:t>s</a:t>
            </a:r>
            <a:r>
              <a:rPr lang="en-US"/>
              <a:t>a</a:t>
            </a:r>
            <a:r>
              <a:rPr lang="en-US"/>
              <a:t>l</a:t>
            </a:r>
            <a:r>
              <a:rPr lang="en-US"/>
              <a:t>ty</a:t>
            </a:r>
            <a:r>
              <a:rPr lang="en-US"/>
              <a:t> </a:t>
            </a:r>
            <a:endParaRPr lang="en-GB"/>
          </a:p>
        </p:txBody>
      </p:sp>
      <p:sp>
        <p:nvSpPr>
          <p:cNvPr id="1048665" name=""/>
          <p:cNvSpPr>
            <a:spLocks noGrp="1"/>
          </p:cNvSpPr>
          <p:nvPr>
            <p:ph idx="1"/>
          </p:nvPr>
        </p:nvSpPr>
        <p:spPr>
          <a:xfrm>
            <a:off x="77615" y="1864602"/>
            <a:ext cx="7886700" cy="4351338"/>
          </a:xfrm>
        </p:spPr>
        <p:txBody>
          <a:bodyPr/>
          <a:p>
            <a:r>
              <a:rPr lang="en-US"/>
              <a:t>P</a:t>
            </a:r>
            <a:r>
              <a:rPr lang="en-US"/>
              <a:t>t</a:t>
            </a:r>
            <a:r>
              <a:rPr lang="en-US"/>
              <a:t> </a:t>
            </a:r>
            <a:r>
              <a:rPr lang="en-US"/>
              <a:t>w</a:t>
            </a:r>
            <a:r>
              <a:rPr lang="en-US"/>
              <a:t>a</a:t>
            </a:r>
            <a:r>
              <a:rPr lang="en-US"/>
              <a:t>s</a:t>
            </a:r>
            <a:r>
              <a:rPr lang="en-US"/>
              <a:t> </a:t>
            </a:r>
            <a:r>
              <a:rPr lang="en-US"/>
              <a:t>d</a:t>
            </a:r>
            <a:r>
              <a:rPr lang="en-US"/>
              <a:t>r</a:t>
            </a:r>
            <a:r>
              <a:rPr lang="en-US"/>
              <a:t>o</a:t>
            </a:r>
            <a:r>
              <a:rPr lang="en-US"/>
              <a:t>w</a:t>
            </a:r>
            <a:r>
              <a:rPr lang="en-US"/>
              <a:t>s</a:t>
            </a:r>
            <a:r>
              <a:rPr lang="en-US"/>
              <a:t>y</a:t>
            </a:r>
            <a:r>
              <a:rPr lang="en-US"/>
              <a:t> </a:t>
            </a:r>
            <a:endParaRPr lang="en-GB"/>
          </a:p>
          <a:p>
            <a:pPr indent="0" marL="0">
              <a:buNone/>
            </a:pPr>
            <a:r>
              <a:rPr lang="en-US"/>
              <a:t>V</a:t>
            </a:r>
            <a:r>
              <a:rPr lang="en-US"/>
              <a:t>I</a:t>
            </a:r>
            <a:r>
              <a:rPr lang="en-US"/>
              <a:t>T</a:t>
            </a:r>
            <a:r>
              <a:rPr lang="en-US"/>
              <a:t>A</a:t>
            </a:r>
            <a:r>
              <a:rPr lang="en-US"/>
              <a:t>L</a:t>
            </a:r>
            <a:r>
              <a:rPr lang="en-US"/>
              <a:t>S</a:t>
            </a:r>
            <a:r>
              <a:rPr lang="en-US"/>
              <a:t> </a:t>
            </a:r>
            <a:r>
              <a:rPr lang="en-US"/>
              <a:t>_</a:t>
            </a:r>
            <a:r>
              <a:rPr lang="en-US"/>
              <a:t> </a:t>
            </a:r>
            <a:endParaRPr lang="en-GB"/>
          </a:p>
          <a:p>
            <a:pPr indent="0" marL="0">
              <a:buNone/>
            </a:pP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P</a:t>
            </a:r>
            <a:r>
              <a:rPr lang="en-US"/>
              <a:t>R</a:t>
            </a:r>
            <a:r>
              <a:rPr lang="en-US"/>
              <a:t> </a:t>
            </a:r>
            <a:r>
              <a:rPr lang="en-US"/>
              <a:t>_</a:t>
            </a:r>
            <a:r>
              <a:rPr lang="en-US"/>
              <a:t>6</a:t>
            </a:r>
            <a:r>
              <a:rPr lang="en-US"/>
              <a:t>5</a:t>
            </a:r>
            <a:r>
              <a:rPr lang="en-US"/>
              <a:t> </a:t>
            </a:r>
            <a:r>
              <a:rPr lang="en-US"/>
              <a:t>,</a:t>
            </a:r>
            <a:r>
              <a:rPr lang="en-US"/>
              <a:t>R</a:t>
            </a:r>
            <a:r>
              <a:rPr lang="en-US"/>
              <a:t>E</a:t>
            </a:r>
            <a:r>
              <a:rPr lang="en-US"/>
              <a:t>G</a:t>
            </a:r>
            <a:r>
              <a:rPr lang="en-US"/>
              <a:t>U</a:t>
            </a:r>
            <a:r>
              <a:rPr lang="en-US"/>
              <a:t>L</a:t>
            </a:r>
            <a:r>
              <a:rPr lang="en-US"/>
              <a:t>A</a:t>
            </a:r>
            <a:r>
              <a:rPr lang="en-US"/>
              <a:t>R</a:t>
            </a:r>
            <a:endParaRPr lang="en-GB"/>
          </a:p>
          <a:p>
            <a:pPr indent="0" marL="0">
              <a:buNone/>
            </a:pP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B</a:t>
            </a:r>
            <a:r>
              <a:rPr lang="en-US"/>
              <a:t>P</a:t>
            </a:r>
            <a:r>
              <a:rPr lang="en-US"/>
              <a:t> </a:t>
            </a:r>
            <a:r>
              <a:rPr lang="en-US"/>
              <a:t> </a:t>
            </a:r>
            <a:r>
              <a:rPr lang="en-US"/>
              <a:t>_</a:t>
            </a:r>
            <a:r>
              <a:rPr lang="en-US"/>
              <a:t> </a:t>
            </a:r>
            <a:r>
              <a:rPr lang="en-US"/>
              <a:t>8</a:t>
            </a:r>
            <a:r>
              <a:rPr lang="en-US"/>
              <a:t>0</a:t>
            </a:r>
            <a:r>
              <a:rPr lang="en-US"/>
              <a:t>/</a:t>
            </a:r>
            <a:r>
              <a:rPr lang="en-US"/>
              <a:t>5</a:t>
            </a:r>
            <a:r>
              <a:rPr lang="en-US"/>
              <a:t>0</a:t>
            </a:r>
            <a:r>
              <a:rPr lang="en-US"/>
              <a:t> </a:t>
            </a:r>
            <a:r>
              <a:rPr lang="en-US"/>
              <a:t>M</a:t>
            </a:r>
            <a:r>
              <a:rPr lang="en-US"/>
              <a:t>M</a:t>
            </a:r>
            <a:r>
              <a:rPr lang="en-US"/>
              <a:t>H</a:t>
            </a:r>
            <a:r>
              <a:rPr lang="en-US"/>
              <a:t>G</a:t>
            </a:r>
            <a:endParaRPr lang="en-GB"/>
          </a:p>
          <a:p>
            <a:pPr indent="0" marL="0">
              <a:buNone/>
            </a:pP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R</a:t>
            </a:r>
            <a:r>
              <a:rPr lang="en-US"/>
              <a:t>R</a:t>
            </a:r>
            <a:r>
              <a:rPr lang="en-US"/>
              <a:t> </a:t>
            </a:r>
            <a:r>
              <a:rPr lang="en-US"/>
              <a:t> </a:t>
            </a:r>
            <a:r>
              <a:rPr lang="en-US"/>
              <a:t>_</a:t>
            </a:r>
            <a:r>
              <a:rPr lang="en-US"/>
              <a:t> </a:t>
            </a:r>
            <a:r>
              <a:rPr lang="en-US"/>
              <a:t>3</a:t>
            </a:r>
            <a:r>
              <a:rPr lang="en-US"/>
              <a:t>0</a:t>
            </a:r>
            <a:r>
              <a:rPr lang="en-US"/>
              <a:t> </a:t>
            </a:r>
            <a:endParaRPr lang="en-GB"/>
          </a:p>
          <a:p>
            <a:pPr indent="0" marL="0">
              <a:buNone/>
            </a:pP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S</a:t>
            </a:r>
            <a:r>
              <a:rPr lang="en-US"/>
              <a:t>P</a:t>
            </a:r>
            <a:r>
              <a:rPr lang="en-US"/>
              <a:t>O</a:t>
            </a:r>
            <a:r>
              <a:rPr lang="en-US"/>
              <a:t>2</a:t>
            </a:r>
            <a:r>
              <a:rPr lang="en-US"/>
              <a:t> </a:t>
            </a:r>
            <a:r>
              <a:rPr lang="en-US"/>
              <a:t>_</a:t>
            </a:r>
            <a:r>
              <a:rPr lang="en-US"/>
              <a:t>9</a:t>
            </a:r>
            <a:r>
              <a:rPr lang="en-US"/>
              <a:t>8</a:t>
            </a:r>
            <a:r>
              <a:rPr lang="en-US"/>
              <a:t> </a:t>
            </a:r>
            <a:r>
              <a:rPr lang="en-US"/>
              <a:t>%</a:t>
            </a:r>
            <a:r>
              <a:rPr lang="en-US"/>
              <a:t> </a:t>
            </a:r>
            <a:r>
              <a:rPr lang="en-US"/>
              <a:t>O</a:t>
            </a:r>
            <a:r>
              <a:rPr lang="en-US"/>
              <a:t>N</a:t>
            </a:r>
            <a:r>
              <a:rPr lang="en-US"/>
              <a:t> </a:t>
            </a:r>
            <a:r>
              <a:rPr lang="en-US"/>
              <a:t>R</a:t>
            </a:r>
            <a:r>
              <a:rPr lang="en-US"/>
              <a:t>A</a:t>
            </a:r>
            <a:endParaRPr lang="en-GB"/>
          </a:p>
          <a:p>
            <a:pPr indent="0" marL="0">
              <a:buNone/>
            </a:pP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T</a:t>
            </a:r>
            <a:r>
              <a:rPr lang="en-US"/>
              <a:t>E</a:t>
            </a:r>
            <a:r>
              <a:rPr lang="en-US"/>
              <a:t>M</a:t>
            </a:r>
            <a:r>
              <a:rPr lang="en-US"/>
              <a:t>P</a:t>
            </a:r>
            <a:r>
              <a:rPr lang="en-US"/>
              <a:t> </a:t>
            </a:r>
            <a:r>
              <a:rPr lang="en-US"/>
              <a:t>_</a:t>
            </a:r>
            <a:r>
              <a:rPr lang="en-US"/>
              <a:t> </a:t>
            </a:r>
            <a:r>
              <a:rPr lang="en-US"/>
              <a:t>A</a:t>
            </a:r>
            <a:r>
              <a:rPr lang="en-US"/>
              <a:t>F</a:t>
            </a:r>
            <a:r>
              <a:rPr lang="en-US"/>
              <a:t>E</a:t>
            </a:r>
            <a:r>
              <a:rPr lang="en-US"/>
              <a:t>B</a:t>
            </a:r>
            <a:r>
              <a:rPr lang="en-US"/>
              <a:t>R</a:t>
            </a:r>
            <a:r>
              <a:rPr lang="en-US"/>
              <a:t>I</a:t>
            </a:r>
            <a:r>
              <a:rPr lang="en-US"/>
              <a:t>L</a:t>
            </a:r>
            <a:r>
              <a:rPr lang="en-US"/>
              <a:t>E</a:t>
            </a:r>
            <a:endParaRPr lang="en-GB"/>
          </a:p>
          <a:p>
            <a:pPr indent="0" marL="0">
              <a:buNone/>
            </a:pPr>
            <a:r>
              <a:rPr lang="en-US"/>
              <a:t>P</a:t>
            </a:r>
            <a:r>
              <a:rPr lang="en-US"/>
              <a:t>u</a:t>
            </a:r>
            <a:r>
              <a:rPr lang="en-US"/>
              <a:t>p</a:t>
            </a:r>
            <a:r>
              <a:rPr lang="en-US"/>
              <a:t>i</a:t>
            </a:r>
            <a:r>
              <a:rPr lang="en-US"/>
              <a:t>l</a:t>
            </a:r>
            <a:r>
              <a:rPr lang="en-US"/>
              <a:t>s</a:t>
            </a:r>
            <a:r>
              <a:rPr lang="en-US"/>
              <a:t> </a:t>
            </a:r>
            <a:r>
              <a:rPr lang="en-US"/>
              <a:t>-</a:t>
            </a:r>
            <a:r>
              <a:rPr lang="en-US"/>
              <a:t> </a:t>
            </a:r>
            <a:r>
              <a:rPr lang="en-US"/>
              <a:t>m</a:t>
            </a:r>
            <a:r>
              <a:rPr lang="en-US"/>
              <a:t>o</a:t>
            </a:r>
            <a:r>
              <a:rPr lang="en-US"/>
              <a:t>i</a:t>
            </a:r>
            <a:r>
              <a:rPr lang="en-US"/>
              <a:t>t</a:t>
            </a:r>
            <a:r>
              <a:rPr lang="en-US"/>
              <a:t>i</a:t>
            </a:r>
            <a:r>
              <a:rPr lang="en-US"/>
              <a:t>c</a:t>
            </a:r>
            <a:r>
              <a:rPr lang="en-US"/>
              <a:t> </a:t>
            </a:r>
            <a:r>
              <a:rPr lang="en-US"/>
              <a:t>a</a:t>
            </a:r>
            <a:r>
              <a:rPr lang="en-US"/>
              <a:t>n</a:t>
            </a:r>
            <a:r>
              <a:rPr lang="en-US"/>
              <a:t>d</a:t>
            </a:r>
            <a:r>
              <a:rPr lang="en-US"/>
              <a:t> </a:t>
            </a:r>
            <a:r>
              <a:rPr lang="en-US"/>
              <a:t>s</a:t>
            </a:r>
            <a:r>
              <a:rPr lang="en-US"/>
              <a:t>l</a:t>
            </a:r>
            <a:r>
              <a:rPr lang="en-US"/>
              <a:t>u</a:t>
            </a:r>
            <a:r>
              <a:rPr lang="en-US"/>
              <a:t>g</a:t>
            </a:r>
            <a:r>
              <a:rPr lang="en-US"/>
              <a:t>g</a:t>
            </a:r>
            <a:r>
              <a:rPr lang="en-US"/>
              <a:t>i</a:t>
            </a:r>
            <a:r>
              <a:rPr lang="en-US"/>
              <a:t>s</a:t>
            </a:r>
            <a:r>
              <a:rPr lang="en-US"/>
              <a:t>h</a:t>
            </a:r>
            <a:r>
              <a:rPr lang="en-US"/>
              <a:t>l</a:t>
            </a:r>
            <a:r>
              <a:rPr lang="en-US"/>
              <a:t>y</a:t>
            </a:r>
            <a:r>
              <a:rPr lang="en-US"/>
              <a:t> </a:t>
            </a:r>
            <a:r>
              <a:rPr lang="en-US"/>
              <a:t>r</a:t>
            </a:r>
            <a:r>
              <a:rPr lang="en-US"/>
              <a:t>e</a:t>
            </a:r>
            <a:r>
              <a:rPr lang="en-US"/>
              <a:t>a</a:t>
            </a:r>
            <a:r>
              <a:rPr lang="en-US"/>
              <a:t>c</a:t>
            </a:r>
            <a:r>
              <a:rPr lang="en-US"/>
              <a:t>t</a:t>
            </a:r>
            <a:r>
              <a:rPr lang="en-US"/>
              <a:t>i</a:t>
            </a:r>
            <a:r>
              <a:rPr lang="en-US"/>
              <a:t>v</a:t>
            </a:r>
            <a:r>
              <a:rPr lang="en-US"/>
              <a:t>e</a:t>
            </a:r>
            <a:endParaRPr lang="en-GB"/>
          </a:p>
        </p:txBody>
      </p:sp>
      <mc:AlternateContent xmlns:mc="http://schemas.openxmlformats.org/markup-compatibility/2006">
        <mc:Choice xmlns:p14="http://schemas.microsoft.com/office/powerpoint/2010/main" Requires="p14">
          <p:contentPart p14:bwMode="auto" r:id="rId2">
            <p14:nvContentPartPr>
              <p14:cNvPr id="1048669" name=""/>
              <p14:cNvContentPartPr/>
              <p14:nvPr/>
            </p14:nvContentPartPr>
            <p14:xfrm>
              <a:off x="0" y="0"/>
              <a:ext cx="0" cy="0"/>
            </p14:xfrm>
          </p:contentPart>
        </mc:Choice>
        <mc:Fallback>
          <p:sp>
            <p:nvSpPr>
              <p:cNvPr id="104866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715" name=""/>
              <p14:cNvContentPartPr/>
              <p14:nvPr/>
            </p14:nvContentPartPr>
            <p14:xfrm>
              <a:off x="0" y="0"/>
              <a:ext cx="0" cy="0"/>
            </p14:xfrm>
          </p:contentPart>
        </mc:Choice>
        <mc:Fallback>
          <p:sp>
            <p:nvSpPr>
              <p:cNvPr id="1048715"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4">
            <p14:nvContentPartPr>
              <p14:cNvPr id="1048765" name=""/>
              <p14:cNvContentPartPr/>
              <p14:nvPr/>
            </p14:nvContentPartPr>
            <p14:xfrm>
              <a:off x="0" y="0"/>
              <a:ext cx="0" cy="0"/>
            </p14:xfrm>
          </p:contentPart>
        </mc:Choice>
        <mc:Fallback>
          <p:sp>
            <p:nvSpPr>
              <p:cNvPr id="1048765"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5">
            <p14:nvContentPartPr>
              <p14:cNvPr id="1048786" name=""/>
              <p14:cNvContentPartPr/>
              <p14:nvPr/>
            </p14:nvContentPartPr>
            <p14:xfrm>
              <a:off x="1467347" y="5870591"/>
              <a:ext cx="4704101" cy="143182"/>
            </p14:xfrm>
          </p:contentPart>
        </mc:Choice>
        <mc:Fallback>
          <p:sp>
            <p:nvSpPr>
              <p:cNvPr id="1048786" name=""/>
              <p:cNvSpPr/>
              <p:nvPr/>
            </p:nvSpPr>
            <p:spPr>
              <a:xfrm>
                <a:off x="1467347" y="5870591"/>
                <a:ext cx="4704101" cy="143182"/>
              </a:xfrm>
            </p:spPr>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5" name=""/>
        <p:cNvGrpSpPr/>
        <p:nvPr/>
      </p:nvGrpSpPr>
      <p:grpSpPr>
        <a:xfrm>
          <a:off x="0" y="0"/>
          <a:ext cx="0" cy="0"/>
          <a:chOff x="0" y="0"/>
          <a:chExt cx="0" cy="0"/>
        </a:xfrm>
      </p:grpSpPr>
      <p:sp>
        <p:nvSpPr>
          <p:cNvPr id="1048680" name=""/>
          <p:cNvSpPr>
            <a:spLocks noGrp="1"/>
          </p:cNvSpPr>
          <p:nvPr>
            <p:ph type="title"/>
          </p:nvPr>
        </p:nvSpPr>
        <p:spPr/>
        <p:txBody>
          <a:bodyPr/>
          <a:p>
            <a:r>
              <a:rPr lang="en-US"/>
              <a:t>C</a:t>
            </a:r>
            <a:r>
              <a:rPr lang="en-US"/>
              <a:t>s</a:t>
            </a:r>
            <a:r>
              <a:rPr lang="en-US"/>
              <a:t>l</a:t>
            </a:r>
            <a:r>
              <a:rPr lang="en-US"/>
              <a:t>t</a:t>
            </a:r>
            <a:r>
              <a:rPr lang="en-US"/>
              <a:t>y</a:t>
            </a:r>
            <a:r>
              <a:rPr lang="en-US"/>
              <a:t> </a:t>
            </a:r>
            <a:r>
              <a:rPr lang="en-US"/>
              <a:t>m</a:t>
            </a:r>
            <a:r>
              <a:rPr lang="en-US"/>
              <a:t>g</a:t>
            </a:r>
            <a:r>
              <a:rPr lang="en-US"/>
              <a:t>t</a:t>
            </a:r>
            <a:endParaRPr lang="en-GB"/>
          </a:p>
        </p:txBody>
      </p:sp>
      <p:sp>
        <p:nvSpPr>
          <p:cNvPr id="1048681" name=""/>
          <p:cNvSpPr>
            <a:spLocks noGrp="1"/>
          </p:cNvSpPr>
          <p:nvPr>
            <p:ph idx="1"/>
          </p:nvPr>
        </p:nvSpPr>
        <p:spPr/>
        <p:txBody>
          <a:bodyPr/>
          <a:p>
            <a:r>
              <a:rPr lang="en-US"/>
              <a:t>R</a:t>
            </a:r>
            <a:r>
              <a:rPr lang="en-US"/>
              <a:t>T</a:t>
            </a:r>
            <a:r>
              <a:rPr lang="en-US"/>
              <a:t> </a:t>
            </a:r>
            <a:r>
              <a:rPr lang="en-US"/>
              <a:t>w</a:t>
            </a:r>
            <a:r>
              <a:rPr lang="en-US"/>
              <a:t>a</a:t>
            </a:r>
            <a:r>
              <a:rPr lang="en-US"/>
              <a:t>s</a:t>
            </a:r>
            <a:r>
              <a:rPr lang="en-US"/>
              <a:t>h</a:t>
            </a:r>
            <a:endParaRPr lang="en-GB"/>
          </a:p>
          <a:p>
            <a:r>
              <a:rPr lang="en-US"/>
              <a:t> </a:t>
            </a:r>
            <a:r>
              <a:rPr lang="en-US"/>
              <a:t>I</a:t>
            </a:r>
            <a:r>
              <a:rPr lang="en-US"/>
              <a:t>v</a:t>
            </a:r>
            <a:r>
              <a:rPr lang="en-US"/>
              <a:t>f</a:t>
            </a:r>
            <a:r>
              <a:rPr lang="en-US"/>
              <a:t>s</a:t>
            </a:r>
            <a:endParaRPr lang="en-GB"/>
          </a:p>
          <a:p>
            <a:r>
              <a:rPr lang="en-US"/>
              <a:t> </a:t>
            </a:r>
            <a:r>
              <a:rPr lang="en-US"/>
              <a:t>I</a:t>
            </a:r>
            <a:r>
              <a:rPr lang="en-US"/>
              <a:t>n</a:t>
            </a:r>
            <a:r>
              <a:rPr lang="en-US"/>
              <a:t>j</a:t>
            </a:r>
            <a:r>
              <a:rPr lang="en-US"/>
              <a:t> </a:t>
            </a:r>
            <a:r>
              <a:rPr lang="en-US"/>
              <a:t>t</a:t>
            </a:r>
            <a:r>
              <a:rPr lang="en-US"/>
              <a:t>h</a:t>
            </a:r>
            <a:r>
              <a:rPr lang="en-US"/>
              <a:t>i</a:t>
            </a:r>
            <a:r>
              <a:rPr lang="en-US"/>
              <a:t>a</a:t>
            </a:r>
            <a:r>
              <a:rPr lang="en-US"/>
              <a:t>m</a:t>
            </a:r>
            <a:r>
              <a:rPr lang="en-US"/>
              <a:t>i</a:t>
            </a:r>
            <a:r>
              <a:rPr lang="en-US"/>
              <a:t>n</a:t>
            </a:r>
            <a:r>
              <a:rPr lang="en-US"/>
              <a:t>e</a:t>
            </a:r>
            <a:endParaRPr lang="en-GB"/>
          </a:p>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6" name=""/>
        <p:cNvGrpSpPr/>
        <p:nvPr/>
      </p:nvGrpSpPr>
      <p:grpSpPr>
        <a:xfrm>
          <a:off x="0" y="0"/>
          <a:ext cx="0" cy="0"/>
          <a:chOff x="0" y="0"/>
          <a:chExt cx="0" cy="0"/>
        </a:xfrm>
      </p:grpSpPr>
      <p:sp>
        <p:nvSpPr>
          <p:cNvPr id="1048682" name=""/>
          <p:cNvSpPr>
            <a:spLocks noGrp="1"/>
          </p:cNvSpPr>
          <p:nvPr>
            <p:ph type="title"/>
          </p:nvPr>
        </p:nvSpPr>
        <p:spPr/>
        <p:txBody>
          <a:bodyPr/>
          <a:p>
            <a:r>
              <a:rPr lang="en-US"/>
              <a:t>I</a:t>
            </a:r>
            <a:r>
              <a:rPr lang="en-US"/>
              <a:t>n</a:t>
            </a:r>
            <a:r>
              <a:rPr lang="en-US"/>
              <a:t> </a:t>
            </a:r>
            <a:r>
              <a:rPr lang="en-US"/>
              <a:t>w</a:t>
            </a:r>
            <a:r>
              <a:rPr lang="en-US"/>
              <a:t>a</a:t>
            </a:r>
            <a:r>
              <a:rPr lang="en-US"/>
              <a:t>r</a:t>
            </a:r>
            <a:r>
              <a:rPr lang="en-US"/>
              <a:t>d</a:t>
            </a:r>
            <a:endParaRPr lang="en-GB"/>
          </a:p>
        </p:txBody>
      </p:sp>
      <p:sp>
        <p:nvSpPr>
          <p:cNvPr id="1048683" name=""/>
          <p:cNvSpPr>
            <a:spLocks noGrp="1"/>
          </p:cNvSpPr>
          <p:nvPr>
            <p:ph idx="1"/>
          </p:nvPr>
        </p:nvSpPr>
        <p:spPr/>
        <p:txBody>
          <a:bodyPr>
            <a:normAutofit/>
          </a:bodyPr>
          <a:p>
            <a:r>
              <a:rPr lang="en-US"/>
              <a:t>P</a:t>
            </a:r>
            <a:r>
              <a:rPr lang="en-US"/>
              <a:t>t</a:t>
            </a:r>
            <a:r>
              <a:rPr lang="en-US"/>
              <a:t> </a:t>
            </a:r>
            <a:r>
              <a:rPr lang="en-US"/>
              <a:t>c</a:t>
            </a:r>
            <a:r>
              <a:rPr lang="en-US"/>
              <a:t>o</a:t>
            </a:r>
            <a:r>
              <a:rPr lang="en-US"/>
              <a:t>n</a:t>
            </a:r>
            <a:r>
              <a:rPr lang="en-US"/>
              <a:t>s</a:t>
            </a:r>
            <a:r>
              <a:rPr lang="en-US"/>
              <a:t>c</a:t>
            </a:r>
            <a:r>
              <a:rPr lang="en-US"/>
              <a:t>i</a:t>
            </a:r>
            <a:r>
              <a:rPr lang="en-US"/>
              <a:t>o</a:t>
            </a:r>
            <a:r>
              <a:rPr lang="en-US"/>
              <a:t>u</a:t>
            </a:r>
            <a:r>
              <a:rPr lang="en-US"/>
              <a:t>s</a:t>
            </a:r>
            <a:r>
              <a:rPr lang="en-US"/>
              <a:t> </a:t>
            </a:r>
            <a:r>
              <a:rPr lang="en-US"/>
              <a:t>,</a:t>
            </a:r>
            <a:r>
              <a:rPr lang="en-US"/>
              <a:t>o</a:t>
            </a:r>
            <a:r>
              <a:rPr lang="en-US"/>
              <a:t>b</a:t>
            </a:r>
            <a:r>
              <a:rPr lang="en-US"/>
              <a:t>e</a:t>
            </a:r>
            <a:r>
              <a:rPr lang="en-US"/>
              <a:t>y</a:t>
            </a:r>
            <a:r>
              <a:rPr lang="en-US"/>
              <a:t>i</a:t>
            </a:r>
            <a:r>
              <a:rPr lang="en-US"/>
              <a:t>n</a:t>
            </a:r>
            <a:r>
              <a:rPr lang="en-US"/>
              <a:t>g</a:t>
            </a:r>
            <a:r>
              <a:rPr lang="en-US"/>
              <a:t> </a:t>
            </a:r>
            <a:r>
              <a:rPr lang="en-US"/>
              <a:t>c</a:t>
            </a:r>
            <a:r>
              <a:rPr lang="en-US"/>
              <a:t>o</a:t>
            </a:r>
            <a:r>
              <a:rPr lang="en-US"/>
              <a:t>m</a:t>
            </a:r>
            <a:r>
              <a:rPr lang="en-US"/>
              <a:t>m</a:t>
            </a:r>
            <a:r>
              <a:rPr lang="en-US"/>
              <a:t>a</a:t>
            </a:r>
            <a:r>
              <a:rPr lang="en-US"/>
              <a:t>n</a:t>
            </a:r>
            <a:r>
              <a:rPr lang="en-US"/>
              <a:t>d</a:t>
            </a:r>
            <a:r>
              <a:rPr lang="en-US"/>
              <a:t>s</a:t>
            </a:r>
            <a:endParaRPr lang="en-GB"/>
          </a:p>
          <a:p>
            <a:r>
              <a:rPr lang="en-US"/>
              <a:t>P</a:t>
            </a:r>
            <a:r>
              <a:rPr lang="en-US"/>
              <a:t>R</a:t>
            </a:r>
            <a:r>
              <a:rPr lang="en-US"/>
              <a:t>_</a:t>
            </a:r>
            <a:r>
              <a:rPr lang="en-US"/>
              <a:t>6</a:t>
            </a:r>
            <a:r>
              <a:rPr lang="en-US"/>
              <a:t>4</a:t>
            </a:r>
            <a:r>
              <a:rPr lang="en-US"/>
              <a:t>/</a:t>
            </a:r>
            <a:r>
              <a:rPr lang="en-US"/>
              <a:t>'</a:t>
            </a:r>
            <a:r>
              <a:rPr lang="en-US"/>
              <a:t> </a:t>
            </a:r>
            <a:r>
              <a:rPr lang="en-US"/>
              <a:t>r</a:t>
            </a:r>
            <a:r>
              <a:rPr lang="en-US"/>
              <a:t>e</a:t>
            </a:r>
            <a:r>
              <a:rPr lang="en-US"/>
              <a:t>g</a:t>
            </a:r>
            <a:r>
              <a:rPr lang="en-US"/>
              <a:t>u</a:t>
            </a:r>
            <a:r>
              <a:rPr lang="en-US"/>
              <a:t>l</a:t>
            </a:r>
            <a:r>
              <a:rPr lang="en-US"/>
              <a:t>a</a:t>
            </a:r>
            <a:r>
              <a:rPr lang="en-US"/>
              <a:t>r</a:t>
            </a:r>
            <a:endParaRPr lang="en-GB"/>
          </a:p>
          <a:p>
            <a:r>
              <a:rPr lang="en-US"/>
              <a:t>s</a:t>
            </a:r>
            <a:r>
              <a:rPr lang="en-US"/>
              <a:t>p</a:t>
            </a:r>
            <a:r>
              <a:rPr lang="en-US"/>
              <a:t>o</a:t>
            </a:r>
            <a:r>
              <a:rPr lang="en-US"/>
              <a:t>2</a:t>
            </a:r>
            <a:r>
              <a:rPr lang="en-US"/>
              <a:t>_</a:t>
            </a:r>
            <a:r>
              <a:rPr lang="en-US"/>
              <a:t> </a:t>
            </a:r>
            <a:r>
              <a:rPr lang="en-US"/>
              <a:t>9</a:t>
            </a:r>
            <a:r>
              <a:rPr lang="en-US"/>
              <a:t>7</a:t>
            </a:r>
            <a:r>
              <a:rPr lang="en-US"/>
              <a:t>%</a:t>
            </a:r>
            <a:r>
              <a:rPr lang="en-US"/>
              <a:t> </a:t>
            </a:r>
            <a:r>
              <a:rPr lang="en-US"/>
              <a:t>R</a:t>
            </a:r>
            <a:r>
              <a:rPr lang="en-US"/>
              <a:t>A</a:t>
            </a:r>
            <a:endParaRPr lang="en-GB"/>
          </a:p>
          <a:p>
            <a:r>
              <a:rPr lang="en-US"/>
              <a:t>R</a:t>
            </a:r>
            <a:r>
              <a:rPr lang="en-US"/>
              <a:t>R</a:t>
            </a:r>
            <a:r>
              <a:rPr lang="en-US"/>
              <a:t> </a:t>
            </a:r>
            <a:r>
              <a:rPr lang="en-US"/>
              <a:t>_</a:t>
            </a:r>
            <a:r>
              <a:rPr lang="en-US"/>
              <a:t> </a:t>
            </a:r>
            <a:r>
              <a:rPr lang="en-US"/>
              <a:t>2</a:t>
            </a:r>
            <a:r>
              <a:rPr lang="en-US"/>
              <a:t>2</a:t>
            </a:r>
            <a:r>
              <a:rPr lang="en-US"/>
              <a:t>/</a:t>
            </a:r>
            <a:r>
              <a:rPr lang="en-US"/>
              <a:t> </a:t>
            </a:r>
            <a:r>
              <a:rPr lang="en-US"/>
              <a:t>'</a:t>
            </a:r>
            <a:endParaRPr lang="en-GB"/>
          </a:p>
          <a:p>
            <a:r>
              <a:rPr lang="en-US"/>
              <a:t> </a:t>
            </a:r>
            <a:r>
              <a:rPr lang="en-US"/>
              <a:t>P</a:t>
            </a:r>
            <a:r>
              <a:rPr lang="en-US"/>
              <a:t>/</a:t>
            </a:r>
            <a:r>
              <a:rPr lang="en-US"/>
              <a:t>A</a:t>
            </a:r>
            <a:r>
              <a:rPr lang="en-US"/>
              <a:t> </a:t>
            </a:r>
            <a:r>
              <a:rPr lang="en-US"/>
              <a:t>_</a:t>
            </a:r>
            <a:r>
              <a:rPr lang="en-US"/>
              <a:t> </a:t>
            </a:r>
            <a:r>
              <a:rPr lang="en-US"/>
              <a:t>s</a:t>
            </a:r>
            <a:r>
              <a:rPr lang="en-US"/>
              <a:t>o</a:t>
            </a:r>
            <a:r>
              <a:rPr lang="en-US"/>
              <a:t>f</a:t>
            </a:r>
            <a:r>
              <a:rPr lang="en-US"/>
              <a:t>t</a:t>
            </a:r>
            <a:r>
              <a:rPr lang="en-US"/>
              <a:t> </a:t>
            </a:r>
            <a:r>
              <a:rPr lang="en-US"/>
              <a:t>n</a:t>
            </a:r>
            <a:r>
              <a:rPr lang="en-US"/>
              <a:t>o</a:t>
            </a:r>
            <a:r>
              <a:rPr lang="en-US"/>
              <a:t> </a:t>
            </a:r>
            <a:r>
              <a:rPr lang="en-US"/>
              <a:t>t</a:t>
            </a:r>
            <a:r>
              <a:rPr lang="en-US"/>
              <a:t>e</a:t>
            </a:r>
            <a:r>
              <a:rPr lang="en-US"/>
              <a:t>n</a:t>
            </a:r>
            <a:r>
              <a:rPr lang="en-US"/>
              <a:t>d</a:t>
            </a:r>
            <a:r>
              <a:rPr lang="en-US"/>
              <a:t>e</a:t>
            </a:r>
            <a:r>
              <a:rPr lang="en-US"/>
              <a:t>r</a:t>
            </a:r>
            <a:r>
              <a:rPr lang="en-US"/>
              <a:t> </a:t>
            </a:r>
            <a:r>
              <a:rPr lang="en-US"/>
              <a:t>n</a:t>
            </a:r>
            <a:r>
              <a:rPr lang="en-US"/>
              <a:t>o</a:t>
            </a:r>
            <a:r>
              <a:rPr lang="en-US"/>
              <a:t> </a:t>
            </a:r>
            <a:r>
              <a:rPr lang="en-US"/>
              <a:t>o</a:t>
            </a:r>
            <a:r>
              <a:rPr lang="en-US"/>
              <a:t>r</a:t>
            </a:r>
            <a:r>
              <a:rPr lang="en-US"/>
              <a:t>g</a:t>
            </a:r>
            <a:r>
              <a:rPr lang="en-US"/>
              <a:t>a</a:t>
            </a:r>
            <a:r>
              <a:rPr lang="en-US"/>
              <a:t>n</a:t>
            </a:r>
            <a:r>
              <a:rPr lang="en-US"/>
              <a:t>o</a:t>
            </a:r>
            <a:r>
              <a:rPr lang="en-US"/>
              <a:t>m</a:t>
            </a:r>
            <a:r>
              <a:rPr lang="en-US"/>
              <a:t>e</a:t>
            </a:r>
            <a:r>
              <a:rPr lang="en-US"/>
              <a:t>g</a:t>
            </a:r>
            <a:r>
              <a:rPr lang="en-US"/>
              <a:t>a</a:t>
            </a:r>
            <a:r>
              <a:rPr lang="en-US"/>
              <a:t>l</a:t>
            </a:r>
            <a:r>
              <a:rPr lang="en-US"/>
              <a:t>y</a:t>
            </a:r>
            <a:endParaRPr lang="en-GB"/>
          </a:p>
          <a:p>
            <a:r>
              <a:rPr lang="en-US"/>
              <a:t>R</a:t>
            </a:r>
            <a:r>
              <a:rPr lang="en-US"/>
              <a:t>e</a:t>
            </a:r>
            <a:r>
              <a:rPr lang="en-US"/>
              <a:t>s</a:t>
            </a:r>
            <a:r>
              <a:rPr lang="en-US"/>
              <a:t>p</a:t>
            </a:r>
            <a:r>
              <a:rPr lang="en-US"/>
              <a:t> </a:t>
            </a:r>
            <a:r>
              <a:rPr lang="en-US"/>
              <a:t>_</a:t>
            </a:r>
            <a:r>
              <a:rPr lang="en-US"/>
              <a:t> </a:t>
            </a:r>
            <a:r>
              <a:rPr lang="en-US"/>
              <a:t>c</a:t>
            </a:r>
            <a:r>
              <a:rPr lang="en-US"/>
              <a:t>l</a:t>
            </a:r>
            <a:r>
              <a:rPr lang="en-US"/>
              <a:t>e</a:t>
            </a:r>
            <a:r>
              <a:rPr lang="en-US"/>
              <a:t>a</a:t>
            </a:r>
            <a:r>
              <a:rPr lang="en-US"/>
              <a:t>r</a:t>
            </a:r>
            <a:r>
              <a:rPr lang="en-US"/>
              <a:t> </a:t>
            </a:r>
            <a:r>
              <a:rPr lang="en-US"/>
              <a:t>,</a:t>
            </a:r>
            <a:r>
              <a:rPr lang="en-US"/>
              <a:t> </a:t>
            </a:r>
            <a:r>
              <a:rPr lang="en-US"/>
              <a:t>b</a:t>
            </a:r>
            <a:r>
              <a:rPr lang="en-US"/>
              <a:t>/</a:t>
            </a:r>
            <a:r>
              <a:rPr lang="en-US"/>
              <a:t>l</a:t>
            </a:r>
            <a:r>
              <a:rPr lang="en-US"/>
              <a:t> </a:t>
            </a:r>
            <a:r>
              <a:rPr lang="en-US"/>
              <a:t>a</a:t>
            </a:r>
            <a:r>
              <a:rPr lang="en-US"/>
              <a:t>i</a:t>
            </a:r>
            <a:r>
              <a:rPr lang="en-US"/>
              <a:t>r</a:t>
            </a:r>
            <a:r>
              <a:rPr lang="en-US"/>
              <a:t> </a:t>
            </a:r>
            <a:r>
              <a:rPr lang="en-US"/>
              <a:t>e</a:t>
            </a:r>
            <a:r>
              <a:rPr lang="en-US"/>
              <a:t>n</a:t>
            </a:r>
            <a:r>
              <a:rPr lang="en-US"/>
              <a:t>t</a:t>
            </a:r>
            <a:r>
              <a:rPr lang="en-US"/>
              <a:t>r</a:t>
            </a:r>
            <a:r>
              <a:rPr lang="en-US"/>
              <a:t>y</a:t>
            </a:r>
            <a:r>
              <a:rPr lang="en-US"/>
              <a:t> </a:t>
            </a:r>
            <a:r>
              <a:rPr lang="en-US"/>
              <a:t>e</a:t>
            </a:r>
            <a:r>
              <a:rPr lang="en-US"/>
              <a:t>q</a:t>
            </a:r>
            <a:r>
              <a:rPr lang="en-US"/>
              <a:t>u</a:t>
            </a:r>
            <a:r>
              <a:rPr lang="en-US"/>
              <a:t>a</a:t>
            </a:r>
            <a:r>
              <a:rPr lang="en-US"/>
              <a:t>l</a:t>
            </a:r>
            <a:endParaRPr lang="en-GB"/>
          </a:p>
          <a:p>
            <a:r>
              <a:rPr lang="en-US"/>
              <a:t>CVS</a:t>
            </a:r>
            <a:r>
              <a:rPr lang="en-US"/>
              <a:t> </a:t>
            </a:r>
            <a:r>
              <a:rPr lang="en-US"/>
              <a:t> </a:t>
            </a:r>
            <a:r>
              <a:rPr lang="en-US"/>
              <a:t>_</a:t>
            </a:r>
            <a:r>
              <a:rPr lang="en-US"/>
              <a:t> </a:t>
            </a:r>
            <a:r>
              <a:rPr lang="en-US"/>
              <a:t>s</a:t>
            </a:r>
            <a:r>
              <a:rPr lang="en-US"/>
              <a:t>1</a:t>
            </a:r>
            <a:r>
              <a:rPr lang="en-US"/>
              <a:t>s</a:t>
            </a:r>
            <a:r>
              <a:rPr lang="en-US"/>
              <a:t>2</a:t>
            </a:r>
            <a:r>
              <a:rPr lang="en-US"/>
              <a:t> </a:t>
            </a:r>
            <a:r>
              <a:rPr lang="en-US"/>
              <a:t>p</a:t>
            </a:r>
            <a:r>
              <a:rPr lang="en-US"/>
              <a:t>r</a:t>
            </a:r>
            <a:r>
              <a:rPr lang="en-US"/>
              <a:t>e</a:t>
            </a:r>
            <a:r>
              <a:rPr lang="en-US"/>
              <a:t>s</a:t>
            </a:r>
            <a:r>
              <a:rPr lang="en-US"/>
              <a:t>e</a:t>
            </a:r>
            <a:r>
              <a:rPr lang="en-US"/>
              <a:t>n</a:t>
            </a:r>
            <a:r>
              <a:rPr lang="en-US"/>
              <a:t>t</a:t>
            </a:r>
            <a:r>
              <a:rPr lang="en-US"/>
              <a:t> </a:t>
            </a:r>
            <a:r>
              <a:rPr lang="en-US"/>
              <a:t>,</a:t>
            </a:r>
            <a:r>
              <a:rPr lang="en-US"/>
              <a:t> </a:t>
            </a:r>
            <a:r>
              <a:rPr lang="en-US"/>
              <a:t>n</a:t>
            </a:r>
            <a:r>
              <a:rPr lang="en-US"/>
              <a:t>o</a:t>
            </a:r>
            <a:r>
              <a:rPr lang="en-US"/>
              <a:t> </a:t>
            </a:r>
            <a:r>
              <a:rPr lang="en-US"/>
              <a:t>m</a:t>
            </a:r>
            <a:r>
              <a:rPr lang="en-US"/>
              <a:t>u</a:t>
            </a:r>
            <a:r>
              <a:rPr lang="en-US"/>
              <a:t>r</a:t>
            </a:r>
            <a:r>
              <a:rPr lang="en-US"/>
              <a:t>m</a:t>
            </a:r>
            <a:r>
              <a:rPr lang="en-US"/>
              <a:t>u</a:t>
            </a:r>
            <a:r>
              <a:rPr lang="en-US"/>
              <a:t>r</a:t>
            </a:r>
            <a:endParaRPr lang="en-GB"/>
          </a:p>
          <a:p>
            <a:r>
              <a:rPr lang="en-US"/>
              <a:t>C</a:t>
            </a:r>
            <a:r>
              <a:rPr lang="en-US"/>
              <a:t>N</a:t>
            </a:r>
            <a:r>
              <a:rPr lang="en-US"/>
              <a:t>S</a:t>
            </a:r>
            <a:r>
              <a:rPr lang="en-US"/>
              <a:t>_</a:t>
            </a:r>
            <a:r>
              <a:rPr lang="en-US"/>
              <a:t> </a:t>
            </a:r>
            <a:r>
              <a:rPr lang="en-US"/>
              <a:t>m</a:t>
            </a:r>
            <a:r>
              <a:rPr lang="en-US"/>
              <a:t>o</a:t>
            </a:r>
            <a:r>
              <a:rPr lang="en-US"/>
              <a:t>v</a:t>
            </a:r>
            <a:r>
              <a:rPr lang="en-US"/>
              <a:t>i</a:t>
            </a:r>
            <a:r>
              <a:rPr lang="en-US"/>
              <a:t>n</a:t>
            </a:r>
            <a:r>
              <a:rPr lang="en-US"/>
              <a:t>g</a:t>
            </a:r>
            <a:r>
              <a:rPr lang="en-US"/>
              <a:t> </a:t>
            </a:r>
            <a:r>
              <a:rPr lang="en-US"/>
              <a:t>a</a:t>
            </a:r>
            <a:r>
              <a:rPr lang="en-US"/>
              <a:t>l</a:t>
            </a:r>
            <a:r>
              <a:rPr lang="en-US"/>
              <a:t>l</a:t>
            </a:r>
            <a:r>
              <a:rPr lang="en-US"/>
              <a:t> </a:t>
            </a:r>
            <a:r>
              <a:rPr lang="en-US"/>
              <a:t>l</a:t>
            </a:r>
            <a:r>
              <a:rPr lang="en-US"/>
              <a:t>i</a:t>
            </a:r>
            <a:r>
              <a:rPr lang="en-US"/>
              <a:t>m</a:t>
            </a:r>
            <a:r>
              <a:rPr lang="en-US"/>
              <a:t>b</a:t>
            </a:r>
            <a:r>
              <a:rPr lang="en-US"/>
              <a:t>s</a:t>
            </a:r>
            <a:r>
              <a:rPr lang="en-US"/>
              <a:t> </a:t>
            </a:r>
            <a:r>
              <a:rPr lang="en-US"/>
              <a:t>,</a:t>
            </a:r>
            <a:r>
              <a:rPr lang="en-US"/>
              <a:t> </a:t>
            </a:r>
            <a:r>
              <a:rPr lang="en-US"/>
              <a:t>b</a:t>
            </a:r>
            <a:r>
              <a:rPr lang="en-US"/>
              <a:t>/</a:t>
            </a:r>
            <a:r>
              <a:rPr lang="en-US"/>
              <a:t>l</a:t>
            </a:r>
            <a:r>
              <a:rPr lang="en-US"/>
              <a:t> </a:t>
            </a:r>
            <a:r>
              <a:rPr lang="en-US"/>
              <a:t>p</a:t>
            </a:r>
            <a:r>
              <a:rPr lang="en-US"/>
              <a:t>l</a:t>
            </a:r>
            <a:r>
              <a:rPr lang="en-US"/>
              <a:t>a</a:t>
            </a:r>
            <a:r>
              <a:rPr lang="en-US"/>
              <a:t>n</a:t>
            </a:r>
            <a:r>
              <a:rPr lang="en-US"/>
              <a:t>t</a:t>
            </a:r>
            <a:r>
              <a:rPr lang="en-US"/>
              <a:t>a</a:t>
            </a:r>
            <a:r>
              <a:rPr lang="en-US"/>
              <a:t>r</a:t>
            </a:r>
            <a:r>
              <a:rPr lang="en-US"/>
              <a:t> </a:t>
            </a:r>
            <a:r>
              <a:rPr lang="en-US"/>
              <a:t>f</a:t>
            </a:r>
            <a:r>
              <a:rPr lang="en-US"/>
              <a:t>l</a:t>
            </a:r>
            <a:r>
              <a:rPr lang="en-US"/>
              <a:t>e</a:t>
            </a:r>
            <a:r>
              <a:rPr lang="en-US"/>
              <a:t>x</a:t>
            </a:r>
            <a:r>
              <a:rPr lang="en-US"/>
              <a:t>o</a:t>
            </a:r>
            <a:r>
              <a:rPr lang="en-US"/>
              <a:t>r</a:t>
            </a: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7" name=""/>
        <p:cNvGrpSpPr/>
        <p:nvPr/>
      </p:nvGrpSpPr>
      <p:grpSpPr>
        <a:xfrm>
          <a:off x="0" y="0"/>
          <a:ext cx="0" cy="0"/>
          <a:chOff x="0" y="0"/>
          <a:chExt cx="0" cy="0"/>
        </a:xfrm>
      </p:grpSpPr>
      <p:sp>
        <p:nvSpPr>
          <p:cNvPr id="1048684" name=""/>
          <p:cNvSpPr>
            <a:spLocks noGrp="1"/>
          </p:cNvSpPr>
          <p:nvPr>
            <p:ph type="title"/>
          </p:nvPr>
        </p:nvSpPr>
        <p:spPr/>
        <p:txBody>
          <a:bodyPr/>
          <a:p>
            <a:r>
              <a:rPr lang="en-US"/>
              <a:t>I</a:t>
            </a:r>
            <a:r>
              <a:rPr lang="en-US"/>
              <a:t>n</a:t>
            </a:r>
            <a:r>
              <a:rPr lang="en-US"/>
              <a:t>v</a:t>
            </a:r>
            <a:r>
              <a:rPr lang="en-US"/>
              <a:t>e</a:t>
            </a:r>
            <a:r>
              <a:rPr lang="en-US"/>
              <a:t>s</a:t>
            </a:r>
            <a:r>
              <a:rPr lang="en-US"/>
              <a:t>t</a:t>
            </a:r>
            <a:r>
              <a:rPr lang="en-US"/>
              <a:t>i</a:t>
            </a:r>
            <a:r>
              <a:rPr lang="en-US"/>
              <a:t>gation</a:t>
            </a:r>
            <a:r>
              <a:rPr lang="en-US"/>
              <a:t>s</a:t>
            </a:r>
            <a:endParaRPr lang="en-GB"/>
          </a:p>
        </p:txBody>
      </p:sp>
      <p:sp>
        <p:nvSpPr>
          <p:cNvPr id="1048685" name=""/>
          <p:cNvSpPr>
            <a:spLocks noGrp="1"/>
          </p:cNvSpPr>
          <p:nvPr>
            <p:ph idx="1"/>
          </p:nvPr>
        </p:nvSpPr>
        <p:spPr>
          <a:solidFill>
            <a:srgbClr val="FFFFFF"/>
          </a:solidFill>
          <a:ln w="25400">
            <a:solidFill>
              <a:srgbClr val="3399FF"/>
            </a:solidFill>
            <a:prstDash val="solid"/>
          </a:ln>
        </p:spPr>
        <p:txBody>
          <a:bodyPr/>
          <a:p>
            <a:pPr indent="0" marL="0">
              <a:buNone/>
            </a:pPr>
            <a:endParaRPr lang="en-GB">
              <a:solidFill>
                <a:srgbClr val="000000"/>
              </a:solidFill>
            </a:endParaRPr>
          </a:p>
          <a:p>
            <a:pPr indent="0" marL="0">
              <a:buNone/>
            </a:pPr>
            <a:endParaRPr lang="en-GB">
              <a:solidFill>
                <a:srgbClr val="000000"/>
              </a:solidFill>
            </a:endParaRPr>
          </a:p>
          <a:p>
            <a:pPr indent="0" marL="0">
              <a:buNone/>
            </a:pPr>
            <a:endParaRPr lang="en-GB">
              <a:solidFill>
                <a:srgbClr val="000000"/>
              </a:solidFill>
            </a:endParaRPr>
          </a:p>
          <a:p>
            <a:pPr indent="0" marL="0">
              <a:buNone/>
            </a:pPr>
            <a:endParaRPr lang="en-GB">
              <a:solidFill>
                <a:srgbClr val="000000"/>
              </a:solidFill>
            </a:endParaRPr>
          </a:p>
          <a:p>
            <a:pPr indent="0" marL="0">
              <a:buNone/>
            </a:pPr>
            <a:endParaRPr lang="en-GB">
              <a:solidFill>
                <a:srgbClr val="000000"/>
              </a:solidFill>
            </a:endParaRPr>
          </a:p>
        </p:txBody>
      </p:sp>
      <p:graphicFrame>
        <p:nvGraphicFramePr>
          <p:cNvPr id="4194304" name=""/>
          <p:cNvGraphicFramePr>
            <a:graphicFrameLocks/>
          </p:cNvGraphicFramePr>
          <p:nvPr/>
        </p:nvGraphicFramePr>
        <p:xfrm>
          <a:off x="1143000" y="2687320"/>
          <a:ext cx="6858000" cy="1483360"/>
        </p:xfrm>
        <a:graphic>
          <a:graphicData uri="http://schemas.openxmlformats.org/drawingml/2006/table">
            <a:tbl>
              <a:tblPr firstRow="1" bandRow="1">
                <a:tableStyleId>{ED083AE6-46FA-4A59-8FB0-9F97EB1071A0}</a:tableStyleId>
              </a:tblPr>
              <a:tblGrid>
                <a:gridCol w="1143000"/>
                <a:gridCol w="1143000"/>
                <a:gridCol w="1143000"/>
                <a:gridCol w="1143000"/>
                <a:gridCol w="1143000"/>
                <a:gridCol w="1143000"/>
              </a:tblGrid>
              <a:tr h="741680">
                <a:tc>
                  <a:txBody>
                    <a:bodyPr/>
                    <a:lstStyle/>
                    <a:p>
                      <a:r>
                        <a:rPr altLang="en-GB" lang="en-US"/>
                        <a:t>C</a:t>
                      </a:r>
                      <a:r>
                        <a:rPr altLang="en-GB" lang="en-US"/>
                        <a:t>B</a:t>
                      </a:r>
                      <a:r>
                        <a:rPr altLang="en-GB" lang="en-US"/>
                        <a:t>C</a:t>
                      </a:r>
                      <a:endParaRPr altLang="en-US" lang="en-GB"/>
                    </a:p>
                  </a:txBody>
                  <a:tcPr/>
                </a:tc>
                <a:tc>
                  <a:txBody>
                    <a:bodyPr/>
                    <a:lstStyle/>
                    <a:p>
                      <a:r>
                        <a:rPr altLang="en-GB" lang="en-US"/>
                        <a:t>L</a:t>
                      </a:r>
                      <a:r>
                        <a:rPr altLang="en-GB" lang="en-US"/>
                        <a:t>F</a:t>
                      </a:r>
                      <a:r>
                        <a:rPr altLang="en-GB" lang="en-US"/>
                        <a:t>T</a:t>
                      </a:r>
                      <a:endParaRPr altLang="en-US" lang="en-GB"/>
                    </a:p>
                  </a:txBody>
                  <a:tcPr/>
                </a:tc>
                <a:tc>
                  <a:txBody>
                    <a:bodyPr/>
                    <a:lstStyle/>
                    <a:p>
                      <a:r>
                        <a:rPr altLang="en-GB" lang="en-US"/>
                        <a:t>R</a:t>
                      </a:r>
                      <a:r>
                        <a:rPr altLang="en-GB" lang="en-US"/>
                        <a:t>F</a:t>
                      </a:r>
                      <a:r>
                        <a:rPr altLang="en-GB" lang="en-US"/>
                        <a:t>T</a:t>
                      </a:r>
                      <a:endParaRPr altLang="en-US" lang="en-GB"/>
                    </a:p>
                  </a:txBody>
                  <a:tcPr/>
                </a:tc>
                <a:tc>
                  <a:txBody>
                    <a:bodyPr/>
                    <a:lstStyle/>
                    <a:p>
                      <a:r>
                        <a:rPr altLang="en-GB" lang="en-US"/>
                        <a:t>P</a:t>
                      </a:r>
                      <a:r>
                        <a:rPr altLang="en-GB" lang="en-US"/>
                        <a:t>T</a:t>
                      </a:r>
                      <a:r>
                        <a:rPr altLang="en-GB" lang="en-US"/>
                        <a:t>I</a:t>
                      </a:r>
                      <a:r>
                        <a:rPr altLang="en-GB" lang="en-US"/>
                        <a:t>N</a:t>
                      </a:r>
                      <a:r>
                        <a:rPr altLang="en-GB" lang="en-US"/>
                        <a:t>R</a:t>
                      </a:r>
                      <a:endParaRPr altLang="en-US" lang="en-GB"/>
                    </a:p>
                  </a:txBody>
                  <a:tcPr/>
                </a:tc>
                <a:tc>
                  <a:txBody>
                    <a:bodyPr/>
                    <a:lstStyle/>
                    <a:p>
                      <a:r>
                        <a:rPr altLang="en-GB" lang="en-US"/>
                        <a:t>T</a:t>
                      </a:r>
                      <a:r>
                        <a:rPr altLang="en-GB" lang="en-US"/>
                        <a:t>r</a:t>
                      </a:r>
                      <a:r>
                        <a:rPr altLang="en-GB" lang="en-US"/>
                        <a:t>o</a:t>
                      </a:r>
                      <a:r>
                        <a:rPr altLang="en-GB" lang="en-US"/>
                        <a:t>p</a:t>
                      </a:r>
                      <a:r>
                        <a:rPr altLang="en-GB" lang="en-US"/>
                        <a:t> </a:t>
                      </a:r>
                      <a:r>
                        <a:rPr altLang="en-GB" lang="en-US"/>
                        <a:t>i</a:t>
                      </a:r>
                      <a:endParaRPr altLang="en-US" lang="en-GB"/>
                    </a:p>
                  </a:txBody>
                  <a:tcPr/>
                </a:tc>
                <a:tc>
                  <a:txBody>
                    <a:bodyPr/>
                    <a:lstStyle/>
                    <a:p>
                      <a:r>
                        <a:rPr altLang="en-GB" lang="en-US"/>
                        <a:t>E</a:t>
                      </a:r>
                      <a:r>
                        <a:rPr altLang="en-GB" lang="en-US"/>
                        <a:t>c</a:t>
                      </a:r>
                      <a:r>
                        <a:rPr altLang="en-GB" lang="en-US"/>
                        <a:t>g</a:t>
                      </a:r>
                      <a:endParaRPr altLang="en-US" lang="en-GB"/>
                    </a:p>
                  </a:txBody>
                  <a:tcPr/>
                </a:tc>
              </a:tr>
              <a:tr h="741680">
                <a:tc>
                  <a:txBody>
                    <a:bodyPr/>
                    <a:lstStyle/>
                    <a:p>
                      <a:r>
                        <a:rPr altLang="en-GB" lang="en-US"/>
                        <a:t>H</a:t>
                      </a:r>
                      <a:r>
                        <a:rPr altLang="en-GB" lang="en-US"/>
                        <a:t>b</a:t>
                      </a:r>
                      <a:r>
                        <a:rPr altLang="en-GB" lang="en-US"/>
                        <a:t>_</a:t>
                      </a:r>
                      <a:r>
                        <a:rPr altLang="en-GB" lang="en-US"/>
                        <a:t>1</a:t>
                      </a:r>
                      <a:r>
                        <a:rPr altLang="en-GB" lang="en-US"/>
                        <a:t>4</a:t>
                      </a:r>
                      <a:r>
                        <a:rPr altLang="en-GB" lang="en-US"/>
                        <a:t>.</a:t>
                      </a:r>
                      <a:r>
                        <a:rPr altLang="en-GB" lang="en-US"/>
                        <a:t>8</a:t>
                      </a:r>
                      <a:endParaRPr altLang="en-US" lang="en-GB"/>
                    </a:p>
                    <a:p>
                      <a:r>
                        <a:rPr altLang="en-GB" lang="en-US"/>
                        <a:t>W</a:t>
                      </a:r>
                      <a:r>
                        <a:rPr altLang="en-GB" lang="en-US"/>
                        <a:t>b</a:t>
                      </a:r>
                      <a:r>
                        <a:rPr altLang="en-GB" lang="en-US"/>
                        <a:t>c</a:t>
                      </a:r>
                      <a:r>
                        <a:rPr altLang="en-GB" lang="en-US"/>
                        <a:t>_</a:t>
                      </a:r>
                      <a:r>
                        <a:rPr altLang="en-GB" lang="en-US"/>
                        <a:t>1</a:t>
                      </a:r>
                      <a:r>
                        <a:rPr altLang="en-GB" lang="en-US"/>
                        <a:t>5</a:t>
                      </a:r>
                      <a:r>
                        <a:rPr altLang="en-GB" lang="en-US"/>
                        <a:t>3</a:t>
                      </a:r>
                      <a:r>
                        <a:rPr altLang="en-GB" lang="en-US"/>
                        <a:t>0</a:t>
                      </a:r>
                      <a:r>
                        <a:rPr altLang="en-GB" lang="en-US"/>
                        <a:t>0</a:t>
                      </a:r>
                      <a:endParaRPr altLang="en-US" lang="en-GB"/>
                    </a:p>
                    <a:p>
                      <a:r>
                        <a:rPr altLang="en-GB" lang="en-US"/>
                        <a:t>P</a:t>
                      </a:r>
                      <a:r>
                        <a:rPr altLang="en-GB" lang="en-US"/>
                        <a:t>l</a:t>
                      </a:r>
                      <a:r>
                        <a:rPr altLang="en-GB" lang="en-US"/>
                        <a:t>t</a:t>
                      </a:r>
                      <a:r>
                        <a:rPr altLang="en-GB" lang="en-US"/>
                        <a:t>_</a:t>
                      </a:r>
                      <a:r>
                        <a:rPr altLang="en-GB" lang="en-US"/>
                        <a:t>3</a:t>
                      </a:r>
                      <a:r>
                        <a:rPr altLang="en-GB" lang="en-US"/>
                        <a:t>.</a:t>
                      </a:r>
                      <a:r>
                        <a:rPr altLang="en-GB" lang="en-US"/>
                        <a:t>0</a:t>
                      </a:r>
                      <a:r>
                        <a:rPr altLang="en-GB" lang="en-US"/>
                        <a:t>8</a:t>
                      </a:r>
                      <a:r>
                        <a:rPr altLang="en-GB" lang="en-US"/>
                        <a:t>l</a:t>
                      </a:r>
                      <a:endParaRPr altLang="en-US" lang="en-GB"/>
                    </a:p>
                    <a:p>
                      <a:endParaRPr altLang="en-US" lang="en-GB"/>
                    </a:p>
                  </a:txBody>
                  <a:tcPr/>
                </a:tc>
                <a:tc>
                  <a:txBody>
                    <a:bodyPr/>
                    <a:lstStyle/>
                    <a:p>
                      <a:r>
                        <a:rPr altLang="en-GB" lang="en-US"/>
                        <a:t>B</a:t>
                      </a:r>
                      <a:r>
                        <a:rPr altLang="en-GB" lang="en-US"/>
                        <a:t>i</a:t>
                      </a:r>
                      <a:r>
                        <a:rPr altLang="en-GB" lang="en-US"/>
                        <a:t>l</a:t>
                      </a:r>
                      <a:r>
                        <a:rPr altLang="en-GB" lang="en-US"/>
                        <a:t> </a:t>
                      </a:r>
                      <a:r>
                        <a:rPr altLang="en-GB" lang="en-US"/>
                        <a:t>_</a:t>
                      </a:r>
                      <a:r>
                        <a:rPr altLang="en-GB" lang="en-US"/>
                        <a:t>0</a:t>
                      </a:r>
                      <a:r>
                        <a:rPr altLang="en-GB" lang="en-US"/>
                        <a:t>.</a:t>
                      </a:r>
                      <a:r>
                        <a:rPr altLang="en-GB" lang="en-US"/>
                        <a:t>6</a:t>
                      </a:r>
                      <a:endParaRPr altLang="en-US" lang="en-GB"/>
                    </a:p>
                    <a:p>
                      <a:r>
                        <a:rPr altLang="en-GB" lang="en-US"/>
                        <a:t>P</a:t>
                      </a:r>
                      <a:r>
                        <a:rPr altLang="en-GB" lang="en-US"/>
                        <a:t>r</a:t>
                      </a:r>
                      <a:r>
                        <a:rPr altLang="en-GB" lang="en-US"/>
                        <a:t>o</a:t>
                      </a:r>
                      <a:r>
                        <a:rPr altLang="en-GB" lang="en-US"/>
                        <a:t>_</a:t>
                      </a:r>
                      <a:r>
                        <a:rPr altLang="en-GB" lang="en-US"/>
                        <a:t>7</a:t>
                      </a:r>
                      <a:endParaRPr altLang="en-US" lang="en-GB"/>
                    </a:p>
                    <a:p>
                      <a:r>
                        <a:rPr altLang="en-GB" lang="en-US"/>
                        <a:t>a</a:t>
                      </a:r>
                      <a:r>
                        <a:rPr altLang="en-GB" lang="en-US"/>
                        <a:t>l</a:t>
                      </a:r>
                      <a:r>
                        <a:rPr altLang="en-GB" lang="en-US"/>
                        <a:t>b</a:t>
                      </a:r>
                      <a:r>
                        <a:rPr altLang="en-GB" lang="en-US"/>
                        <a:t>_</a:t>
                      </a:r>
                      <a:r>
                        <a:rPr altLang="en-GB" lang="en-US"/>
                        <a:t>4</a:t>
                      </a:r>
                      <a:r>
                        <a:rPr altLang="en-GB" lang="en-US"/>
                        <a:t>.</a:t>
                      </a:r>
                      <a:r>
                        <a:rPr altLang="en-GB" lang="en-US"/>
                        <a:t>3</a:t>
                      </a:r>
                      <a:endParaRPr altLang="en-US" lang="en-GB"/>
                    </a:p>
                    <a:p>
                      <a:r>
                        <a:rPr altLang="en-GB" lang="en-US"/>
                        <a:t>O</a:t>
                      </a:r>
                      <a:r>
                        <a:rPr altLang="en-GB" lang="en-US"/>
                        <a:t>T</a:t>
                      </a:r>
                      <a:r>
                        <a:rPr altLang="en-GB" lang="en-US"/>
                        <a:t> </a:t>
                      </a:r>
                      <a:r>
                        <a:rPr altLang="en-GB" lang="en-US"/>
                        <a:t>_</a:t>
                      </a:r>
                      <a:r>
                        <a:rPr altLang="en-GB" lang="en-US"/>
                        <a:t>4</a:t>
                      </a:r>
                      <a:r>
                        <a:rPr altLang="en-GB" lang="en-US"/>
                        <a:t>9</a:t>
                      </a:r>
                      <a:endParaRPr altLang="en-US" lang="en-GB"/>
                    </a:p>
                    <a:p>
                      <a:r>
                        <a:rPr altLang="en-GB" lang="en-US"/>
                        <a:t>P</a:t>
                      </a:r>
                      <a:r>
                        <a:rPr altLang="en-GB" lang="en-US"/>
                        <a:t>T</a:t>
                      </a:r>
                      <a:r>
                        <a:rPr altLang="en-GB" lang="en-US"/>
                        <a:t>_</a:t>
                      </a:r>
                      <a:r>
                        <a:rPr altLang="en-GB" lang="en-US"/>
                        <a:t>4</a:t>
                      </a:r>
                      <a:r>
                        <a:rPr altLang="en-GB" lang="en-US"/>
                        <a:t>8</a:t>
                      </a:r>
                      <a:endParaRPr altLang="en-US" lang="en-GB"/>
                    </a:p>
                    <a:p>
                      <a:r>
                        <a:rPr altLang="en-GB" lang="en-US"/>
                        <a:t>A</a:t>
                      </a:r>
                      <a:r>
                        <a:rPr altLang="en-GB" lang="en-US"/>
                        <a:t>L</a:t>
                      </a:r>
                      <a:r>
                        <a:rPr altLang="en-GB" lang="en-US"/>
                        <a:t>P</a:t>
                      </a:r>
                      <a:r>
                        <a:rPr altLang="en-GB" lang="en-US"/>
                        <a:t>_</a:t>
                      </a:r>
                      <a:r>
                        <a:rPr altLang="en-GB" lang="en-US"/>
                        <a:t>7</a:t>
                      </a:r>
                      <a:r>
                        <a:rPr altLang="en-GB" lang="en-US"/>
                        <a:t>6</a:t>
                      </a:r>
                      <a:endParaRPr altLang="en-US" lang="en-GB"/>
                    </a:p>
                    <a:p>
                      <a:endParaRPr altLang="en-US" lang="en-GB"/>
                    </a:p>
                    <a:p>
                      <a:endParaRPr altLang="en-US" lang="en-GB"/>
                    </a:p>
                    <a:p>
                      <a:endParaRPr altLang="en-US" lang="en-GB"/>
                    </a:p>
                    <a:p>
                      <a:endParaRPr altLang="en-US" lang="en-GB"/>
                    </a:p>
                  </a:txBody>
                  <a:tcPr/>
                </a:tc>
                <a:tc>
                  <a:txBody>
                    <a:bodyPr/>
                    <a:lstStyle/>
                    <a:p>
                      <a:r>
                        <a:rPr altLang="en-GB" lang="en-US"/>
                        <a:t>S</a:t>
                      </a:r>
                      <a:r>
                        <a:rPr altLang="en-GB" lang="en-US"/>
                        <a:t>u</a:t>
                      </a:r>
                      <a:r>
                        <a:rPr altLang="en-GB" lang="en-US"/>
                        <a:t>r</a:t>
                      </a:r>
                      <a:r>
                        <a:rPr altLang="en-GB" lang="en-US"/>
                        <a:t>_</a:t>
                      </a:r>
                      <a:r>
                        <a:rPr altLang="en-GB" lang="en-US"/>
                        <a:t>1</a:t>
                      </a:r>
                      <a:r>
                        <a:rPr altLang="en-GB" lang="en-US"/>
                        <a:t>9</a:t>
                      </a:r>
                      <a:endParaRPr altLang="en-US" lang="en-GB"/>
                    </a:p>
                    <a:p>
                      <a:r>
                        <a:rPr altLang="en-GB" lang="en-US"/>
                        <a:t>S</a:t>
                      </a:r>
                      <a:r>
                        <a:rPr altLang="en-GB" lang="en-US"/>
                        <a:t>c</a:t>
                      </a:r>
                      <a:r>
                        <a:rPr altLang="en-GB" lang="en-US"/>
                        <a:t>r</a:t>
                      </a:r>
                      <a:r>
                        <a:rPr altLang="en-GB" lang="en-US"/>
                        <a:t>_</a:t>
                      </a:r>
                      <a:r>
                        <a:rPr altLang="en-GB" lang="en-US"/>
                        <a:t>1</a:t>
                      </a:r>
                      <a:r>
                        <a:rPr altLang="en-GB" lang="en-US"/>
                        <a:t>.</a:t>
                      </a:r>
                      <a:r>
                        <a:rPr altLang="en-GB" lang="en-US"/>
                        <a:t>1</a:t>
                      </a:r>
                      <a:endParaRPr altLang="en-US" lang="en-GB"/>
                    </a:p>
                    <a:p>
                      <a:r>
                        <a:rPr altLang="en-GB" lang="en-US"/>
                        <a:t>N</a:t>
                      </a:r>
                      <a:r>
                        <a:rPr altLang="en-GB" lang="en-US"/>
                        <a:t>a</a:t>
                      </a:r>
                      <a:r>
                        <a:rPr altLang="en-GB" lang="en-US"/>
                        <a:t> </a:t>
                      </a:r>
                      <a:r>
                        <a:rPr altLang="en-GB" lang="en-US"/>
                        <a:t>_</a:t>
                      </a:r>
                      <a:r>
                        <a:rPr altLang="en-GB" lang="en-US"/>
                        <a:t>1</a:t>
                      </a:r>
                      <a:r>
                        <a:rPr altLang="en-GB" lang="en-US"/>
                        <a:t>3</a:t>
                      </a:r>
                      <a:r>
                        <a:rPr altLang="en-GB" lang="en-US"/>
                        <a:t>7</a:t>
                      </a:r>
                      <a:endParaRPr altLang="en-US" lang="en-GB"/>
                    </a:p>
                    <a:p>
                      <a:endParaRPr altLang="en-US" lang="en-GB"/>
                    </a:p>
                    <a:p>
                      <a:r>
                        <a:rPr altLang="en-GB" lang="en-US"/>
                        <a:t>K</a:t>
                      </a:r>
                      <a:r>
                        <a:rPr altLang="en-GB" lang="en-US"/>
                        <a:t> </a:t>
                      </a:r>
                      <a:r>
                        <a:rPr altLang="en-GB" lang="en-US"/>
                        <a:t> </a:t>
                      </a:r>
                      <a:r>
                        <a:rPr altLang="en-GB" lang="en-US"/>
                        <a:t>_</a:t>
                      </a:r>
                      <a:r>
                        <a:rPr altLang="en-GB" lang="en-US"/>
                        <a:t>2</a:t>
                      </a:r>
                      <a:r>
                        <a:rPr altLang="en-GB" lang="en-US"/>
                        <a:t>.</a:t>
                      </a:r>
                      <a:r>
                        <a:rPr altLang="en-GB" lang="en-US"/>
                        <a:t>7</a:t>
                      </a:r>
                      <a:endParaRPr altLang="en-US" lang="en-GB"/>
                    </a:p>
                    <a:p>
                      <a:endParaRPr altLang="en-US" lang="en-GB"/>
                    </a:p>
                  </a:txBody>
                  <a:tcPr/>
                </a:tc>
                <a:tc>
                  <a:txBody>
                    <a:bodyPr/>
                    <a:lstStyle/>
                    <a:p>
                      <a:r>
                        <a:rPr altLang="en-GB" lang="en-US"/>
                        <a:t>P</a:t>
                      </a:r>
                      <a:r>
                        <a:rPr altLang="en-GB" lang="en-US"/>
                        <a:t>t</a:t>
                      </a:r>
                      <a:r>
                        <a:rPr altLang="en-GB" lang="en-US"/>
                        <a:t>_</a:t>
                      </a:r>
                      <a:r>
                        <a:rPr altLang="en-GB" lang="en-US"/>
                        <a:t>1</a:t>
                      </a:r>
                      <a:r>
                        <a:rPr altLang="en-GB" lang="en-US"/>
                        <a:t>2</a:t>
                      </a:r>
                      <a:r>
                        <a:rPr altLang="en-GB" lang="en-US"/>
                        <a:t>.</a:t>
                      </a:r>
                      <a:r>
                        <a:rPr altLang="en-GB" lang="en-US"/>
                        <a:t>2</a:t>
                      </a:r>
                      <a:endParaRPr altLang="en-US" lang="en-GB"/>
                    </a:p>
                    <a:p>
                      <a:r>
                        <a:rPr altLang="en-GB" lang="en-US"/>
                        <a:t>I</a:t>
                      </a:r>
                      <a:r>
                        <a:rPr altLang="en-GB" lang="en-US"/>
                        <a:t>n</a:t>
                      </a:r>
                      <a:r>
                        <a:rPr altLang="en-GB" lang="en-US"/>
                        <a:t>r</a:t>
                      </a:r>
                      <a:r>
                        <a:rPr altLang="en-GB" lang="en-US"/>
                        <a:t>_</a:t>
                      </a:r>
                      <a:r>
                        <a:rPr altLang="en-GB" lang="en-US"/>
                        <a:t>0</a:t>
                      </a:r>
                      <a:r>
                        <a:rPr altLang="en-GB" lang="en-US"/>
                        <a:t>.</a:t>
                      </a:r>
                      <a:r>
                        <a:rPr altLang="en-GB" lang="en-US"/>
                        <a:t>8</a:t>
                      </a:r>
                      <a:r>
                        <a:rPr altLang="en-GB" lang="en-US"/>
                        <a:t>8</a:t>
                      </a:r>
                      <a:endParaRPr altLang="en-US" lang="en-GB"/>
                    </a:p>
                  </a:txBody>
                  <a:tcPr/>
                </a:tc>
                <a:tc>
                  <a:txBody>
                    <a:bodyPr/>
                    <a:lstStyle/>
                    <a:p>
                      <a:r>
                        <a:rPr altLang="en-GB" lang="en-US"/>
                        <a:t>N</a:t>
                      </a:r>
                      <a:r>
                        <a:rPr altLang="en-GB" lang="en-US"/>
                        <a:t>e</a:t>
                      </a:r>
                      <a:r>
                        <a:rPr altLang="en-GB" lang="en-US"/>
                        <a:t>g</a:t>
                      </a:r>
                      <a:r>
                        <a:rPr altLang="en-GB" lang="en-US"/>
                        <a:t>a</a:t>
                      </a:r>
                      <a:r>
                        <a:rPr altLang="en-GB" lang="en-US"/>
                        <a:t>t</a:t>
                      </a:r>
                      <a:r>
                        <a:rPr altLang="en-GB" lang="en-US"/>
                        <a:t>i</a:t>
                      </a:r>
                      <a:r>
                        <a:rPr altLang="en-GB" lang="en-US"/>
                        <a:t>ve</a:t>
                      </a:r>
                      <a:r>
                        <a:rPr altLang="en-GB" lang="en-US"/>
                        <a:t> </a:t>
                      </a:r>
                      <a:endParaRPr altLang="en-US" lang="en-GB"/>
                    </a:p>
                    <a:p>
                      <a:r>
                        <a:rPr altLang="en-GB" lang="en-US"/>
                        <a:t>C</a:t>
                      </a:r>
                      <a:r>
                        <a:rPr altLang="en-GB" lang="en-US"/>
                        <a:t>a</a:t>
                      </a:r>
                      <a:r>
                        <a:rPr altLang="en-GB" lang="en-US"/>
                        <a:t>2</a:t>
                      </a:r>
                      <a:r>
                        <a:rPr altLang="en-GB" lang="en-US"/>
                        <a:t>+</a:t>
                      </a:r>
                      <a:r>
                        <a:rPr altLang="en-GB" lang="en-US"/>
                        <a:t>_</a:t>
                      </a:r>
                      <a:r>
                        <a:rPr altLang="en-GB" lang="en-US"/>
                        <a:t>8</a:t>
                      </a:r>
                      <a:r>
                        <a:rPr altLang="en-GB" lang="en-US"/>
                        <a:t>.</a:t>
                      </a:r>
                      <a:r>
                        <a:rPr altLang="en-GB" lang="en-US"/>
                        <a:t>6</a:t>
                      </a:r>
                      <a:endParaRPr altLang="en-US" lang="en-GB"/>
                    </a:p>
                    <a:p>
                      <a:r>
                        <a:rPr altLang="en-GB" lang="en-US"/>
                        <a:t>P</a:t>
                      </a:r>
                      <a:r>
                        <a:rPr altLang="en-GB" lang="en-US"/>
                        <a:t>o</a:t>
                      </a:r>
                      <a:r>
                        <a:rPr altLang="en-GB" lang="en-US"/>
                        <a:t>4</a:t>
                      </a:r>
                      <a:r>
                        <a:rPr altLang="en-GB" lang="en-US"/>
                        <a:t> </a:t>
                      </a:r>
                      <a:r>
                        <a:rPr altLang="en-GB" lang="en-US"/>
                        <a:t>_</a:t>
                      </a:r>
                      <a:r>
                        <a:rPr altLang="en-GB" lang="en-US"/>
                        <a:t>2</a:t>
                      </a:r>
                      <a:r>
                        <a:rPr altLang="en-GB" lang="en-US"/>
                        <a:t>.</a:t>
                      </a:r>
                      <a:r>
                        <a:rPr altLang="en-GB" lang="en-US"/>
                        <a:t>3</a:t>
                      </a:r>
                      <a:endParaRPr altLang="en-US" lang="en-GB"/>
                    </a:p>
                  </a:txBody>
                  <a:tcPr/>
                </a:tc>
                <a:tc>
                  <a:txBody>
                    <a:bodyPr/>
                    <a:lstStyle/>
                    <a:p>
                      <a:r>
                        <a:rPr altLang="en-GB" lang="en-US"/>
                        <a:t>N</a:t>
                      </a:r>
                      <a:r>
                        <a:rPr altLang="en-GB" lang="en-US"/>
                        <a:t>S</a:t>
                      </a:r>
                      <a:r>
                        <a:rPr altLang="en-GB" lang="en-US"/>
                        <a:t>R</a:t>
                      </a:r>
                      <a:endParaRPr altLang="en-US" lang="en-GB"/>
                    </a:p>
                    <a:p>
                      <a:r>
                        <a:rPr altLang="en-GB" lang="en-US"/>
                        <a:t>V</a:t>
                      </a:r>
                      <a:r>
                        <a:rPr altLang="en-GB" lang="en-US"/>
                        <a:t>R</a:t>
                      </a:r>
                      <a:r>
                        <a:rPr altLang="en-GB" lang="en-US"/>
                        <a:t> </a:t>
                      </a:r>
                      <a:r>
                        <a:rPr altLang="en-GB" lang="en-US"/>
                        <a:t>_</a:t>
                      </a:r>
                      <a:r>
                        <a:rPr altLang="en-GB" lang="en-US"/>
                        <a:t>7</a:t>
                      </a:r>
                      <a:r>
                        <a:rPr altLang="en-GB" lang="en-US"/>
                        <a:t>5</a:t>
                      </a:r>
                      <a:r>
                        <a:rPr altLang="en-GB" lang="en-US"/>
                        <a:t> </a:t>
                      </a:r>
                      <a:r>
                        <a:rPr altLang="en-GB" lang="en-US"/>
                        <a:t>/</a:t>
                      </a:r>
                      <a:r>
                        <a:rPr altLang="en-GB" lang="en-US"/>
                        <a:t> </a:t>
                      </a:r>
                      <a:r>
                        <a:rPr altLang="en-GB" lang="en-US"/>
                        <a:t>'</a:t>
                      </a:r>
                      <a:endParaRPr altLang="en-US" lang="en-GB"/>
                    </a:p>
                    <a:p>
                      <a:r>
                        <a:rPr altLang="en-GB" lang="en-US"/>
                        <a:t>N</a:t>
                      </a:r>
                      <a:r>
                        <a:rPr altLang="en-GB" lang="en-US"/>
                        <a:t>o</a:t>
                      </a:r>
                      <a:r>
                        <a:rPr altLang="en-GB" lang="en-US"/>
                        <a:t> </a:t>
                      </a:r>
                      <a:r>
                        <a:rPr altLang="en-GB" lang="en-US"/>
                        <a:t>S</a:t>
                      </a:r>
                      <a:r>
                        <a:rPr altLang="en-GB" lang="en-US"/>
                        <a:t>T</a:t>
                      </a:r>
                      <a:r>
                        <a:rPr altLang="en-GB" lang="en-US"/>
                        <a:t> </a:t>
                      </a:r>
                      <a:r>
                        <a:rPr altLang="en-GB" lang="en-US"/>
                        <a:t>T</a:t>
                      </a:r>
                      <a:r>
                        <a:rPr altLang="en-GB" lang="en-US"/>
                        <a:t> </a:t>
                      </a:r>
                      <a:r>
                        <a:rPr altLang="en-GB" lang="en-US"/>
                        <a:t>c</a:t>
                      </a:r>
                      <a:r>
                        <a:rPr altLang="en-GB" lang="en-US"/>
                        <a:t>h</a:t>
                      </a:r>
                      <a:r>
                        <a:rPr altLang="en-GB" lang="en-US"/>
                        <a:t>a</a:t>
                      </a:r>
                      <a:r>
                        <a:rPr altLang="en-GB" lang="en-US"/>
                        <a:t>n</a:t>
                      </a:r>
                      <a:r>
                        <a:rPr altLang="en-GB" lang="en-US"/>
                        <a:t>g</a:t>
                      </a:r>
                      <a:r>
                        <a:rPr altLang="en-GB" lang="en-US"/>
                        <a:t>e</a:t>
                      </a:r>
                      <a:r>
                        <a:rPr altLang="en-GB" lang="en-US"/>
                        <a:t>s</a:t>
                      </a:r>
                      <a:endParaRPr altLang="en-US" lang="en-GB"/>
                    </a:p>
                    <a:p>
                      <a:endParaRPr altLang="en-US" lang="en-GB"/>
                    </a:p>
                  </a:txBody>
                  <a:tcPr/>
                </a:tc>
              </a:tr>
            </a:tbl>
          </a:graphicData>
        </a:graphic>
      </p:graphicFrame>
      <mc:AlternateContent xmlns:mc="http://schemas.openxmlformats.org/markup-compatibility/2006">
        <mc:Choice xmlns:p14="http://schemas.microsoft.com/office/powerpoint/2010/main" Requires="p14">
          <p:contentPart p14:bwMode="auto" r:id="rId2">
            <p14:nvContentPartPr>
              <p14:cNvPr id="1048697" name=""/>
              <p14:cNvContentPartPr/>
              <p14:nvPr/>
            </p14:nvContentPartPr>
            <p14:xfrm>
              <a:off x="0" y="0"/>
              <a:ext cx="0" cy="0"/>
            </p14:xfrm>
          </p:contentPart>
        </mc:Choice>
        <mc:Fallback>
          <p:sp>
            <p:nvSpPr>
              <p:cNvPr id="1048697"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699" name=""/>
              <p14:cNvContentPartPr/>
              <p14:nvPr/>
            </p14:nvContentPartPr>
            <p14:xfrm>
              <a:off x="0" y="0"/>
              <a:ext cx="0" cy="0"/>
            </p14:xfrm>
          </p:contentPart>
        </mc:Choice>
        <mc:Fallback>
          <p:sp>
            <p:nvSpPr>
              <p:cNvPr id="104869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4">
            <p14:nvContentPartPr>
              <p14:cNvPr id="1048700" name=""/>
              <p14:cNvContentPartPr/>
              <p14:nvPr/>
            </p14:nvContentPartPr>
            <p14:xfrm>
              <a:off x="0" y="0"/>
              <a:ext cx="0" cy="0"/>
            </p14:xfrm>
          </p:contentPart>
        </mc:Choice>
        <mc:Fallback>
          <p:sp>
            <p:nvSpPr>
              <p:cNvPr id="1048700"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5">
            <p14:nvContentPartPr>
              <p14:cNvPr id="1048701" name=""/>
              <p14:cNvContentPartPr/>
              <p14:nvPr/>
            </p14:nvContentPartPr>
            <p14:xfrm>
              <a:off x="0" y="0"/>
              <a:ext cx="0" cy="0"/>
            </p14:xfrm>
          </p:contentPart>
        </mc:Choice>
        <mc:Fallback>
          <p:sp>
            <p:nvSpPr>
              <p:cNvPr id="1048701"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6">
            <p14:nvContentPartPr>
              <p14:cNvPr id="1048716" name=""/>
              <p14:cNvContentPartPr/>
              <p14:nvPr/>
            </p14:nvContentPartPr>
            <p14:xfrm>
              <a:off x="3387817" y="4408080"/>
              <a:ext cx="1114725" cy="698032"/>
            </p14:xfrm>
          </p:contentPart>
        </mc:Choice>
        <mc:Fallback>
          <p:sp>
            <p:nvSpPr>
              <p:cNvPr id="1048716" name=""/>
              <p:cNvSpPr/>
              <p:nvPr/>
            </p:nvSpPr>
            <p:spPr>
              <a:xfrm>
                <a:off x="3387817" y="4408080"/>
                <a:ext cx="1114725" cy="698032"/>
              </a:xfrm>
            </p:spPr>
          </p:sp>
        </mc:Fallback>
      </mc:AlternateContent>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med" p14:dur="750">
        <p:pull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8" name=""/>
        <p:cNvGrpSpPr/>
        <p:nvPr/>
      </p:nvGrpSpPr>
      <p:grpSpPr>
        <a:xfrm>
          <a:off x="0" y="0"/>
          <a:ext cx="0" cy="0"/>
          <a:chOff x="0" y="0"/>
          <a:chExt cx="0" cy="0"/>
        </a:xfrm>
      </p:grpSpPr>
      <p:sp>
        <p:nvSpPr>
          <p:cNvPr id="1048686" name=""/>
          <p:cNvSpPr>
            <a:spLocks noGrp="1"/>
          </p:cNvSpPr>
          <p:nvPr>
            <p:ph type="title"/>
          </p:nvPr>
        </p:nvSpPr>
        <p:spPr/>
        <p:txBody>
          <a:bodyPr/>
          <a:p>
            <a:r>
              <a:rPr lang="en-US"/>
              <a:t>A</a:t>
            </a:r>
            <a:r>
              <a:rPr lang="en-US"/>
              <a:t>B</a:t>
            </a:r>
            <a:r>
              <a:rPr lang="en-US"/>
              <a:t>G</a:t>
            </a:r>
            <a:endParaRPr lang="en-GB"/>
          </a:p>
        </p:txBody>
      </p:sp>
      <p:sp>
        <p:nvSpPr>
          <p:cNvPr id="1048688" name=""/>
          <p:cNvSpPr>
            <a:spLocks noGrp="1"/>
          </p:cNvSpPr>
          <p:nvPr>
            <p:ph sz="half" idx="2"/>
          </p:nvPr>
        </p:nvSpPr>
        <p:spPr/>
        <p:txBody>
          <a:bodyPr/>
          <a:p>
            <a:pPr>
              <a:buFont typeface="Wingdings" charset="2"/>
              <a:buChar char="¡"/>
            </a:pPr>
            <a:r>
              <a:rPr sz="3200" lang="en-US"/>
              <a:t>P</a:t>
            </a:r>
            <a:r>
              <a:rPr sz="3200" lang="en-US"/>
              <a:t>H</a:t>
            </a:r>
            <a:r>
              <a:rPr sz="3200" lang="en-US"/>
              <a:t>_</a:t>
            </a:r>
            <a:r>
              <a:rPr sz="3200" lang="en-US"/>
              <a:t>7</a:t>
            </a:r>
            <a:r>
              <a:rPr sz="3200" lang="en-US"/>
              <a:t>.</a:t>
            </a:r>
            <a:r>
              <a:rPr sz="3200" lang="en-US"/>
              <a:t>2</a:t>
            </a:r>
            <a:r>
              <a:rPr sz="3200" lang="en-US"/>
              <a:t>7</a:t>
            </a:r>
            <a:r>
              <a:rPr sz="3200" lang="en-US"/>
              <a:t>3</a:t>
            </a:r>
            <a:endParaRPr lang="en-GB"/>
          </a:p>
          <a:p>
            <a:pPr>
              <a:buFont typeface="Wingdings" charset="2"/>
              <a:buChar char="¡"/>
            </a:pPr>
            <a:r>
              <a:rPr sz="3200" lang="en-US"/>
              <a:t>P</a:t>
            </a:r>
            <a:r>
              <a:rPr sz="3200" lang="en-US"/>
              <a:t>C</a:t>
            </a:r>
            <a:r>
              <a:rPr sz="3200" lang="en-US"/>
              <a:t>O</a:t>
            </a:r>
            <a:r>
              <a:rPr sz="3200" lang="en-US"/>
              <a:t>2</a:t>
            </a:r>
            <a:r>
              <a:rPr sz="3200" lang="en-US"/>
              <a:t>_</a:t>
            </a:r>
            <a:r>
              <a:rPr sz="3200" lang="en-US"/>
              <a:t>2</a:t>
            </a:r>
            <a:r>
              <a:rPr sz="3200" lang="en-US"/>
              <a:t>8</a:t>
            </a:r>
            <a:r>
              <a:rPr sz="3200" lang="en-US"/>
              <a:t>.</a:t>
            </a:r>
            <a:r>
              <a:rPr sz="3200" lang="en-US"/>
              <a:t>1</a:t>
            </a:r>
            <a:endParaRPr lang="en-GB"/>
          </a:p>
          <a:p>
            <a:pPr>
              <a:buFont typeface="Wingdings" charset="2"/>
              <a:buChar char="¡"/>
            </a:pPr>
            <a:r>
              <a:rPr sz="3200" lang="en-US"/>
              <a:t>P</a:t>
            </a:r>
            <a:r>
              <a:rPr sz="3200" lang="en-US"/>
              <a:t>O</a:t>
            </a:r>
            <a:r>
              <a:rPr sz="3200" lang="en-US"/>
              <a:t>2</a:t>
            </a:r>
            <a:r>
              <a:rPr sz="3200" lang="en-US"/>
              <a:t>_</a:t>
            </a:r>
            <a:r>
              <a:rPr sz="3200" lang="en-US"/>
              <a:t>7</a:t>
            </a:r>
            <a:r>
              <a:rPr sz="3200" lang="en-US"/>
              <a:t>8</a:t>
            </a:r>
            <a:endParaRPr lang="en-GB"/>
          </a:p>
          <a:p>
            <a:pPr>
              <a:buFont typeface="Wingdings" charset="2"/>
              <a:buChar char="¡"/>
            </a:pPr>
            <a:r>
              <a:rPr sz="3200" lang="en-US"/>
              <a:t>B</a:t>
            </a:r>
            <a:r>
              <a:rPr sz="3200" lang="en-US"/>
              <a:t>E</a:t>
            </a:r>
            <a:r>
              <a:rPr sz="3200" lang="en-US"/>
              <a:t>e</a:t>
            </a:r>
            <a:r>
              <a:rPr sz="3200" lang="en-US"/>
              <a:t>c</a:t>
            </a:r>
            <a:r>
              <a:rPr sz="3200" lang="en-US"/>
              <a:t>f</a:t>
            </a:r>
            <a:r>
              <a:rPr sz="3200" lang="en-US"/>
              <a:t> </a:t>
            </a:r>
            <a:r>
              <a:rPr sz="3200" lang="en-US"/>
              <a:t>_</a:t>
            </a:r>
            <a:r>
              <a:rPr sz="3200" lang="en-US"/>
              <a:t> </a:t>
            </a:r>
            <a:r>
              <a:rPr sz="3200" lang="en-US"/>
              <a:t>_</a:t>
            </a:r>
            <a:r>
              <a:rPr sz="3200" lang="en-US"/>
              <a:t>1</a:t>
            </a:r>
            <a:r>
              <a:rPr sz="3200" lang="en-US"/>
              <a:t>4</a:t>
            </a:r>
            <a:endParaRPr lang="en-GB"/>
          </a:p>
          <a:p>
            <a:pPr>
              <a:buFont typeface="Wingdings" charset="2"/>
              <a:buChar char="¡"/>
            </a:pPr>
            <a:r>
              <a:rPr sz="3200" lang="en-US"/>
              <a:t>H</a:t>
            </a:r>
            <a:r>
              <a:rPr sz="3200" lang="en-US"/>
              <a:t>c</a:t>
            </a:r>
            <a:r>
              <a:rPr sz="3200" lang="en-US"/>
              <a:t>o</a:t>
            </a:r>
            <a:r>
              <a:rPr sz="3200" lang="en-US"/>
              <a:t>3</a:t>
            </a:r>
            <a:r>
              <a:rPr sz="3200" lang="en-US"/>
              <a:t>_</a:t>
            </a:r>
            <a:r>
              <a:rPr sz="3200" lang="en-US"/>
              <a:t>1</a:t>
            </a:r>
            <a:r>
              <a:rPr sz="3200" lang="en-US"/>
              <a:t>3</a:t>
            </a:r>
            <a:endParaRPr lang="en-GB"/>
          </a:p>
          <a:p>
            <a:pPr>
              <a:buFont typeface="Wingdings" charset="2"/>
              <a:buChar char="¡"/>
            </a:pPr>
            <a:endParaRPr lang="en-GB"/>
          </a:p>
          <a:p>
            <a:pPr>
              <a:buFont typeface="Wingdings" charset="2"/>
              <a:buChar char="¡"/>
            </a:pPr>
            <a:endParaRPr lang="en-GB"/>
          </a:p>
          <a:p>
            <a:pPr>
              <a:buFont typeface="Wingdings" charset="2"/>
              <a:buChar char="¡"/>
            </a:pPr>
            <a:endParaRPr lang="en-GB"/>
          </a:p>
        </p:txBody>
      </p:sp>
      <p:sp>
        <p:nvSpPr>
          <p:cNvPr id="1048689" name=""/>
          <p:cNvSpPr>
            <a:spLocks noGrp="1"/>
          </p:cNvSpPr>
          <p:nvPr>
            <p:ph type="body" sz="quarter" idx="3"/>
          </p:nvPr>
        </p:nvSpPr>
        <p:spPr/>
        <p:txBody>
          <a:bodyPr/>
          <a:p>
            <a:endParaRPr lang="en-GB"/>
          </a:p>
        </p:txBody>
      </p:sp>
      <p:sp>
        <p:nvSpPr>
          <p:cNvPr id="1048690" name=""/>
          <p:cNvSpPr>
            <a:spLocks noGrp="1"/>
          </p:cNvSpPr>
          <p:nvPr>
            <p:ph sz="quarter" idx="4"/>
          </p:nvPr>
        </p:nvSpPr>
        <p:spPr/>
        <p:txBody>
          <a:bodyPr/>
          <a:p>
            <a:pPr>
              <a:buFont typeface="Wingdings" charset="2"/>
              <a:buChar char="¡"/>
            </a:pPr>
            <a:r>
              <a:rPr sz="3200" lang="en-US"/>
              <a:t>T</a:t>
            </a:r>
            <a:r>
              <a:rPr sz="3200" lang="en-US"/>
              <a:t>c</a:t>
            </a:r>
            <a:r>
              <a:rPr sz="3200" lang="en-US"/>
              <a:t>o</a:t>
            </a:r>
            <a:r>
              <a:rPr sz="3200" lang="en-US"/>
              <a:t>2</a:t>
            </a:r>
            <a:r>
              <a:rPr sz="3200" lang="en-US"/>
              <a:t>_</a:t>
            </a:r>
            <a:r>
              <a:rPr sz="3200" lang="en-US"/>
              <a:t>1</a:t>
            </a:r>
            <a:r>
              <a:rPr sz="3200" lang="en-US"/>
              <a:t>4</a:t>
            </a:r>
            <a:endParaRPr lang="en-GB"/>
          </a:p>
          <a:p>
            <a:pPr>
              <a:buFont typeface="Wingdings" charset="2"/>
              <a:buChar char="¡"/>
            </a:pPr>
            <a:r>
              <a:rPr sz="3200" lang="en-US"/>
              <a:t>S</a:t>
            </a:r>
            <a:r>
              <a:rPr sz="3200" lang="en-US"/>
              <a:t>O</a:t>
            </a:r>
            <a:r>
              <a:rPr sz="3200" lang="en-US"/>
              <a:t>2</a:t>
            </a:r>
            <a:r>
              <a:rPr sz="3200" lang="en-US"/>
              <a:t>_</a:t>
            </a:r>
            <a:r>
              <a:rPr sz="3200" lang="en-US"/>
              <a:t>9</a:t>
            </a:r>
            <a:r>
              <a:rPr sz="3200" lang="en-US"/>
              <a:t>4</a:t>
            </a:r>
            <a:endParaRPr lang="en-GB"/>
          </a:p>
          <a:p>
            <a:pPr>
              <a:buFont typeface="Wingdings" charset="2"/>
              <a:buChar char="¡"/>
            </a:pPr>
            <a:r>
              <a:rPr sz="3200" lang="en-US"/>
              <a:t>L</a:t>
            </a:r>
            <a:r>
              <a:rPr sz="3200" lang="en-US"/>
              <a:t>A</a:t>
            </a:r>
            <a:r>
              <a:rPr sz="3200" lang="en-US"/>
              <a:t>C</a:t>
            </a:r>
            <a:r>
              <a:rPr sz="3200" lang="en-US"/>
              <a:t> </a:t>
            </a:r>
            <a:r>
              <a:rPr sz="3200" lang="en-US"/>
              <a:t>_</a:t>
            </a:r>
            <a:r>
              <a:rPr sz="3200" lang="en-US"/>
              <a:t>5</a:t>
            </a:r>
            <a:r>
              <a:rPr sz="3200" lang="en-US"/>
              <a:t>.</a:t>
            </a:r>
            <a:r>
              <a:rPr sz="3200" lang="en-US"/>
              <a:t>2</a:t>
            </a:r>
            <a:r>
              <a:rPr sz="3200" lang="en-US"/>
              <a:t>5</a:t>
            </a:r>
            <a:endParaRPr lang="en-GB"/>
          </a:p>
          <a:p>
            <a:pPr>
              <a:buFont typeface="Wingdings" charset="2"/>
              <a:buChar char="¡"/>
            </a:pPr>
            <a:endParaRPr lang="en-GB"/>
          </a:p>
          <a:p>
            <a:pPr>
              <a:buFont typeface="Wingdings" charset="2"/>
              <a:buChar char="¡"/>
            </a:pPr>
            <a:r>
              <a:rPr sz="3200" lang="en-US"/>
              <a:t>I</a:t>
            </a:r>
            <a:r>
              <a:rPr sz="3200" lang="en-US"/>
              <a:t>m</a:t>
            </a:r>
            <a:r>
              <a:rPr sz="3200" lang="en-US"/>
              <a:t>p</a:t>
            </a:r>
            <a:r>
              <a:rPr sz="3200" lang="en-US"/>
              <a:t>*</a:t>
            </a:r>
            <a:r>
              <a:rPr sz="3200" lang="en-US"/>
              <a:t> </a:t>
            </a:r>
            <a:r>
              <a:rPr sz="3200" lang="en-US"/>
              <a:t>m</a:t>
            </a:r>
            <a:r>
              <a:rPr sz="3200" lang="en-US"/>
              <a:t>e</a:t>
            </a:r>
            <a:r>
              <a:rPr sz="3200" lang="en-US"/>
              <a:t>t</a:t>
            </a:r>
            <a:r>
              <a:rPr sz="3200" lang="en-US"/>
              <a:t>a</a:t>
            </a:r>
            <a:r>
              <a:rPr sz="3200" lang="en-US"/>
              <a:t>b</a:t>
            </a:r>
            <a:r>
              <a:rPr sz="3200" lang="en-US"/>
              <a:t>o</a:t>
            </a:r>
            <a:r>
              <a:rPr sz="3200" lang="en-US"/>
              <a:t>l</a:t>
            </a:r>
            <a:r>
              <a:rPr sz="3200" lang="en-US"/>
              <a:t>i</a:t>
            </a:r>
            <a:r>
              <a:rPr sz="3200" lang="en-US"/>
              <a:t>c</a:t>
            </a:r>
            <a:r>
              <a:rPr sz="3200" lang="en-US"/>
              <a:t> </a:t>
            </a:r>
            <a:r>
              <a:rPr sz="3200" lang="en-US"/>
              <a:t>a</a:t>
            </a:r>
            <a:r>
              <a:rPr sz="3200" lang="en-US"/>
              <a:t>c</a:t>
            </a:r>
            <a:r>
              <a:rPr sz="3200" lang="en-US"/>
              <a:t>i</a:t>
            </a:r>
            <a:r>
              <a:rPr sz="3200" lang="en-US"/>
              <a:t>d</a:t>
            </a:r>
            <a:r>
              <a:rPr sz="3200" lang="en-US"/>
              <a:t>o</a:t>
            </a:r>
            <a:r>
              <a:rPr sz="3200" lang="en-US"/>
              <a:t>s</a:t>
            </a:r>
            <a:r>
              <a:rPr sz="3200" lang="en-US"/>
              <a:t>i</a:t>
            </a:r>
            <a:r>
              <a:rPr sz="3200" lang="en-US"/>
              <a:t>s</a:t>
            </a:r>
            <a:endParaRPr lang="en-GB"/>
          </a:p>
          <a:p>
            <a:pPr>
              <a:buFont typeface="Wingdings" charset="2"/>
              <a:buChar char="¡"/>
            </a:pPr>
            <a:endParaRPr lang="en-GB"/>
          </a:p>
        </p:txBody>
      </p:sp>
      <mc:AlternateContent xmlns:mc="http://schemas.openxmlformats.org/markup-compatibility/2006">
        <mc:Choice xmlns:p14="http://schemas.microsoft.com/office/powerpoint/2010/main" Requires="p14">
          <p:contentPart p14:bwMode="auto" r:id="rId2">
            <p14:nvContentPartPr>
              <p14:cNvPr id="1048703" name=""/>
              <p14:cNvContentPartPr/>
              <p14:nvPr/>
            </p14:nvContentPartPr>
            <p14:xfrm>
              <a:off x="4417559" y="4440716"/>
              <a:ext cx="4006333" cy="1397103"/>
            </p14:xfrm>
          </p:contentPart>
        </mc:Choice>
        <mc:Fallback>
          <p:sp>
            <p:nvSpPr>
              <p:cNvPr id="1048703" name=""/>
              <p:cNvSpPr/>
              <p:nvPr/>
            </p:nvSpPr>
            <p:spPr>
              <a:xfrm>
                <a:off x="4417559" y="4440716"/>
                <a:ext cx="4006333" cy="1397103"/>
              </a:xfrm>
            </p:spPr>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9" name=""/>
        <p:cNvGrpSpPr/>
        <p:nvPr/>
      </p:nvGrpSpPr>
      <p:grpSpPr>
        <a:xfrm>
          <a:off x="0" y="0"/>
          <a:ext cx="0" cy="0"/>
          <a:chOff x="0" y="0"/>
          <a:chExt cx="0" cy="0"/>
        </a:xfrm>
      </p:grpSpPr>
      <p:sp>
        <p:nvSpPr>
          <p:cNvPr id="1048704" name=""/>
          <p:cNvSpPr>
            <a:spLocks noGrp="1"/>
          </p:cNvSpPr>
          <p:nvPr>
            <p:ph type="title"/>
          </p:nvPr>
        </p:nvSpPr>
        <p:spPr/>
        <p:txBody>
          <a:bodyPr/>
          <a:p>
            <a:r>
              <a:rPr lang="en-US"/>
              <a:t>W</a:t>
            </a:r>
            <a:r>
              <a:rPr lang="en-US"/>
              <a:t>h</a:t>
            </a:r>
            <a:r>
              <a:rPr lang="en-US"/>
              <a:t>e</a:t>
            </a:r>
            <a:r>
              <a:rPr lang="en-US"/>
              <a:t>n</a:t>
            </a:r>
            <a:r>
              <a:rPr lang="en-US"/>
              <a:t> </a:t>
            </a:r>
            <a:r>
              <a:rPr lang="en-US"/>
              <a:t>t</a:t>
            </a:r>
            <a:r>
              <a:rPr lang="en-US"/>
              <a:t>o</a:t>
            </a:r>
            <a:r>
              <a:rPr lang="en-US"/>
              <a:t>x</a:t>
            </a:r>
            <a:r>
              <a:rPr lang="en-US"/>
              <a:t>i</a:t>
            </a:r>
            <a:r>
              <a:rPr lang="en-US"/>
              <a:t>c</a:t>
            </a:r>
            <a:r>
              <a:rPr lang="en-US"/>
              <a:t>o</a:t>
            </a:r>
            <a:r>
              <a:rPr lang="en-US"/>
              <a:t>l</a:t>
            </a:r>
            <a:r>
              <a:rPr lang="en-US"/>
              <a:t>o</a:t>
            </a:r>
            <a:r>
              <a:rPr lang="en-US"/>
              <a:t>g</a:t>
            </a:r>
            <a:r>
              <a:rPr lang="en-US"/>
              <a:t>y</a:t>
            </a:r>
            <a:r>
              <a:rPr lang="en-US"/>
              <a:t> </a:t>
            </a:r>
            <a:r>
              <a:rPr lang="en-US"/>
              <a:t>a</a:t>
            </a:r>
            <a:r>
              <a:rPr lang="en-US"/>
              <a:t>r</a:t>
            </a:r>
            <a:r>
              <a:rPr lang="en-US"/>
              <a:t>r</a:t>
            </a:r>
            <a:r>
              <a:rPr lang="en-US"/>
              <a:t>i</a:t>
            </a:r>
            <a:r>
              <a:rPr lang="en-US"/>
              <a:t>v</a:t>
            </a:r>
            <a:r>
              <a:rPr lang="en-US"/>
              <a:t>e</a:t>
            </a:r>
            <a:r>
              <a:rPr lang="en-US"/>
              <a:t>d</a:t>
            </a:r>
            <a:endParaRPr lang="en-GB"/>
          </a:p>
        </p:txBody>
      </p:sp>
      <p:sp>
        <p:nvSpPr>
          <p:cNvPr id="1048705" name=""/>
          <p:cNvSpPr>
            <a:spLocks noGrp="1"/>
          </p:cNvSpPr>
          <p:nvPr>
            <p:ph idx="1"/>
          </p:nvPr>
        </p:nvSpPr>
        <p:spPr/>
        <p:txBody>
          <a:bodyPr/>
          <a:p>
            <a:r>
              <a:rPr lang="en-US"/>
              <a:t>D</a:t>
            </a:r>
            <a:r>
              <a:rPr lang="en-US"/>
              <a:t>e</a:t>
            </a:r>
            <a:r>
              <a:rPr lang="en-US"/>
              <a:t>t</a:t>
            </a:r>
            <a:r>
              <a:rPr lang="en-US"/>
              <a:t>e</a:t>
            </a:r>
            <a:r>
              <a:rPr lang="en-US"/>
              <a:t>c</a:t>
            </a:r>
            <a:r>
              <a:rPr lang="en-US"/>
              <a:t>t</a:t>
            </a:r>
            <a:r>
              <a:rPr lang="en-US"/>
              <a:t>e</a:t>
            </a:r>
            <a:r>
              <a:rPr lang="en-US"/>
              <a:t>d</a:t>
            </a:r>
            <a:r>
              <a:rPr lang="en-US"/>
              <a:t> </a:t>
            </a:r>
            <a:r>
              <a:rPr lang="en-US"/>
              <a:t>t</a:t>
            </a:r>
            <a:r>
              <a:rPr lang="en-US"/>
              <a:t>h</a:t>
            </a:r>
            <a:r>
              <a:rPr lang="en-US"/>
              <a:t>e</a:t>
            </a:r>
            <a:r>
              <a:rPr lang="en-US"/>
              <a:t> </a:t>
            </a:r>
            <a:r>
              <a:rPr lang="en-US"/>
              <a:t>p</a:t>
            </a:r>
            <a:r>
              <a:rPr lang="en-US"/>
              <a:t>r</a:t>
            </a:r>
            <a:r>
              <a:rPr lang="en-US"/>
              <a:t>e</a:t>
            </a:r>
            <a:r>
              <a:rPr lang="en-US"/>
              <a:t>s</a:t>
            </a:r>
            <a:r>
              <a:rPr lang="en-US"/>
              <a:t>e</a:t>
            </a:r>
            <a:r>
              <a:rPr lang="en-US"/>
              <a:t>n</a:t>
            </a:r>
            <a:r>
              <a:rPr lang="en-US"/>
              <a:t>c</a:t>
            </a:r>
            <a:r>
              <a:rPr lang="en-US"/>
              <a:t>e</a:t>
            </a:r>
            <a:r>
              <a:rPr lang="en-US"/>
              <a:t> </a:t>
            </a:r>
            <a:r>
              <a:rPr lang="en-US"/>
              <a:t>o</a:t>
            </a:r>
            <a:r>
              <a:rPr lang="en-US"/>
              <a:t>f</a:t>
            </a:r>
            <a:r>
              <a:rPr lang="en-US"/>
              <a:t> </a:t>
            </a:r>
            <a:r>
              <a:rPr lang="en-US"/>
              <a:t>i</a:t>
            </a:r>
            <a:r>
              <a:rPr lang="en-US"/>
              <a:t>m</a:t>
            </a:r>
            <a:r>
              <a:rPr lang="en-US"/>
              <a:t>i</a:t>
            </a:r>
            <a:r>
              <a:rPr lang="en-US"/>
              <a:t>d</a:t>
            </a:r>
            <a:r>
              <a:rPr lang="en-US"/>
              <a:t>a</a:t>
            </a:r>
            <a:r>
              <a:rPr lang="en-US"/>
              <a:t>c</a:t>
            </a:r>
            <a:r>
              <a:rPr lang="en-US"/>
              <a:t>l</a:t>
            </a:r>
            <a:r>
              <a:rPr lang="en-US"/>
              <a:t>o</a:t>
            </a:r>
            <a:r>
              <a:rPr lang="en-US"/>
              <a:t>p</a:t>
            </a:r>
            <a:r>
              <a:rPr lang="en-US"/>
              <a:t>r</a:t>
            </a:r>
            <a:r>
              <a:rPr lang="en-US"/>
              <a:t>i</a:t>
            </a:r>
            <a:r>
              <a:rPr lang="en-US"/>
              <a:t>d</a:t>
            </a:r>
            <a:r>
              <a:rPr lang="en-US"/>
              <a:t>e</a:t>
            </a:r>
            <a:r>
              <a:rPr lang="en-US"/>
              <a:t> </a:t>
            </a:r>
            <a:r>
              <a:rPr lang="en-US"/>
              <a:t>i</a:t>
            </a:r>
            <a:r>
              <a:rPr lang="en-US"/>
              <a:t>n</a:t>
            </a:r>
            <a:r>
              <a:rPr lang="en-US"/>
              <a:t> </a:t>
            </a:r>
            <a:r>
              <a:rPr lang="en-US"/>
              <a:t>R</a:t>
            </a:r>
            <a:r>
              <a:rPr lang="en-US"/>
              <a:t>T</a:t>
            </a:r>
            <a:r>
              <a:rPr lang="en-US"/>
              <a:t>A</a:t>
            </a:r>
            <a:r>
              <a:rPr lang="en-US"/>
              <a:t> </a:t>
            </a:r>
            <a:r>
              <a:rPr lang="en-US"/>
              <a:t>a</a:t>
            </a:r>
            <a:r>
              <a:rPr lang="en-US"/>
              <a:t>n</a:t>
            </a:r>
            <a:r>
              <a:rPr lang="en-US"/>
              <a:t>d</a:t>
            </a:r>
            <a:r>
              <a:rPr lang="en-US"/>
              <a:t> </a:t>
            </a:r>
            <a:r>
              <a:rPr lang="en-US"/>
              <a:t>u</a:t>
            </a:r>
            <a:r>
              <a:rPr lang="en-US"/>
              <a:t>r</a:t>
            </a:r>
            <a:r>
              <a:rPr lang="en-US"/>
              <a:t>i</a:t>
            </a:r>
            <a:r>
              <a:rPr lang="en-US"/>
              <a:t>n</a:t>
            </a:r>
            <a:r>
              <a:rPr lang="en-US"/>
              <a:t>e</a:t>
            </a:r>
            <a:r>
              <a:rPr lang="en-US"/>
              <a:t> </a:t>
            </a:r>
            <a:r>
              <a:rPr lang="en-US"/>
              <a:t>s</a:t>
            </a:r>
            <a:r>
              <a:rPr lang="en-US"/>
              <a:t>a</a:t>
            </a:r>
            <a:r>
              <a:rPr lang="en-US"/>
              <a:t>m</a:t>
            </a:r>
            <a:r>
              <a:rPr lang="en-US"/>
              <a:t>p</a:t>
            </a:r>
            <a:r>
              <a:rPr lang="en-US"/>
              <a:t>l</a:t>
            </a:r>
            <a:r>
              <a:rPr lang="en-US"/>
              <a:t>e</a:t>
            </a:r>
            <a:r>
              <a:rPr lang="en-US"/>
              <a:t>s</a:t>
            </a:r>
            <a:r>
              <a:rPr lang="en-US"/>
              <a:t> </a:t>
            </a:r>
            <a:endParaRPr lang="en-GB"/>
          </a:p>
        </p:txBody>
      </p:sp>
      <mc:AlternateContent xmlns:mc="http://schemas.openxmlformats.org/markup-compatibility/2006">
        <mc:Choice xmlns:p14="http://schemas.microsoft.com/office/powerpoint/2010/main" Requires="p14">
          <p:contentPart p14:bwMode="auto" r:id="rId2">
            <p14:nvContentPartPr>
              <p14:cNvPr id="1048717" name=""/>
              <p14:cNvContentPartPr/>
              <p14:nvPr/>
            </p14:nvContentPartPr>
            <p14:xfrm>
              <a:off x="0" y="0"/>
              <a:ext cx="0" cy="0"/>
            </p14:xfrm>
          </p:contentPart>
        </mc:Choice>
        <mc:Fallback>
          <p:sp>
            <p:nvSpPr>
              <p:cNvPr id="1048717"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718" name=""/>
              <p14:cNvContentPartPr/>
              <p14:nvPr/>
            </p14:nvContentPartPr>
            <p14:xfrm>
              <a:off x="0" y="0"/>
              <a:ext cx="0" cy="0"/>
            </p14:xfrm>
          </p:contentPart>
        </mc:Choice>
        <mc:Fallback>
          <p:sp>
            <p:nvSpPr>
              <p:cNvPr id="1048718"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4">
            <p14:nvContentPartPr>
              <p14:cNvPr id="1048719" name=""/>
              <p14:cNvContentPartPr/>
              <p14:nvPr/>
            </p14:nvContentPartPr>
            <p14:xfrm>
              <a:off x="0" y="0"/>
              <a:ext cx="0" cy="0"/>
            </p14:xfrm>
          </p:contentPart>
        </mc:Choice>
        <mc:Fallback>
          <p:sp>
            <p:nvSpPr>
              <p:cNvPr id="104871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5">
            <p14:nvContentPartPr>
              <p14:cNvPr id="1048721" name=""/>
              <p14:cNvContentPartPr/>
              <p14:nvPr/>
            </p14:nvContentPartPr>
            <p14:xfrm>
              <a:off x="0" y="0"/>
              <a:ext cx="0" cy="0"/>
            </p14:xfrm>
          </p:contentPart>
        </mc:Choice>
        <mc:Fallback>
          <p:sp>
            <p:nvSpPr>
              <p:cNvPr id="1048721"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6">
            <p14:nvContentPartPr>
              <p14:cNvPr id="1048722" name=""/>
              <p14:cNvContentPartPr/>
              <p14:nvPr/>
            </p14:nvContentPartPr>
            <p14:xfrm>
              <a:off x="0" y="0"/>
              <a:ext cx="0" cy="0"/>
            </p14:xfrm>
          </p:contentPart>
        </mc:Choice>
        <mc:Fallback>
          <p:sp>
            <p:nvSpPr>
              <p:cNvPr id="1048722"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7">
            <p14:nvContentPartPr>
              <p14:cNvPr id="1048723" name=""/>
              <p14:cNvContentPartPr/>
              <p14:nvPr/>
            </p14:nvContentPartPr>
            <p14:xfrm>
              <a:off x="0" y="0"/>
              <a:ext cx="0" cy="0"/>
            </p14:xfrm>
          </p:contentPart>
        </mc:Choice>
        <mc:Fallback>
          <p:sp>
            <p:nvSpPr>
              <p:cNvPr id="1048723"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8">
            <p14:nvContentPartPr>
              <p14:cNvPr id="1048728" name=""/>
              <p14:cNvContentPartPr/>
              <p14:nvPr/>
            </p14:nvContentPartPr>
            <p14:xfrm>
              <a:off x="0" y="0"/>
              <a:ext cx="0" cy="0"/>
            </p14:xfrm>
          </p:contentPart>
        </mc:Choice>
        <mc:Fallback>
          <p:sp>
            <p:nvSpPr>
              <p:cNvPr id="1048728"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9">
            <p14:nvContentPartPr>
              <p14:cNvPr id="1048729" name=""/>
              <p14:cNvContentPartPr/>
              <p14:nvPr/>
            </p14:nvContentPartPr>
            <p14:xfrm>
              <a:off x="0" y="0"/>
              <a:ext cx="0" cy="0"/>
            </p14:xfrm>
          </p:contentPart>
        </mc:Choice>
        <mc:Fallback>
          <p:sp>
            <p:nvSpPr>
              <p:cNvPr id="104872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0">
            <p14:nvContentPartPr>
              <p14:cNvPr id="1048730" name=""/>
              <p14:cNvContentPartPr/>
              <p14:nvPr/>
            </p14:nvContentPartPr>
            <p14:xfrm>
              <a:off x="0" y="0"/>
              <a:ext cx="0" cy="0"/>
            </p14:xfrm>
          </p:contentPart>
        </mc:Choice>
        <mc:Fallback>
          <p:sp>
            <p:nvSpPr>
              <p:cNvPr id="1048730"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1">
            <p14:nvContentPartPr>
              <p14:cNvPr id="1048731" name=""/>
              <p14:cNvContentPartPr/>
              <p14:nvPr/>
            </p14:nvContentPartPr>
            <p14:xfrm>
              <a:off x="0" y="0"/>
              <a:ext cx="0" cy="0"/>
            </p14:xfrm>
          </p:contentPart>
        </mc:Choice>
        <mc:Fallback>
          <p:sp>
            <p:nvSpPr>
              <p:cNvPr id="1048731"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2">
            <p14:nvContentPartPr>
              <p14:cNvPr id="1048732" name=""/>
              <p14:cNvContentPartPr/>
              <p14:nvPr/>
            </p14:nvContentPartPr>
            <p14:xfrm>
              <a:off x="4627864" y="1184460"/>
              <a:ext cx="32380" cy="5497"/>
            </p14:xfrm>
          </p:contentPart>
        </mc:Choice>
        <mc:Fallback>
          <p:sp>
            <p:nvSpPr>
              <p:cNvPr id="1048732" name=""/>
              <p:cNvSpPr/>
              <p:nvPr/>
            </p:nvSpPr>
            <p:spPr>
              <a:xfrm>
                <a:off x="4627864" y="1184460"/>
                <a:ext cx="32380" cy="5497"/>
              </a:xfrm>
            </p:spPr>
          </p:sp>
        </mc:Fallback>
      </mc:AlternateContent>
      <mc:AlternateContent xmlns:mc="http://schemas.openxmlformats.org/markup-compatibility/2006">
        <mc:Choice xmlns:p14="http://schemas.microsoft.com/office/powerpoint/2010/main" Requires="p14">
          <p:contentPart p14:bwMode="auto" r:id="rId13">
            <p14:nvContentPartPr>
              <p14:cNvPr id="1048733" name=""/>
              <p14:cNvContentPartPr/>
              <p14:nvPr/>
            </p14:nvContentPartPr>
            <p14:xfrm>
              <a:off x="0" y="0"/>
              <a:ext cx="0" cy="0"/>
            </p14:xfrm>
          </p:contentPart>
        </mc:Choice>
        <mc:Fallback>
          <p:sp>
            <p:nvSpPr>
              <p:cNvPr id="1048733"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4">
            <p14:nvContentPartPr>
              <p14:cNvPr id="1048734" name=""/>
              <p14:cNvContentPartPr/>
              <p14:nvPr/>
            </p14:nvContentPartPr>
            <p14:xfrm>
              <a:off x="0" y="0"/>
              <a:ext cx="0" cy="0"/>
            </p14:xfrm>
          </p:contentPart>
        </mc:Choice>
        <mc:Fallback>
          <p:sp>
            <p:nvSpPr>
              <p:cNvPr id="1048734"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5">
            <p14:nvContentPartPr>
              <p14:cNvPr id="1048735" name=""/>
              <p14:cNvContentPartPr/>
              <p14:nvPr/>
            </p14:nvContentPartPr>
            <p14:xfrm>
              <a:off x="0" y="0"/>
              <a:ext cx="0" cy="0"/>
            </p14:xfrm>
          </p:contentPart>
        </mc:Choice>
        <mc:Fallback>
          <p:sp>
            <p:nvSpPr>
              <p:cNvPr id="1048735"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6">
            <p14:nvContentPartPr>
              <p14:cNvPr id="1048736" name=""/>
              <p14:cNvContentPartPr/>
              <p14:nvPr/>
            </p14:nvContentPartPr>
            <p14:xfrm>
              <a:off x="0" y="0"/>
              <a:ext cx="0" cy="0"/>
            </p14:xfrm>
          </p:contentPart>
        </mc:Choice>
        <mc:Fallback>
          <p:sp>
            <p:nvSpPr>
              <p:cNvPr id="1048736"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7">
            <p14:nvContentPartPr>
              <p14:cNvPr id="1048737" name=""/>
              <p14:cNvContentPartPr/>
              <p14:nvPr/>
            </p14:nvContentPartPr>
            <p14:xfrm>
              <a:off x="0" y="0"/>
              <a:ext cx="0" cy="0"/>
            </p14:xfrm>
          </p:contentPart>
        </mc:Choice>
        <mc:Fallback>
          <p:sp>
            <p:nvSpPr>
              <p:cNvPr id="1048737"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8">
            <p14:nvContentPartPr>
              <p14:cNvPr id="1048738" name=""/>
              <p14:cNvContentPartPr/>
              <p14:nvPr/>
            </p14:nvContentPartPr>
            <p14:xfrm>
              <a:off x="0" y="0"/>
              <a:ext cx="0" cy="0"/>
            </p14:xfrm>
          </p:contentPart>
        </mc:Choice>
        <mc:Fallback>
          <p:sp>
            <p:nvSpPr>
              <p:cNvPr id="1048738"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19">
            <p14:nvContentPartPr>
              <p14:cNvPr id="1048739" name=""/>
              <p14:cNvContentPartPr/>
              <p14:nvPr/>
            </p14:nvContentPartPr>
            <p14:xfrm>
              <a:off x="0" y="0"/>
              <a:ext cx="0" cy="0"/>
            </p14:xfrm>
          </p:contentPart>
        </mc:Choice>
        <mc:Fallback>
          <p:sp>
            <p:nvSpPr>
              <p:cNvPr id="104873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20">
            <p14:nvContentPartPr>
              <p14:cNvPr id="1048741" name=""/>
              <p14:cNvContentPartPr/>
              <p14:nvPr/>
            </p14:nvContentPartPr>
            <p14:xfrm>
              <a:off x="3710079" y="839763"/>
              <a:ext cx="32381" cy="5497"/>
            </p14:xfrm>
          </p:contentPart>
        </mc:Choice>
        <mc:Fallback>
          <p:sp>
            <p:nvSpPr>
              <p:cNvPr id="1048741" name=""/>
              <p:cNvSpPr/>
              <p:nvPr/>
            </p:nvSpPr>
            <p:spPr>
              <a:xfrm>
                <a:off x="3710079" y="839763"/>
                <a:ext cx="32381" cy="5497"/>
              </a:xfrm>
            </p:spPr>
          </p:sp>
        </mc:Fallback>
      </mc:AlternateContent>
      <mc:AlternateContent xmlns:mc="http://schemas.openxmlformats.org/markup-compatibility/2006">
        <mc:Choice xmlns:p14="http://schemas.microsoft.com/office/powerpoint/2010/main" Requires="p14">
          <p:contentPart p14:bwMode="auto" r:id="rId21">
            <p14:nvContentPartPr>
              <p14:cNvPr id="1048743" name=""/>
              <p14:cNvContentPartPr/>
              <p14:nvPr/>
            </p14:nvContentPartPr>
            <p14:xfrm>
              <a:off x="0" y="0"/>
              <a:ext cx="0" cy="0"/>
            </p14:xfrm>
          </p:contentPart>
        </mc:Choice>
        <mc:Fallback>
          <p:sp>
            <p:nvSpPr>
              <p:cNvPr id="1048743"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22">
            <p14:nvContentPartPr>
              <p14:cNvPr id="1048745" name=""/>
              <p14:cNvContentPartPr/>
              <p14:nvPr/>
            </p14:nvContentPartPr>
            <p14:xfrm>
              <a:off x="0" y="0"/>
              <a:ext cx="0" cy="0"/>
            </p14:xfrm>
          </p:contentPart>
        </mc:Choice>
        <mc:Fallback>
          <p:sp>
            <p:nvSpPr>
              <p:cNvPr id="1048745"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23">
            <p14:nvContentPartPr>
              <p14:cNvPr id="1048748" name=""/>
              <p14:cNvContentPartPr/>
              <p14:nvPr/>
            </p14:nvContentPartPr>
            <p14:xfrm>
              <a:off x="5074786" y="2346811"/>
              <a:ext cx="2194704" cy="96194"/>
            </p14:xfrm>
          </p:contentPart>
        </mc:Choice>
        <mc:Fallback>
          <p:sp>
            <p:nvSpPr>
              <p:cNvPr id="1048748" name=""/>
              <p:cNvSpPr/>
              <p:nvPr/>
            </p:nvSpPr>
            <p:spPr>
              <a:xfrm>
                <a:off x="5074786" y="2346811"/>
                <a:ext cx="2194704" cy="96194"/>
              </a:xfrm>
            </p:spPr>
          </p:sp>
        </mc:Fallback>
      </mc:AlternateContent>
      <p:sp>
        <p:nvSpPr>
          <p:cNvPr id="1048749" name=""/>
          <p:cNvSpPr/>
          <p:nvPr/>
        </p:nvSpPr>
        <p:spPr>
          <a:xfrm flipH="1">
            <a:off x="400279" y="1565588"/>
            <a:ext cx="656017" cy="611333"/>
          </a:xfrm>
          <a:prstGeom prst="star5"/>
          <a:solidFill>
            <a:srgbClr val="FFFFFF"/>
          </a:solidFill>
          <a:ln w="25400">
            <a:solidFill>
              <a:srgbClr val="3893E0"/>
            </a:solidFill>
          </a:ln>
        </p:spPr>
        <p:txBody>
          <a:bodyPr anchor="ctr"/>
          <a:p>
            <a:pPr algn="ctr"/>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0" name=""/>
        <p:cNvGrpSpPr/>
        <p:nvPr/>
      </p:nvGrpSpPr>
      <p:grpSpPr>
        <a:xfrm>
          <a:off x="0" y="0"/>
          <a:ext cx="0" cy="0"/>
          <a:chOff x="0" y="0"/>
          <a:chExt cx="0" cy="0"/>
        </a:xfrm>
      </p:grpSpPr>
      <p:sp>
        <p:nvSpPr>
          <p:cNvPr id="1048750" name=""/>
          <p:cNvSpPr>
            <a:spLocks noGrp="1"/>
          </p:cNvSpPr>
          <p:nvPr>
            <p:ph type="title"/>
          </p:nvPr>
        </p:nvSpPr>
        <p:spPr/>
        <p:txBody>
          <a:bodyPr/>
          <a:p>
            <a:r>
              <a:rPr lang="en-US"/>
              <a:t>Nephr</a:t>
            </a:r>
            <a:r>
              <a:rPr lang="en-US"/>
              <a:t>o</a:t>
            </a:r>
            <a:r>
              <a:rPr lang="en-US"/>
              <a:t> </a:t>
            </a:r>
            <a:r>
              <a:rPr lang="en-US"/>
              <a:t>c</a:t>
            </a:r>
            <a:r>
              <a:rPr lang="en-US"/>
              <a:t>o</a:t>
            </a:r>
            <a:r>
              <a:rPr lang="en-US"/>
              <a:t>n</a:t>
            </a:r>
            <a:r>
              <a:rPr lang="en-US"/>
              <a:t>s</a:t>
            </a:r>
            <a:r>
              <a:rPr lang="en-US"/>
              <a:t>x</a:t>
            </a:r>
            <a:br>
              <a:rPr lang="en-US"/>
            </a:br>
            <a:endParaRPr lang="en-GB"/>
          </a:p>
        </p:txBody>
      </p:sp>
      <p:sp>
        <p:nvSpPr>
          <p:cNvPr id="1048751" name=""/>
          <p:cNvSpPr>
            <a:spLocks noGrp="1"/>
          </p:cNvSpPr>
          <p:nvPr>
            <p:ph idx="1"/>
          </p:nvPr>
        </p:nvSpPr>
        <p:spPr/>
        <p:txBody>
          <a:bodyPr/>
          <a:p>
            <a:r>
              <a:rPr lang="en-US"/>
              <a:t>I</a:t>
            </a:r>
            <a:r>
              <a:rPr lang="en-US"/>
              <a:t>n</a:t>
            </a:r>
            <a:r>
              <a:rPr lang="en-US"/>
              <a:t> </a:t>
            </a:r>
            <a:r>
              <a:rPr lang="en-US"/>
              <a:t>v</a:t>
            </a:r>
            <a:r>
              <a:rPr lang="en-US"/>
              <a:t>/</a:t>
            </a:r>
            <a:r>
              <a:rPr lang="en-US"/>
              <a:t>o</a:t>
            </a:r>
            <a:r>
              <a:rPr lang="en-US"/>
              <a:t> </a:t>
            </a:r>
            <a:r>
              <a:rPr lang="en-US"/>
              <a:t>m</a:t>
            </a:r>
            <a:r>
              <a:rPr lang="en-US"/>
              <a:t>e</a:t>
            </a:r>
            <a:r>
              <a:rPr lang="en-US"/>
              <a:t>t</a:t>
            </a:r>
            <a:r>
              <a:rPr lang="en-US"/>
              <a:t>a</a:t>
            </a:r>
            <a:r>
              <a:rPr lang="en-US"/>
              <a:t>b</a:t>
            </a:r>
            <a:r>
              <a:rPr lang="en-US"/>
              <a:t>o</a:t>
            </a:r>
            <a:r>
              <a:rPr lang="en-US"/>
              <a:t>l</a:t>
            </a:r>
            <a:r>
              <a:rPr lang="en-US"/>
              <a:t>i</a:t>
            </a:r>
            <a:r>
              <a:rPr lang="en-US"/>
              <a:t>c</a:t>
            </a:r>
            <a:r>
              <a:rPr lang="en-US"/>
              <a:t> </a:t>
            </a:r>
            <a:r>
              <a:rPr lang="en-US"/>
              <a:t>a</a:t>
            </a:r>
            <a:r>
              <a:rPr lang="en-US"/>
              <a:t>c</a:t>
            </a:r>
            <a:r>
              <a:rPr lang="en-US"/>
              <a:t>i</a:t>
            </a:r>
            <a:r>
              <a:rPr lang="en-US"/>
              <a:t>d</a:t>
            </a:r>
            <a:r>
              <a:rPr lang="en-US"/>
              <a:t>o</a:t>
            </a:r>
            <a:r>
              <a:rPr lang="en-US"/>
              <a:t>s</a:t>
            </a:r>
            <a:r>
              <a:rPr lang="en-US"/>
              <a:t>i</a:t>
            </a:r>
            <a:r>
              <a:rPr lang="en-US"/>
              <a:t>s</a:t>
            </a:r>
            <a:r>
              <a:rPr lang="en-US"/>
              <a:t> </a:t>
            </a:r>
            <a:r>
              <a:rPr lang="en-US"/>
              <a:t>a</a:t>
            </a:r>
            <a:r>
              <a:rPr lang="en-US"/>
              <a:t>n</a:t>
            </a:r>
            <a:r>
              <a:rPr lang="en-US"/>
              <a:t>d</a:t>
            </a:r>
            <a:r>
              <a:rPr lang="en-US"/>
              <a:t> </a:t>
            </a:r>
            <a:r>
              <a:rPr lang="en-US"/>
              <a:t>h</a:t>
            </a:r>
            <a:r>
              <a:rPr lang="en-US"/>
              <a:t>y</a:t>
            </a:r>
            <a:r>
              <a:rPr lang="en-US"/>
              <a:t>p</a:t>
            </a:r>
            <a:r>
              <a:rPr lang="en-US"/>
              <a:t>o</a:t>
            </a:r>
            <a:r>
              <a:rPr lang="en-US"/>
              <a:t>t</a:t>
            </a:r>
            <a:r>
              <a:rPr lang="en-US"/>
              <a:t>e</a:t>
            </a:r>
            <a:r>
              <a:rPr lang="en-US"/>
              <a:t>n</a:t>
            </a:r>
            <a:r>
              <a:rPr lang="en-US"/>
              <a:t>s</a:t>
            </a:r>
            <a:r>
              <a:rPr lang="en-US"/>
              <a:t>i</a:t>
            </a:r>
            <a:r>
              <a:rPr lang="en-US"/>
              <a:t>o</a:t>
            </a:r>
            <a:r>
              <a:rPr lang="en-US"/>
              <a:t>n</a:t>
            </a:r>
            <a:r>
              <a:rPr lang="en-US"/>
              <a:t> </a:t>
            </a:r>
            <a:endParaRPr lang="en-GB"/>
          </a:p>
          <a:p>
            <a:r>
              <a:rPr lang="en-US"/>
              <a:t>A</a:t>
            </a:r>
            <a:r>
              <a:rPr lang="en-US"/>
              <a:t>d</a:t>
            </a:r>
            <a:r>
              <a:rPr lang="en-US"/>
              <a:t>v</a:t>
            </a:r>
            <a:r>
              <a:rPr lang="en-US"/>
              <a:t>i</a:t>
            </a:r>
            <a:r>
              <a:rPr lang="en-US"/>
              <a:t>s</a:t>
            </a:r>
            <a:r>
              <a:rPr lang="en-US"/>
              <a:t>e</a:t>
            </a:r>
            <a:r>
              <a:rPr lang="en-US"/>
              <a:t>d</a:t>
            </a:r>
            <a:r>
              <a:rPr lang="en-US"/>
              <a:t> </a:t>
            </a:r>
            <a:r>
              <a:rPr lang="en-US"/>
              <a:t>c</a:t>
            </a:r>
            <a:r>
              <a:rPr lang="en-US"/>
              <a:t>o</a:t>
            </a:r>
            <a:r>
              <a:rPr lang="en-US"/>
              <a:t>r</a:t>
            </a:r>
            <a:r>
              <a:rPr lang="en-US"/>
              <a:t>r</a:t>
            </a:r>
            <a:r>
              <a:rPr lang="en-US"/>
              <a:t>e</a:t>
            </a:r>
            <a:r>
              <a:rPr lang="en-US"/>
              <a:t>c</a:t>
            </a:r>
            <a:r>
              <a:rPr lang="en-US"/>
              <a:t>t</a:t>
            </a:r>
            <a:r>
              <a:rPr lang="en-US"/>
              <a:t>i</a:t>
            </a:r>
            <a:r>
              <a:rPr lang="en-US"/>
              <a:t>o</a:t>
            </a:r>
            <a:r>
              <a:rPr lang="en-US"/>
              <a:t>n</a:t>
            </a:r>
            <a:r>
              <a:rPr lang="en-US"/>
              <a:t> </a:t>
            </a:r>
            <a:r>
              <a:rPr lang="en-US"/>
              <a:t>o</a:t>
            </a:r>
            <a:r>
              <a:rPr lang="en-US"/>
              <a:t>f</a:t>
            </a:r>
            <a:r>
              <a:rPr lang="en-US"/>
              <a:t> </a:t>
            </a:r>
            <a:r>
              <a:rPr lang="en-US"/>
              <a:t>h</a:t>
            </a:r>
            <a:r>
              <a:rPr lang="en-US"/>
              <a:t>y</a:t>
            </a:r>
            <a:r>
              <a:rPr lang="en-US"/>
              <a:t>p</a:t>
            </a:r>
            <a:r>
              <a:rPr lang="en-US"/>
              <a:t>o</a:t>
            </a:r>
            <a:r>
              <a:rPr lang="en-US"/>
              <a:t>k</a:t>
            </a:r>
            <a:r>
              <a:rPr lang="en-US"/>
              <a:t>a</a:t>
            </a:r>
            <a:r>
              <a:rPr lang="en-US"/>
              <a:t>l</a:t>
            </a:r>
            <a:r>
              <a:rPr lang="en-US"/>
              <a:t>e</a:t>
            </a:r>
            <a:r>
              <a:rPr lang="en-US"/>
              <a:t>m</a:t>
            </a:r>
            <a:r>
              <a:rPr lang="en-US"/>
              <a:t>i</a:t>
            </a:r>
            <a:r>
              <a:rPr lang="en-US"/>
              <a:t>a</a:t>
            </a:r>
            <a:r>
              <a:rPr lang="en-US"/>
              <a:t> </a:t>
            </a:r>
            <a:r>
              <a:rPr lang="en-US"/>
              <a:t>a</a:t>
            </a:r>
            <a:r>
              <a:rPr lang="en-US"/>
              <a:t>n</a:t>
            </a:r>
            <a:r>
              <a:rPr lang="en-US"/>
              <a:t>d</a:t>
            </a:r>
            <a:r>
              <a:rPr lang="en-US"/>
              <a:t> </a:t>
            </a:r>
            <a:r>
              <a:rPr lang="en-US"/>
              <a:t>b</a:t>
            </a:r>
            <a:r>
              <a:rPr lang="en-US"/>
              <a:t>i</a:t>
            </a:r>
            <a:r>
              <a:rPr lang="en-US"/>
              <a:t>c</a:t>
            </a:r>
            <a:r>
              <a:rPr lang="en-US"/>
              <a:t>a</a:t>
            </a:r>
            <a:r>
              <a:rPr lang="en-US"/>
              <a:t>r</a:t>
            </a:r>
            <a:r>
              <a:rPr lang="en-US"/>
              <a:t>b</a:t>
            </a:r>
            <a:r>
              <a:rPr lang="en-US"/>
              <a:t>o</a:t>
            </a:r>
            <a:r>
              <a:rPr lang="en-US"/>
              <a:t>n</a:t>
            </a:r>
            <a:r>
              <a:rPr lang="en-US"/>
              <a:t>a</a:t>
            </a:r>
            <a:r>
              <a:rPr lang="en-US"/>
              <a:t>t</a:t>
            </a:r>
            <a:r>
              <a:rPr lang="en-US"/>
              <a:t>e</a:t>
            </a:r>
            <a:r>
              <a:rPr lang="en-US"/>
              <a:t> </a:t>
            </a:r>
            <a:r>
              <a:rPr lang="en-US"/>
              <a:t>d</a:t>
            </a:r>
            <a:r>
              <a:rPr lang="en-US"/>
              <a:t>e</a:t>
            </a:r>
            <a:r>
              <a:rPr lang="en-US"/>
              <a:t>f</a:t>
            </a:r>
            <a:r>
              <a:rPr lang="en-US"/>
              <a:t>i</a:t>
            </a:r>
            <a:r>
              <a:rPr lang="en-US"/>
              <a:t>c</a:t>
            </a:r>
            <a:r>
              <a:rPr lang="en-US"/>
              <a:t>i</a:t>
            </a:r>
            <a:r>
              <a:rPr lang="en-US"/>
              <a:t>t</a:t>
            </a:r>
            <a:r>
              <a:rPr lang="en-US"/>
              <a:t>s</a:t>
            </a:r>
            <a:endParaRPr lang="en-GB"/>
          </a:p>
          <a:p>
            <a:r>
              <a:rPr lang="en-US"/>
              <a:t>N</a:t>
            </a:r>
            <a:r>
              <a:rPr lang="en-US"/>
              <a:t>o</a:t>
            </a:r>
            <a:r>
              <a:rPr lang="en-US"/>
              <a:t> </a:t>
            </a:r>
            <a:r>
              <a:rPr lang="en-US"/>
              <a:t>r</a:t>
            </a:r>
            <a:r>
              <a:rPr lang="en-US"/>
              <a:t>o</a:t>
            </a:r>
            <a:r>
              <a:rPr lang="en-US"/>
              <a:t>l</a:t>
            </a:r>
            <a:r>
              <a:rPr lang="en-US"/>
              <a:t>e</a:t>
            </a:r>
            <a:r>
              <a:rPr lang="en-US"/>
              <a:t> </a:t>
            </a:r>
            <a:r>
              <a:rPr lang="en-US"/>
              <a:t>o</a:t>
            </a:r>
            <a:r>
              <a:rPr lang="en-US"/>
              <a:t>f</a:t>
            </a:r>
            <a:r>
              <a:rPr lang="en-US"/>
              <a:t> </a:t>
            </a:r>
            <a:r>
              <a:rPr lang="en-US"/>
              <a:t>h</a:t>
            </a:r>
            <a:r>
              <a:rPr lang="en-US"/>
              <a:t>e</a:t>
            </a:r>
            <a:r>
              <a:rPr lang="en-US"/>
              <a:t>m</a:t>
            </a:r>
            <a:r>
              <a:rPr lang="en-US"/>
              <a:t>o</a:t>
            </a:r>
            <a:r>
              <a:rPr lang="en-US"/>
              <a:t>d</a:t>
            </a:r>
            <a:r>
              <a:rPr lang="en-US"/>
              <a:t>i</a:t>
            </a:r>
            <a:r>
              <a:rPr lang="en-US"/>
              <a:t>a</a:t>
            </a:r>
            <a:r>
              <a:rPr lang="en-US"/>
              <a:t>l</a:t>
            </a:r>
            <a:r>
              <a:rPr lang="en-US"/>
              <a:t>y</a:t>
            </a:r>
            <a:r>
              <a:rPr lang="en-US"/>
              <a:t>s</a:t>
            </a:r>
            <a:r>
              <a:rPr lang="en-US"/>
              <a:t>i</a:t>
            </a:r>
            <a:r>
              <a:rPr lang="en-US"/>
              <a:t>s</a:t>
            </a:r>
            <a:endParaRPr lang="en-GB"/>
          </a:p>
        </p:txBody>
      </p:sp>
      <mc:AlternateContent xmlns:mc="http://schemas.openxmlformats.org/markup-compatibility/2006">
        <mc:Choice xmlns:p14="http://schemas.microsoft.com/office/powerpoint/2010/main" Requires="p14">
          <p:contentPart p14:bwMode="auto" r:id="rId2">
            <p14:nvContentPartPr>
              <p14:cNvPr id="1048789" name=""/>
              <p14:cNvContentPartPr/>
              <p14:nvPr/>
            </p14:nvContentPartPr>
            <p14:xfrm>
              <a:off x="0" y="0"/>
              <a:ext cx="0" cy="0"/>
            </p14:xfrm>
          </p:contentPart>
        </mc:Choice>
        <mc:Fallback>
          <p:sp>
            <p:nvSpPr>
              <p:cNvPr id="104878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790" name=""/>
              <p14:cNvContentPartPr/>
              <p14:nvPr/>
            </p14:nvContentPartPr>
            <p14:xfrm>
              <a:off x="1008286" y="3786955"/>
              <a:ext cx="3753778" cy="114545"/>
            </p14:xfrm>
          </p:contentPart>
        </mc:Choice>
        <mc:Fallback>
          <p:sp>
            <p:nvSpPr>
              <p:cNvPr id="1048790" name=""/>
              <p:cNvSpPr/>
              <p:nvPr/>
            </p:nvSpPr>
            <p:spPr>
              <a:xfrm>
                <a:off x="1008286" y="3786955"/>
                <a:ext cx="3753778" cy="114545"/>
              </a:xfrm>
            </p:spPr>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1" name=""/>
        <p:cNvGrpSpPr/>
        <p:nvPr/>
      </p:nvGrpSpPr>
      <p:grpSpPr>
        <a:xfrm>
          <a:off x="0" y="0"/>
          <a:ext cx="0" cy="0"/>
          <a:chOff x="0" y="0"/>
          <a:chExt cx="0" cy="0"/>
        </a:xfrm>
      </p:grpSpPr>
      <p:sp>
        <p:nvSpPr>
          <p:cNvPr id="1048753" name=""/>
          <p:cNvSpPr>
            <a:spLocks noGrp="1"/>
          </p:cNvSpPr>
          <p:nvPr>
            <p:ph type="title"/>
          </p:nvPr>
        </p:nvSpPr>
        <p:spPr/>
        <p:txBody>
          <a:bodyPr/>
          <a:p>
            <a:r>
              <a:rPr lang="en-US"/>
              <a:t>M</a:t>
            </a:r>
            <a:r>
              <a:rPr lang="en-US"/>
              <a:t>g</a:t>
            </a:r>
            <a:r>
              <a:rPr lang="en-US"/>
              <a:t>t</a:t>
            </a:r>
            <a:r>
              <a:rPr lang="en-US"/>
              <a:t> </a:t>
            </a:r>
            <a:r>
              <a:rPr lang="en-US"/>
              <a:t>i</a:t>
            </a:r>
            <a:r>
              <a:rPr lang="en-US"/>
              <a:t>n</a:t>
            </a:r>
            <a:r>
              <a:rPr lang="en-US"/>
              <a:t> </a:t>
            </a:r>
            <a:r>
              <a:rPr lang="en-US"/>
              <a:t>w</a:t>
            </a:r>
            <a:r>
              <a:rPr lang="en-US"/>
              <a:t>a</a:t>
            </a:r>
            <a:r>
              <a:rPr lang="en-US"/>
              <a:t>r</a:t>
            </a:r>
            <a:r>
              <a:rPr lang="en-US"/>
              <a:t>d</a:t>
            </a:r>
            <a:endParaRPr lang="en-GB"/>
          </a:p>
        </p:txBody>
      </p:sp>
      <p:sp>
        <p:nvSpPr>
          <p:cNvPr id="1048754" name=""/>
          <p:cNvSpPr>
            <a:spLocks noGrp="1"/>
          </p:cNvSpPr>
          <p:nvPr>
            <p:ph idx="1"/>
          </p:nvPr>
        </p:nvSpPr>
        <p:spPr/>
        <p:txBody>
          <a:bodyPr/>
          <a:p>
            <a:r>
              <a:rPr lang="en-US"/>
              <a:t>P</a:t>
            </a:r>
            <a:r>
              <a:rPr lang="en-US"/>
              <a:t>l</a:t>
            </a:r>
            <a:r>
              <a:rPr lang="en-US"/>
              <a:t>e</a:t>
            </a:r>
            <a:r>
              <a:rPr lang="en-US"/>
              <a:t>n</a:t>
            </a:r>
            <a:r>
              <a:rPr lang="en-US"/>
              <a:t>t</a:t>
            </a:r>
            <a:r>
              <a:rPr lang="en-US"/>
              <a:t>y</a:t>
            </a:r>
            <a:r>
              <a:rPr lang="en-US"/>
              <a:t> </a:t>
            </a:r>
            <a:r>
              <a:rPr lang="en-US"/>
              <a:t>o</a:t>
            </a:r>
            <a:r>
              <a:rPr lang="en-US"/>
              <a:t>f</a:t>
            </a:r>
            <a:r>
              <a:rPr lang="en-US"/>
              <a:t> </a:t>
            </a:r>
            <a:r>
              <a:rPr lang="en-US"/>
              <a:t>f</a:t>
            </a:r>
            <a:r>
              <a:rPr lang="en-US"/>
              <a:t>l</a:t>
            </a:r>
            <a:r>
              <a:rPr lang="en-US"/>
              <a:t>u</a:t>
            </a:r>
            <a:r>
              <a:rPr lang="en-US"/>
              <a:t>i</a:t>
            </a:r>
            <a:r>
              <a:rPr lang="en-US"/>
              <a:t>d</a:t>
            </a:r>
            <a:r>
              <a:rPr lang="en-US"/>
              <a:t>s</a:t>
            </a:r>
            <a:endParaRPr lang="en-GB"/>
          </a:p>
          <a:p>
            <a:r>
              <a:rPr lang="en-US"/>
              <a:t>t</a:t>
            </a:r>
            <a:r>
              <a:rPr lang="en-US"/>
              <a:t>h</a:t>
            </a:r>
            <a:r>
              <a:rPr lang="en-US"/>
              <a:t>i</a:t>
            </a:r>
            <a:r>
              <a:rPr lang="en-US"/>
              <a:t>a</a:t>
            </a:r>
            <a:r>
              <a:rPr lang="en-US"/>
              <a:t>m</a:t>
            </a:r>
            <a:r>
              <a:rPr lang="en-US"/>
              <a:t>i</a:t>
            </a:r>
            <a:r>
              <a:rPr lang="en-US"/>
              <a:t>n</a:t>
            </a:r>
            <a:r>
              <a:rPr lang="en-US"/>
              <a:t>e</a:t>
            </a:r>
            <a:endParaRPr lang="en-GB"/>
          </a:p>
          <a:p>
            <a:r>
              <a:rPr lang="en-US"/>
              <a:t>P</a:t>
            </a:r>
            <a:r>
              <a:rPr lang="en-US"/>
              <a:t>a</a:t>
            </a:r>
            <a:r>
              <a:rPr lang="en-US"/>
              <a:t>n</a:t>
            </a:r>
            <a:r>
              <a:rPr lang="en-US"/>
              <a:t>t</a:t>
            </a:r>
            <a:r>
              <a:rPr lang="en-US"/>
              <a:t>o</a:t>
            </a:r>
            <a:r>
              <a:rPr lang="en-US"/>
              <a:t>p</a:t>
            </a:r>
            <a:endParaRPr lang="en-GB"/>
          </a:p>
          <a:p>
            <a:r>
              <a:rPr lang="en-US"/>
              <a:t>I</a:t>
            </a:r>
            <a:r>
              <a:rPr lang="en-US"/>
              <a:t>n</a:t>
            </a:r>
            <a:r>
              <a:rPr lang="en-US"/>
              <a:t>j</a:t>
            </a:r>
            <a:r>
              <a:rPr lang="en-US"/>
              <a:t>.</a:t>
            </a:r>
            <a:r>
              <a:rPr lang="en-US"/>
              <a:t> </a:t>
            </a:r>
            <a:r>
              <a:rPr lang="en-US"/>
              <a:t>n</a:t>
            </a:r>
            <a:r>
              <a:rPr lang="en-US"/>
              <a:t>o</a:t>
            </a:r>
            <a:r>
              <a:rPr lang="en-US"/>
              <a:t>r</a:t>
            </a:r>
            <a:r>
              <a:rPr lang="en-US"/>
              <a:t>a</a:t>
            </a:r>
            <a:r>
              <a:rPr lang="en-US"/>
              <a:t>d</a:t>
            </a:r>
            <a:r>
              <a:rPr lang="en-US"/>
              <a:t>r</a:t>
            </a:r>
            <a:r>
              <a:rPr lang="en-US"/>
              <a:t> </a:t>
            </a:r>
            <a:r>
              <a:rPr lang="en-US"/>
              <a:t>i</a:t>
            </a:r>
            <a:r>
              <a:rPr lang="en-US"/>
              <a:t>n</a:t>
            </a:r>
            <a:r>
              <a:rPr lang="en-US"/>
              <a:t>f</a:t>
            </a:r>
            <a:r>
              <a:rPr lang="en-US"/>
              <a:t>u</a:t>
            </a:r>
            <a:r>
              <a:rPr lang="en-US"/>
              <a:t>s</a:t>
            </a:r>
            <a:r>
              <a:rPr lang="en-US"/>
              <a:t>i</a:t>
            </a:r>
            <a:r>
              <a:rPr lang="en-US"/>
              <a:t>o</a:t>
            </a:r>
            <a:r>
              <a:rPr lang="en-US"/>
              <a:t>n</a:t>
            </a:r>
            <a:r>
              <a:rPr lang="en-US"/>
              <a:t> </a:t>
            </a:r>
            <a:r>
              <a:rPr lang="en-US"/>
              <a:t>#</a:t>
            </a:r>
            <a:r>
              <a:rPr lang="en-US"/>
              <a:t> </a:t>
            </a:r>
            <a:r>
              <a:rPr lang="en-US"/>
              <a:t>h</a:t>
            </a:r>
            <a:r>
              <a:rPr lang="en-US"/>
              <a:t>y</a:t>
            </a:r>
            <a:r>
              <a:rPr lang="en-US"/>
              <a:t>p</a:t>
            </a:r>
            <a:r>
              <a:rPr lang="en-US"/>
              <a:t>o</a:t>
            </a:r>
            <a:r>
              <a:rPr lang="en-US"/>
              <a:t>t</a:t>
            </a:r>
            <a:r>
              <a:rPr lang="en-US"/>
              <a:t>e</a:t>
            </a:r>
            <a:r>
              <a:rPr lang="en-US"/>
              <a:t>nsion</a:t>
            </a:r>
            <a:r>
              <a:rPr lang="en-US"/>
              <a:t> </a:t>
            </a:r>
            <a:endParaRPr lang="en-GB"/>
          </a:p>
          <a:p>
            <a:r>
              <a:rPr lang="en-US"/>
              <a:t>I</a:t>
            </a:r>
            <a:r>
              <a:rPr lang="en-US"/>
              <a:t>n</a:t>
            </a:r>
            <a:r>
              <a:rPr lang="en-US"/>
              <a:t>j</a:t>
            </a:r>
            <a:r>
              <a:rPr lang="en-US"/>
              <a:t>.</a:t>
            </a:r>
            <a:r>
              <a:rPr lang="en-US"/>
              <a:t>k</a:t>
            </a:r>
            <a:r>
              <a:rPr lang="en-US"/>
              <a:t>c</a:t>
            </a:r>
            <a:r>
              <a:rPr lang="en-US"/>
              <a:t>l</a:t>
            </a:r>
            <a:r>
              <a:rPr lang="en-US"/>
              <a:t> </a:t>
            </a:r>
            <a:r>
              <a:rPr lang="en-US"/>
              <a:t>#</a:t>
            </a:r>
            <a:r>
              <a:rPr lang="en-US"/>
              <a:t> </a:t>
            </a:r>
            <a:r>
              <a:rPr lang="en-US"/>
              <a:t>h</a:t>
            </a:r>
            <a:r>
              <a:rPr lang="en-US"/>
              <a:t>y</a:t>
            </a:r>
            <a:r>
              <a:rPr lang="en-US"/>
              <a:t>p</a:t>
            </a:r>
            <a:r>
              <a:rPr lang="en-US"/>
              <a:t>o</a:t>
            </a:r>
            <a:r>
              <a:rPr lang="en-US"/>
              <a:t>k</a:t>
            </a:r>
            <a:r>
              <a:rPr lang="en-US"/>
              <a:t>a</a:t>
            </a:r>
            <a:r>
              <a:rPr lang="en-US"/>
              <a:t>l</a:t>
            </a:r>
            <a:r>
              <a:rPr lang="en-US"/>
              <a:t>e</a:t>
            </a:r>
            <a:r>
              <a:rPr lang="en-US"/>
              <a:t>m</a:t>
            </a:r>
            <a:r>
              <a:rPr lang="en-US"/>
              <a:t>i</a:t>
            </a:r>
            <a:r>
              <a:rPr lang="en-US"/>
              <a:t>a</a:t>
            </a:r>
            <a:endParaRPr lang="en-GB"/>
          </a:p>
          <a:p>
            <a:r>
              <a:rPr lang="en-US"/>
              <a:t>I</a:t>
            </a:r>
            <a:r>
              <a:rPr lang="en-US"/>
              <a:t>n</a:t>
            </a:r>
            <a:r>
              <a:rPr lang="en-US"/>
              <a:t>j</a:t>
            </a:r>
            <a:r>
              <a:rPr lang="en-US"/>
              <a:t> </a:t>
            </a:r>
            <a:r>
              <a:rPr lang="en-US"/>
              <a:t>c</a:t>
            </a:r>
            <a:r>
              <a:rPr lang="en-US"/>
              <a:t>e</a:t>
            </a:r>
            <a:r>
              <a:rPr lang="en-US"/>
              <a:t>f</a:t>
            </a:r>
            <a:r>
              <a:rPr lang="en-US"/>
              <a:t>t</a:t>
            </a:r>
            <a:r>
              <a:rPr lang="en-US"/>
              <a:t>r</a:t>
            </a:r>
            <a:r>
              <a:rPr lang="en-US"/>
              <a:t>i</a:t>
            </a:r>
            <a:r>
              <a:rPr lang="en-US"/>
              <a:t>a</a:t>
            </a:r>
            <a:r>
              <a:rPr lang="en-US"/>
              <a:t>x</a:t>
            </a:r>
            <a:r>
              <a:rPr lang="en-US"/>
              <a:t>o</a:t>
            </a:r>
            <a:r>
              <a:rPr lang="en-US"/>
              <a:t>n</a:t>
            </a:r>
            <a:r>
              <a:rPr lang="en-US"/>
              <a:t>e</a:t>
            </a:r>
            <a:r>
              <a:rPr lang="en-US"/>
              <a:t> </a:t>
            </a:r>
            <a:r>
              <a:rPr lang="en-US"/>
              <a:t>(</a:t>
            </a:r>
            <a:r>
              <a:rPr lang="en-US"/>
              <a:t> </a:t>
            </a:r>
            <a:r>
              <a:rPr lang="en-US"/>
              <a:t>a</a:t>
            </a:r>
            <a:r>
              <a:rPr lang="en-US"/>
              <a:t>s</a:t>
            </a:r>
            <a:r>
              <a:rPr lang="en-US"/>
              <a:t>p</a:t>
            </a:r>
            <a:r>
              <a:rPr lang="en-US"/>
              <a:t>i</a:t>
            </a:r>
            <a:r>
              <a:rPr lang="en-US"/>
              <a:t>r</a:t>
            </a:r>
            <a:r>
              <a:rPr lang="en-US"/>
              <a:t>a</a:t>
            </a:r>
            <a:r>
              <a:rPr lang="en-US"/>
              <a:t>t</a:t>
            </a:r>
            <a:r>
              <a:rPr lang="en-US"/>
              <a:t>i</a:t>
            </a:r>
            <a:r>
              <a:rPr lang="en-US"/>
              <a:t>o</a:t>
            </a:r>
            <a:r>
              <a:rPr lang="en-US"/>
              <a:t>n</a:t>
            </a:r>
            <a:r>
              <a:rPr lang="en-US"/>
              <a:t> </a:t>
            </a:r>
            <a:r>
              <a:rPr lang="en-US"/>
              <a:t>)</a:t>
            </a:r>
            <a:endParaRPr lang="en-GB"/>
          </a:p>
          <a:p>
            <a:r>
              <a:rPr lang="en-US"/>
              <a:t>R</a:t>
            </a:r>
            <a:r>
              <a:rPr lang="en-US"/>
              <a:t>p</a:t>
            </a:r>
            <a:r>
              <a:rPr lang="en-US"/>
              <a:t>t</a:t>
            </a:r>
            <a:r>
              <a:rPr lang="en-US"/>
              <a:t> </a:t>
            </a:r>
            <a:r>
              <a:rPr lang="en-US"/>
              <a:t>v</a:t>
            </a:r>
            <a:r>
              <a:rPr lang="en-US"/>
              <a:t>a</a:t>
            </a:r>
            <a:r>
              <a:rPr lang="en-US"/>
              <a:t>l</a:t>
            </a:r>
            <a:r>
              <a:rPr lang="en-US"/>
              <a:t>u</a:t>
            </a:r>
            <a:r>
              <a:rPr lang="en-US"/>
              <a:t>e</a:t>
            </a:r>
            <a:r>
              <a:rPr lang="en-US"/>
              <a:t>s</a:t>
            </a:r>
            <a:r>
              <a:rPr lang="en-US"/>
              <a:t> </a:t>
            </a:r>
            <a:r>
              <a:rPr lang="en-US"/>
              <a:t>_</a:t>
            </a:r>
            <a:r>
              <a:rPr lang="en-US"/>
              <a:t> </a:t>
            </a:r>
            <a:r>
              <a:rPr lang="en-US"/>
              <a:t>n</a:t>
            </a:r>
            <a:r>
              <a:rPr lang="en-US"/>
              <a:t>o</a:t>
            </a:r>
            <a:r>
              <a:rPr lang="en-US"/>
              <a:t>r</a:t>
            </a:r>
            <a:r>
              <a:rPr lang="en-US"/>
              <a:t>m</a:t>
            </a:r>
            <a:r>
              <a:rPr lang="en-US"/>
              <a:t>a</a:t>
            </a:r>
            <a:r>
              <a:rPr lang="en-US"/>
              <a:t>l</a:t>
            </a:r>
            <a:endParaRPr lang="en-GB"/>
          </a:p>
          <a:p>
            <a:endParaRPr lang="en-GB"/>
          </a:p>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blipFill rotWithShape="1">
          <a:blip xmlns:r="http://schemas.openxmlformats.org/officeDocument/2006/relationships" r:embed="rId1"/>
          <a:stretch>
            <a:fillRect/>
          </a:stretch>
        </a:blipFill>
      </p:bgPr>
    </p:bg>
    <p:spTree>
      <p:nvGrpSpPr>
        <p:cNvPr id="49" name=""/>
        <p:cNvGrpSpPr/>
        <p:nvPr/>
      </p:nvGrpSpPr>
      <p:grpSpPr>
        <a:xfrm>
          <a:off x="0" y="0"/>
          <a:ext cx="0" cy="0"/>
          <a:chOff x="0" y="0"/>
          <a:chExt cx="0" cy="0"/>
        </a:xfrm>
      </p:grpSpPr>
      <p:sp>
        <p:nvSpPr>
          <p:cNvPr id="1048772" name=""/>
          <p:cNvSpPr>
            <a:spLocks noGrp="1"/>
          </p:cNvSpPr>
          <p:nvPr>
            <p:ph type="title"/>
          </p:nvPr>
        </p:nvSpPr>
        <p:spPr/>
        <p:txBody>
          <a:bodyPr/>
          <a:p>
            <a:r>
              <a:rPr lang="en-US"/>
              <a:t>I</a:t>
            </a:r>
            <a:r>
              <a:rPr lang="en-US"/>
              <a:t>m</a:t>
            </a:r>
            <a:r>
              <a:rPr lang="en-US"/>
              <a:t>i</a:t>
            </a:r>
            <a:r>
              <a:rPr lang="en-US"/>
              <a:t>d</a:t>
            </a:r>
            <a:r>
              <a:rPr lang="en-US"/>
              <a:t>a</a:t>
            </a:r>
            <a:r>
              <a:rPr lang="en-US"/>
              <a:t>c</a:t>
            </a:r>
            <a:r>
              <a:rPr lang="en-US"/>
              <a:t>l</a:t>
            </a:r>
            <a:r>
              <a:rPr lang="en-US"/>
              <a:t>o</a:t>
            </a:r>
            <a:r>
              <a:rPr lang="en-US"/>
              <a:t>p</a:t>
            </a:r>
            <a:r>
              <a:rPr lang="en-US"/>
              <a:t>r</a:t>
            </a:r>
            <a:r>
              <a:rPr lang="en-US"/>
              <a:t>id</a:t>
            </a:r>
            <a:r>
              <a:rPr lang="en-US"/>
              <a:t> </a:t>
            </a:r>
            <a:endParaRPr lang="en-GB"/>
          </a:p>
        </p:txBody>
      </p:sp>
      <p:sp>
        <p:nvSpPr>
          <p:cNvPr id="1048773" name=""/>
          <p:cNvSpPr>
            <a:spLocks noGrp="1"/>
          </p:cNvSpPr>
          <p:nvPr>
            <p:ph idx="1"/>
          </p:nvPr>
        </p:nvSpPr>
        <p:spPr/>
        <p:txBody>
          <a:bodyPr/>
          <a:p>
            <a:pPr indent="-514350" marL="514350">
              <a:buFont typeface="+mj-lt"/>
              <a:buAutoNum type="romanUcPeriod" startAt="1"/>
            </a:pPr>
            <a:r>
              <a:rPr lang="en-US"/>
              <a:t>M</a:t>
            </a:r>
            <a:r>
              <a:rPr lang="en-US"/>
              <a:t>e</a:t>
            </a:r>
            <a:r>
              <a:rPr lang="en-US"/>
              <a:t>c</a:t>
            </a:r>
            <a:r>
              <a:rPr lang="en-US"/>
              <a:t>h</a:t>
            </a:r>
            <a:r>
              <a:rPr lang="en-US"/>
              <a:t>a</a:t>
            </a:r>
            <a:r>
              <a:rPr lang="en-US"/>
              <a:t>n</a:t>
            </a:r>
            <a:r>
              <a:rPr lang="en-US"/>
              <a:t>i</a:t>
            </a:r>
            <a:r>
              <a:rPr lang="en-US"/>
              <a:t>s</a:t>
            </a:r>
            <a:r>
              <a:rPr lang="en-US"/>
              <a:t>m</a:t>
            </a:r>
            <a:r>
              <a:rPr lang="en-US"/>
              <a:t> </a:t>
            </a:r>
            <a:r>
              <a:rPr lang="en-US"/>
              <a:t>o</a:t>
            </a:r>
            <a:r>
              <a:rPr lang="en-US"/>
              <a:t>f</a:t>
            </a:r>
            <a:r>
              <a:rPr lang="en-US"/>
              <a:t> </a:t>
            </a:r>
            <a:r>
              <a:rPr lang="en-US"/>
              <a:t>a</a:t>
            </a:r>
            <a:r>
              <a:rPr lang="en-US"/>
              <a:t>c</a:t>
            </a:r>
            <a:r>
              <a:rPr lang="en-US"/>
              <a:t>t</a:t>
            </a:r>
            <a:r>
              <a:rPr lang="en-US"/>
              <a:t>i</a:t>
            </a:r>
            <a:r>
              <a:rPr lang="en-US"/>
              <a:t>o</a:t>
            </a:r>
            <a:r>
              <a:rPr lang="en-US"/>
              <a:t>n</a:t>
            </a:r>
            <a:endParaRPr lang="en-GB"/>
          </a:p>
          <a:p>
            <a:pPr indent="0" marL="0">
              <a:buNone/>
            </a:pPr>
            <a:r>
              <a:rPr lang="en-US"/>
              <a:t>2</a:t>
            </a:r>
            <a:r>
              <a:rPr lang="en-US"/>
              <a:t> </a:t>
            </a:r>
            <a:r>
              <a:rPr lang="en-US"/>
              <a:t> </a:t>
            </a:r>
            <a:r>
              <a:rPr lang="en-US"/>
              <a:t> </a:t>
            </a:r>
            <a:r>
              <a:rPr lang="en-US"/>
              <a:t> </a:t>
            </a:r>
            <a:r>
              <a:rPr lang="en-US"/>
              <a:t>c</a:t>
            </a:r>
            <a:r>
              <a:rPr lang="en-US"/>
              <a:t>l</a:t>
            </a:r>
            <a:r>
              <a:rPr lang="en-US"/>
              <a:t>i</a:t>
            </a:r>
            <a:r>
              <a:rPr lang="en-US"/>
              <a:t>n</a:t>
            </a:r>
            <a:r>
              <a:rPr lang="en-US"/>
              <a:t>i</a:t>
            </a:r>
            <a:r>
              <a:rPr lang="en-US"/>
              <a:t>c</a:t>
            </a:r>
            <a:r>
              <a:rPr lang="en-US"/>
              <a:t>a</a:t>
            </a:r>
            <a:r>
              <a:rPr lang="en-US"/>
              <a:t>l</a:t>
            </a:r>
            <a:r>
              <a:rPr lang="en-US"/>
              <a:t> </a:t>
            </a:r>
            <a:r>
              <a:rPr lang="en-US"/>
              <a:t>Feature</a:t>
            </a:r>
            <a:r>
              <a:rPr lang="en-US"/>
              <a:t>s</a:t>
            </a:r>
            <a:endParaRPr lang="en-GB"/>
          </a:p>
          <a:p>
            <a:pPr indent="0" marL="0">
              <a:buNone/>
            </a:pPr>
            <a:r>
              <a:rPr lang="en-US"/>
              <a:t>3</a:t>
            </a:r>
            <a:r>
              <a:rPr lang="en-US"/>
              <a:t> </a:t>
            </a:r>
            <a:r>
              <a:rPr lang="en-US"/>
              <a:t> </a:t>
            </a:r>
            <a:r>
              <a:rPr lang="en-US"/>
              <a:t> </a:t>
            </a:r>
            <a:r>
              <a:rPr lang="en-US"/>
              <a:t> </a:t>
            </a:r>
            <a:r>
              <a:rPr lang="en-US"/>
              <a:t>M</a:t>
            </a:r>
            <a:r>
              <a:rPr lang="en-US"/>
              <a:t>a</a:t>
            </a:r>
            <a:r>
              <a:rPr lang="en-US"/>
              <a:t>n</a:t>
            </a:r>
            <a:r>
              <a:rPr lang="en-US"/>
              <a:t>a</a:t>
            </a:r>
            <a:r>
              <a:rPr lang="en-US"/>
              <a:t>gement</a:t>
            </a:r>
            <a:r>
              <a:rPr lang="en-US"/>
              <a:t> </a:t>
            </a:r>
            <a:endParaRPr lang="en-GB"/>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250">
        <p14:flip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2" name=""/>
        <p:cNvGrpSpPr/>
        <p:nvPr/>
      </p:nvGrpSpPr>
      <p:grpSpPr>
        <a:xfrm>
          <a:off x="0" y="0"/>
          <a:ext cx="0" cy="0"/>
          <a:chOff x="0" y="0"/>
          <a:chExt cx="0" cy="0"/>
        </a:xfrm>
      </p:grpSpPr>
      <p:sp>
        <p:nvSpPr>
          <p:cNvPr id="1048755" name=""/>
          <p:cNvSpPr>
            <a:spLocks noGrp="1"/>
          </p:cNvSpPr>
          <p:nvPr>
            <p:ph type="title"/>
          </p:nvPr>
        </p:nvSpPr>
        <p:spPr/>
        <p:txBody>
          <a:bodyPr/>
          <a:p>
            <a:r>
              <a:rPr lang="en-US"/>
              <a:t>I</a:t>
            </a:r>
            <a:r>
              <a:rPr lang="en-US"/>
              <a:t>m</a:t>
            </a:r>
            <a:r>
              <a:rPr lang="en-US"/>
              <a:t>i</a:t>
            </a:r>
            <a:r>
              <a:rPr lang="en-US"/>
              <a:t>d</a:t>
            </a:r>
            <a:r>
              <a:rPr lang="en-US"/>
              <a:t>a</a:t>
            </a:r>
            <a:r>
              <a:rPr lang="en-US"/>
              <a:t>c</a:t>
            </a:r>
            <a:r>
              <a:rPr lang="en-US"/>
              <a:t>l</a:t>
            </a:r>
            <a:r>
              <a:rPr lang="en-US"/>
              <a:t>o</a:t>
            </a:r>
            <a:r>
              <a:rPr lang="en-US"/>
              <a:t>p</a:t>
            </a:r>
            <a:r>
              <a:rPr lang="en-US"/>
              <a:t>r</a:t>
            </a:r>
            <a:r>
              <a:rPr lang="en-US"/>
              <a:t>i</a:t>
            </a:r>
            <a:r>
              <a:rPr lang="en-US"/>
              <a:t>d</a:t>
            </a:r>
            <a:endParaRPr lang="en-GB"/>
          </a:p>
        </p:txBody>
      </p:sp>
      <p:sp>
        <p:nvSpPr>
          <p:cNvPr id="1048756" name=""/>
          <p:cNvSpPr>
            <a:spLocks noGrp="1"/>
          </p:cNvSpPr>
          <p:nvPr>
            <p:ph idx="1"/>
          </p:nvPr>
        </p:nvSpPr>
        <p:spPr/>
        <p:txBody>
          <a:bodyPr/>
          <a:p>
            <a:r>
              <a:rPr lang="en-US"/>
              <a:t>I</a:t>
            </a:r>
            <a:r>
              <a:rPr lang="en-US"/>
              <a:t>n</a:t>
            </a:r>
            <a:r>
              <a:rPr lang="en-US"/>
              <a:t>s</a:t>
            </a:r>
            <a:r>
              <a:rPr lang="en-US"/>
              <a:t>e</a:t>
            </a:r>
            <a:r>
              <a:rPr lang="en-US"/>
              <a:t>c</a:t>
            </a:r>
            <a:r>
              <a:rPr lang="en-US"/>
              <a:t>t</a:t>
            </a:r>
            <a:r>
              <a:rPr lang="en-US"/>
              <a:t>i</a:t>
            </a:r>
            <a:r>
              <a:rPr lang="en-US"/>
              <a:t>c</a:t>
            </a:r>
            <a:r>
              <a:rPr lang="en-US"/>
              <a:t>i</a:t>
            </a:r>
            <a:r>
              <a:rPr lang="en-US"/>
              <a:t>d</a:t>
            </a:r>
            <a:r>
              <a:rPr lang="en-US"/>
              <a:t>e</a:t>
            </a:r>
            <a:endParaRPr lang="en-GB"/>
          </a:p>
          <a:p>
            <a:endParaRPr lang="en-GB"/>
          </a:p>
          <a:p>
            <a:r>
              <a:rPr lang="en-US"/>
              <a:t>n</a:t>
            </a:r>
            <a:r>
              <a:rPr lang="en-US"/>
              <a:t>e</a:t>
            </a:r>
            <a:r>
              <a:rPr lang="en-US"/>
              <a:t>o</a:t>
            </a:r>
            <a:r>
              <a:rPr lang="en-US"/>
              <a:t>n</a:t>
            </a:r>
            <a:r>
              <a:rPr lang="en-US"/>
              <a:t>i</a:t>
            </a:r>
            <a:r>
              <a:rPr lang="en-US"/>
              <a:t>c</a:t>
            </a:r>
            <a:r>
              <a:rPr lang="en-US"/>
              <a:t>o</a:t>
            </a:r>
            <a:r>
              <a:rPr lang="en-US"/>
              <a:t>t</a:t>
            </a:r>
            <a:r>
              <a:rPr lang="en-US"/>
              <a:t>i</a:t>
            </a:r>
            <a:r>
              <a:rPr lang="en-US"/>
              <a:t>n</a:t>
            </a:r>
            <a:r>
              <a:rPr lang="en-US"/>
              <a:t>o</a:t>
            </a:r>
            <a:r>
              <a:rPr lang="en-US"/>
              <a:t>i</a:t>
            </a:r>
            <a:r>
              <a:rPr lang="en-US"/>
              <a:t>d</a:t>
            </a:r>
            <a:r>
              <a:rPr lang="en-US"/>
              <a:t>s</a:t>
            </a:r>
            <a:r>
              <a:rPr lang="en-US"/>
              <a:t> </a:t>
            </a:r>
            <a:r>
              <a:rPr lang="en-US"/>
              <a:t> </a:t>
            </a:r>
            <a:r>
              <a:rPr lang="en-US"/>
              <a:t>_</a:t>
            </a:r>
            <a:r>
              <a:rPr lang="en-US"/>
              <a:t>_</a:t>
            </a:r>
            <a:r>
              <a:rPr lang="en-US"/>
              <a:t>i</a:t>
            </a:r>
            <a:r>
              <a:rPr lang="en-US"/>
              <a:t>m</a:t>
            </a:r>
            <a:r>
              <a:rPr lang="en-US"/>
              <a:t>i</a:t>
            </a:r>
            <a:r>
              <a:rPr lang="en-US"/>
              <a:t>d</a:t>
            </a:r>
            <a:r>
              <a:rPr lang="en-US"/>
              <a:t>a</a:t>
            </a:r>
            <a:r>
              <a:rPr lang="en-US"/>
              <a:t>c</a:t>
            </a:r>
            <a:r>
              <a:rPr lang="en-US"/>
              <a:t>l</a:t>
            </a:r>
            <a:r>
              <a:rPr lang="en-US"/>
              <a:t>o</a:t>
            </a:r>
            <a:r>
              <a:rPr lang="en-US"/>
              <a:t>p</a:t>
            </a:r>
            <a:r>
              <a:rPr lang="en-US"/>
              <a:t>r</a:t>
            </a:r>
            <a:r>
              <a:rPr lang="en-US"/>
              <a:t>i</a:t>
            </a:r>
            <a:r>
              <a:rPr lang="en-US"/>
              <a:t>d</a:t>
            </a:r>
            <a:r>
              <a:rPr lang="en-US"/>
              <a:t> </a:t>
            </a:r>
            <a:r>
              <a:rPr lang="en-US"/>
              <a:t>,</a:t>
            </a:r>
            <a:r>
              <a:rPr lang="en-US"/>
              <a:t>t</a:t>
            </a:r>
            <a:r>
              <a:rPr lang="en-US"/>
              <a:t>h</a:t>
            </a:r>
            <a:r>
              <a:rPr lang="en-US"/>
              <a:t>i</a:t>
            </a:r>
            <a:r>
              <a:rPr lang="en-US"/>
              <a:t>a</a:t>
            </a:r>
            <a:r>
              <a:rPr lang="en-US"/>
              <a:t>m</a:t>
            </a:r>
            <a:r>
              <a:rPr lang="en-US"/>
              <a:t>e</a:t>
            </a:r>
            <a:r>
              <a:rPr lang="en-US"/>
              <a:t>t</a:t>
            </a:r>
            <a:r>
              <a:rPr lang="en-US"/>
              <a:t>h</a:t>
            </a:r>
            <a:r>
              <a:rPr lang="en-US"/>
              <a:t>o</a:t>
            </a:r>
            <a:r>
              <a:rPr lang="en-US"/>
              <a:t>x</a:t>
            </a:r>
            <a:r>
              <a:rPr lang="en-US"/>
              <a:t>a</a:t>
            </a:r>
            <a:r>
              <a:rPr lang="en-US"/>
              <a:t>m</a:t>
            </a:r>
            <a:r>
              <a:rPr lang="en-US"/>
              <a:t> </a:t>
            </a:r>
            <a:r>
              <a:rPr lang="en-US"/>
              <a:t>,</a:t>
            </a:r>
            <a:r>
              <a:rPr lang="en-US"/>
              <a:t>c</a:t>
            </a:r>
            <a:r>
              <a:rPr lang="en-US"/>
              <a:t>l</a:t>
            </a:r>
            <a:r>
              <a:rPr lang="en-US"/>
              <a:t>o</a:t>
            </a:r>
            <a:r>
              <a:rPr lang="en-US"/>
              <a:t>t</a:t>
            </a:r>
            <a:r>
              <a:rPr lang="en-US"/>
              <a:t>h</a:t>
            </a:r>
            <a:r>
              <a:rPr lang="en-US"/>
              <a:t>i</a:t>
            </a:r>
            <a:r>
              <a:rPr lang="en-US"/>
              <a:t>a</a:t>
            </a:r>
            <a:r>
              <a:rPr lang="en-US"/>
              <a:t>n</a:t>
            </a:r>
            <a:r>
              <a:rPr lang="en-US"/>
              <a:t>i</a:t>
            </a:r>
            <a:r>
              <a:rPr lang="en-US"/>
              <a:t>d</a:t>
            </a:r>
            <a:r>
              <a:rPr lang="en-US"/>
              <a:t>i</a:t>
            </a:r>
            <a:r>
              <a:rPr lang="en-US"/>
              <a:t>n</a:t>
            </a:r>
            <a:r>
              <a:rPr lang="en-US"/>
              <a:t> </a:t>
            </a:r>
            <a:r>
              <a:rPr lang="en-US"/>
              <a:t>d</a:t>
            </a:r>
            <a:r>
              <a:rPr lang="en-US"/>
              <a:t>i</a:t>
            </a:r>
            <a:r>
              <a:rPr lang="en-US"/>
              <a:t>n</a:t>
            </a:r>
            <a:r>
              <a:rPr lang="en-US"/>
              <a:t>o</a:t>
            </a:r>
            <a:r>
              <a:rPr lang="en-US"/>
              <a:t>t</a:t>
            </a:r>
            <a:r>
              <a:rPr lang="en-US"/>
              <a:t>e</a:t>
            </a:r>
            <a:r>
              <a:rPr lang="en-US"/>
              <a:t>f</a:t>
            </a:r>
            <a:r>
              <a:rPr lang="en-US"/>
              <a:t>u</a:t>
            </a:r>
            <a:r>
              <a:rPr lang="en-US"/>
              <a:t>r</a:t>
            </a:r>
            <a:r>
              <a:rPr lang="en-US"/>
              <a:t>a</a:t>
            </a:r>
            <a:r>
              <a:rPr lang="en-US"/>
              <a:t>n</a:t>
            </a:r>
            <a:r>
              <a:rPr lang="en-US"/>
              <a:t> </a:t>
            </a:r>
            <a:endParaRPr lang="en-GB"/>
          </a:p>
          <a:p>
            <a:endParaRPr lang="en-GB"/>
          </a:p>
          <a:p>
            <a:r>
              <a:rPr lang="en-US"/>
              <a:t>m</a:t>
            </a:r>
            <a:r>
              <a:rPr lang="en-US"/>
              <a:t>o</a:t>
            </a:r>
            <a:r>
              <a:rPr lang="en-US"/>
              <a:t>d</a:t>
            </a:r>
            <a:r>
              <a:rPr lang="en-US"/>
              <a:t>e</a:t>
            </a:r>
            <a:r>
              <a:rPr lang="en-US"/>
              <a:t>r</a:t>
            </a:r>
            <a:r>
              <a:rPr lang="en-US"/>
              <a:t>a</a:t>
            </a:r>
            <a:r>
              <a:rPr lang="en-US"/>
              <a:t>t</a:t>
            </a:r>
            <a:r>
              <a:rPr lang="en-US"/>
              <a:t>e</a:t>
            </a:r>
            <a:r>
              <a:rPr lang="en-US"/>
              <a:t>l</a:t>
            </a:r>
            <a:r>
              <a:rPr lang="en-US"/>
              <a:t>y</a:t>
            </a:r>
            <a:r>
              <a:rPr lang="en-US"/>
              <a:t> </a:t>
            </a:r>
            <a:r>
              <a:rPr lang="en-US"/>
              <a:t>h</a:t>
            </a:r>
            <a:r>
              <a:rPr lang="en-US"/>
              <a:t>a</a:t>
            </a:r>
            <a:r>
              <a:rPr lang="en-US"/>
              <a:t>z</a:t>
            </a:r>
            <a:r>
              <a:rPr lang="en-US"/>
              <a:t>a</a:t>
            </a:r>
            <a:r>
              <a:rPr lang="en-US"/>
              <a:t>r</a:t>
            </a:r>
            <a:r>
              <a:rPr lang="en-US"/>
              <a:t>d</a:t>
            </a:r>
            <a:r>
              <a:rPr lang="en-US"/>
              <a:t>o</a:t>
            </a:r>
            <a:r>
              <a:rPr lang="en-US"/>
              <a:t>u</a:t>
            </a:r>
            <a:r>
              <a:rPr lang="en-US"/>
              <a:t>s</a:t>
            </a:r>
            <a:r>
              <a:rPr lang="en-US"/>
              <a:t> </a:t>
            </a:r>
            <a:r>
              <a:rPr lang="en-US"/>
              <a:t>W</a:t>
            </a:r>
            <a:r>
              <a:rPr lang="en-US"/>
              <a:t>H</a:t>
            </a:r>
            <a:r>
              <a:rPr lang="en-US"/>
              <a:t>O</a:t>
            </a:r>
            <a:r>
              <a:rPr lang="en-US"/>
              <a:t> </a:t>
            </a:r>
            <a:r>
              <a:rPr lang="en-US"/>
              <a:t>c</a:t>
            </a:r>
            <a:r>
              <a:rPr lang="en-US"/>
              <a:t>l</a:t>
            </a:r>
            <a:r>
              <a:rPr lang="en-US"/>
              <a:t>a</a:t>
            </a:r>
            <a:r>
              <a:rPr lang="en-US"/>
              <a:t>s</a:t>
            </a:r>
            <a:r>
              <a:rPr lang="en-US"/>
              <a:t>s</a:t>
            </a:r>
            <a:r>
              <a:rPr lang="en-US"/>
              <a:t> </a:t>
            </a:r>
            <a:r>
              <a:rPr lang="en-US"/>
              <a:t>2</a:t>
            </a:r>
            <a:endParaRPr lang="en-GB"/>
          </a:p>
          <a:p>
            <a:endParaRPr lang="en-GB"/>
          </a:p>
          <a:p>
            <a:r>
              <a:rPr lang="en-US"/>
              <a:t>A</a:t>
            </a:r>
            <a:r>
              <a:rPr lang="en-US"/>
              <a:t>c</a:t>
            </a:r>
            <a:r>
              <a:rPr lang="en-US"/>
              <a:t>t</a:t>
            </a:r>
            <a:r>
              <a:rPr lang="en-US"/>
              <a:t>s</a:t>
            </a:r>
            <a:r>
              <a:rPr lang="en-US"/>
              <a:t> </a:t>
            </a:r>
            <a:r>
              <a:rPr lang="en-US"/>
              <a:t>O</a:t>
            </a:r>
            <a:r>
              <a:rPr lang="en-US"/>
              <a:t>n</a:t>
            </a:r>
            <a:r>
              <a:rPr lang="en-US"/>
              <a:t> </a:t>
            </a:r>
            <a:r>
              <a:rPr lang="en-US"/>
              <a:t>C</a:t>
            </a:r>
            <a:r>
              <a:rPr lang="en-US"/>
              <a:t>N</a:t>
            </a:r>
            <a:r>
              <a:rPr lang="en-US"/>
              <a:t>S</a:t>
            </a:r>
            <a:r>
              <a:rPr lang="en-US"/>
              <a:t> </a:t>
            </a:r>
            <a:r>
              <a:rPr lang="en-US"/>
              <a:t>o</a:t>
            </a:r>
            <a:r>
              <a:rPr lang="en-US"/>
              <a:t>f</a:t>
            </a:r>
            <a:r>
              <a:rPr lang="en-US"/>
              <a:t> </a:t>
            </a:r>
            <a:r>
              <a:rPr lang="en-US"/>
              <a:t>i</a:t>
            </a:r>
            <a:r>
              <a:rPr lang="en-US"/>
              <a:t>n</a:t>
            </a:r>
            <a:r>
              <a:rPr lang="en-US"/>
              <a:t>s</a:t>
            </a:r>
            <a:r>
              <a:rPr lang="en-US"/>
              <a:t>e</a:t>
            </a:r>
            <a:r>
              <a:rPr lang="en-US"/>
              <a:t>c</a:t>
            </a:r>
            <a:r>
              <a:rPr lang="en-US"/>
              <a:t>t</a:t>
            </a:r>
            <a:r>
              <a:rPr lang="en-US"/>
              <a:t>s</a:t>
            </a:r>
            <a:endParaRPr lang="en-GB"/>
          </a:p>
          <a:p>
            <a:pPr indent="0" marL="0">
              <a:buNone/>
            </a:pPr>
            <a:endParaRPr lang="en-GB"/>
          </a:p>
          <a:p>
            <a:endParaRPr lang="en-GB"/>
          </a:p>
          <a:p>
            <a:endParaRPr lang="en-GB"/>
          </a:p>
        </p:txBody>
      </p:sp>
      <mc:AlternateContent xmlns:mc="http://schemas.openxmlformats.org/markup-compatibility/2006">
        <mc:Choice xmlns:p14="http://schemas.microsoft.com/office/powerpoint/2010/main" Requires="p14">
          <p:contentPart p14:bwMode="auto" r:id="rId2">
            <p14:nvContentPartPr>
              <p14:cNvPr id="1048791" name=""/>
              <p14:cNvContentPartPr/>
              <p14:nvPr/>
            </p14:nvContentPartPr>
            <p14:xfrm>
              <a:off x="0" y="0"/>
              <a:ext cx="0" cy="0"/>
            </p14:xfrm>
          </p:contentPart>
        </mc:Choice>
        <mc:Fallback>
          <p:sp>
            <p:nvSpPr>
              <p:cNvPr id="1048791"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793" name=""/>
              <p14:cNvContentPartPr/>
              <p14:nvPr/>
            </p14:nvContentPartPr>
            <p14:xfrm>
              <a:off x="0" y="0"/>
              <a:ext cx="0" cy="0"/>
            </p14:xfrm>
          </p:contentPart>
        </mc:Choice>
        <mc:Fallback>
          <p:sp>
            <p:nvSpPr>
              <p:cNvPr id="1048793" name=""/>
              <p:cNvSpPr/>
              <p:nvPr/>
            </p:nvSpPr>
            <p:spPr>
              <a:xfrm>
                <a:off x="0" y="0"/>
                <a:ext cx="0" cy="0"/>
              </a:xfrm>
            </p:spPr>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8" name=""/>
        <p:cNvGrpSpPr/>
        <p:nvPr/>
      </p:nvGrpSpPr>
      <p:grpSpPr>
        <a:xfrm>
          <a:off x="0" y="0"/>
          <a:ext cx="0" cy="0"/>
          <a:chOff x="0" y="0"/>
          <a:chExt cx="0" cy="0"/>
        </a:xfrm>
      </p:grpSpPr>
      <p:sp>
        <p:nvSpPr>
          <p:cNvPr id="1048770" name=""/>
          <p:cNvSpPr>
            <a:spLocks noGrp="1"/>
          </p:cNvSpPr>
          <p:nvPr>
            <p:ph type="title"/>
          </p:nvPr>
        </p:nvSpPr>
        <p:spPr/>
        <p:txBody>
          <a:bodyPr/>
          <a:p>
            <a:r>
              <a:rPr lang="en-US"/>
              <a:t>M</a:t>
            </a:r>
            <a:r>
              <a:rPr lang="en-US"/>
              <a:t>e</a:t>
            </a:r>
            <a:r>
              <a:rPr lang="en-US"/>
              <a:t>c</a:t>
            </a:r>
            <a:r>
              <a:rPr lang="en-US"/>
              <a:t>h</a:t>
            </a:r>
            <a:r>
              <a:rPr lang="en-US"/>
              <a:t>a</a:t>
            </a:r>
            <a:r>
              <a:rPr lang="en-US"/>
              <a:t>n</a:t>
            </a:r>
            <a:r>
              <a:rPr lang="en-US"/>
              <a:t>i</a:t>
            </a:r>
            <a:r>
              <a:rPr lang="en-US"/>
              <a:t>s</a:t>
            </a:r>
            <a:r>
              <a:rPr lang="en-US"/>
              <a:t>m</a:t>
            </a:r>
            <a:r>
              <a:rPr lang="en-US"/>
              <a:t> </a:t>
            </a:r>
            <a:r>
              <a:rPr lang="en-US"/>
              <a:t>o</a:t>
            </a:r>
            <a:r>
              <a:rPr lang="en-US"/>
              <a:t>f</a:t>
            </a:r>
            <a:r>
              <a:rPr lang="en-US"/>
              <a:t> </a:t>
            </a:r>
            <a:r>
              <a:rPr lang="en-US"/>
              <a:t>a</a:t>
            </a:r>
            <a:r>
              <a:rPr lang="en-US"/>
              <a:t>c</a:t>
            </a:r>
            <a:r>
              <a:rPr lang="en-US"/>
              <a:t>t</a:t>
            </a:r>
            <a:r>
              <a:rPr lang="en-US"/>
              <a:t>i</a:t>
            </a:r>
            <a:r>
              <a:rPr lang="en-US"/>
              <a:t>o</a:t>
            </a:r>
            <a:r>
              <a:rPr lang="en-US"/>
              <a:t>n</a:t>
            </a:r>
            <a:endParaRPr lang="en-GB"/>
          </a:p>
        </p:txBody>
      </p:sp>
      <p:sp>
        <p:nvSpPr>
          <p:cNvPr id="1048771" name=""/>
          <p:cNvSpPr>
            <a:spLocks noGrp="1"/>
          </p:cNvSpPr>
          <p:nvPr>
            <p:ph idx="1"/>
          </p:nvPr>
        </p:nvSpPr>
        <p:spPr>
          <a:xfrm>
            <a:off x="786990" y="1875326"/>
            <a:ext cx="7886700" cy="4351338"/>
          </a:xfrm>
        </p:spPr>
        <p:txBody>
          <a:bodyPr/>
          <a:p>
            <a:r>
              <a:rPr lang="en-US"/>
              <a:t>N</a:t>
            </a:r>
            <a:r>
              <a:rPr lang="en-US"/>
              <a:t>A</a:t>
            </a:r>
            <a:r>
              <a:rPr lang="en-US"/>
              <a:t>c</a:t>
            </a:r>
            <a:r>
              <a:rPr lang="en-US"/>
              <a:t>h</a:t>
            </a:r>
            <a:r>
              <a:rPr lang="en-US"/>
              <a:t>R</a:t>
            </a:r>
            <a:r>
              <a:rPr lang="en-US"/>
              <a:t> </a:t>
            </a:r>
            <a:r>
              <a:rPr lang="en-US"/>
              <a:t>i</a:t>
            </a:r>
            <a:r>
              <a:rPr lang="en-US"/>
              <a:t>n</a:t>
            </a:r>
            <a:r>
              <a:rPr lang="en-US"/>
              <a:t> </a:t>
            </a:r>
            <a:r>
              <a:rPr lang="en-US"/>
              <a:t>b</a:t>
            </a:r>
            <a:r>
              <a:rPr lang="en-US"/>
              <a:t>r</a:t>
            </a:r>
            <a:r>
              <a:rPr lang="en-US"/>
              <a:t>a</a:t>
            </a:r>
            <a:r>
              <a:rPr lang="en-US"/>
              <a:t>i</a:t>
            </a:r>
            <a:r>
              <a:rPr lang="en-US"/>
              <a:t>n</a:t>
            </a:r>
            <a:r>
              <a:rPr lang="en-US"/>
              <a:t> </a:t>
            </a:r>
            <a:r>
              <a:rPr lang="en-US"/>
              <a:t>,</a:t>
            </a:r>
            <a:r>
              <a:rPr lang="en-US"/>
              <a:t>s</a:t>
            </a:r>
            <a:r>
              <a:rPr lang="en-US"/>
              <a:t>p</a:t>
            </a:r>
            <a:r>
              <a:rPr lang="en-US"/>
              <a:t>i</a:t>
            </a:r>
            <a:r>
              <a:rPr lang="en-US"/>
              <a:t>n</a:t>
            </a:r>
            <a:r>
              <a:rPr lang="en-US"/>
              <a:t>a</a:t>
            </a:r>
            <a:r>
              <a:rPr lang="en-US"/>
              <a:t>l</a:t>
            </a:r>
            <a:r>
              <a:rPr lang="en-US"/>
              <a:t> </a:t>
            </a:r>
            <a:r>
              <a:rPr lang="en-US"/>
              <a:t>c</a:t>
            </a:r>
            <a:r>
              <a:rPr lang="en-US"/>
              <a:t>o</a:t>
            </a:r>
            <a:r>
              <a:rPr lang="en-US"/>
              <a:t>r</a:t>
            </a:r>
            <a:r>
              <a:rPr lang="en-US"/>
              <a:t>d</a:t>
            </a:r>
            <a:r>
              <a:rPr lang="en-US"/>
              <a:t> </a:t>
            </a:r>
            <a:r>
              <a:rPr lang="en-US"/>
              <a:t>(</a:t>
            </a:r>
            <a:r>
              <a:rPr lang="en-US"/>
              <a:t> </a:t>
            </a:r>
            <a:r>
              <a:rPr lang="en-US"/>
              <a:t>p</a:t>
            </a:r>
            <a:r>
              <a:rPr lang="en-US"/>
              <a:t>o</a:t>
            </a:r>
            <a:r>
              <a:rPr lang="en-US"/>
              <a:t>s</a:t>
            </a:r>
            <a:r>
              <a:rPr lang="en-US"/>
              <a:t>t</a:t>
            </a:r>
            <a:r>
              <a:rPr lang="en-US"/>
              <a:t> </a:t>
            </a:r>
            <a:r>
              <a:rPr lang="en-US"/>
              <a:t>g</a:t>
            </a:r>
            <a:r>
              <a:rPr lang="en-US"/>
              <a:t>a</a:t>
            </a:r>
            <a:r>
              <a:rPr lang="en-US"/>
              <a:t>n</a:t>
            </a:r>
            <a:r>
              <a:rPr lang="en-US"/>
              <a:t>g</a:t>
            </a:r>
            <a:r>
              <a:rPr lang="en-US"/>
              <a:t>l</a:t>
            </a:r>
            <a:r>
              <a:rPr lang="en-US"/>
              <a:t>i</a:t>
            </a:r>
            <a:r>
              <a:rPr lang="en-US"/>
              <a:t>o</a:t>
            </a:r>
            <a:r>
              <a:rPr lang="en-US"/>
              <a:t>n</a:t>
            </a:r>
            <a:r>
              <a:rPr lang="en-US"/>
              <a:t>i</a:t>
            </a:r>
            <a:r>
              <a:rPr lang="en-US"/>
              <a:t>c</a:t>
            </a:r>
            <a:r>
              <a:rPr lang="en-US"/>
              <a:t> </a:t>
            </a:r>
            <a:r>
              <a:rPr lang="en-US"/>
              <a:t>s</a:t>
            </a:r>
            <a:r>
              <a:rPr lang="en-US"/>
              <a:t>y</a:t>
            </a:r>
            <a:r>
              <a:rPr lang="en-US"/>
              <a:t>m</a:t>
            </a:r>
            <a:r>
              <a:rPr lang="en-US"/>
              <a:t>p</a:t>
            </a:r>
            <a:r>
              <a:rPr lang="en-US"/>
              <a:t>a</a:t>
            </a:r>
            <a:r>
              <a:rPr lang="en-US"/>
              <a:t>t</a:t>
            </a:r>
            <a:r>
              <a:rPr lang="en-US"/>
              <a:t>h</a:t>
            </a:r>
            <a:r>
              <a:rPr lang="en-US"/>
              <a:t>e</a:t>
            </a:r>
            <a:r>
              <a:rPr lang="en-US"/>
              <a:t>t</a:t>
            </a:r>
            <a:r>
              <a:rPr lang="en-US"/>
              <a:t>i</a:t>
            </a:r>
            <a:r>
              <a:rPr lang="en-US"/>
              <a:t>c</a:t>
            </a:r>
            <a:r>
              <a:rPr lang="en-US"/>
              <a:t> </a:t>
            </a:r>
            <a:r>
              <a:rPr lang="en-US"/>
              <a:t>a</a:t>
            </a:r>
            <a:r>
              <a:rPr lang="en-US"/>
              <a:t>n</a:t>
            </a:r>
            <a:r>
              <a:rPr lang="en-US"/>
              <a:t>d</a:t>
            </a:r>
            <a:r>
              <a:rPr lang="en-US"/>
              <a:t> </a:t>
            </a:r>
            <a:r>
              <a:rPr lang="en-US"/>
              <a:t>p</a:t>
            </a:r>
            <a:r>
              <a:rPr lang="en-US"/>
              <a:t>a</a:t>
            </a:r>
            <a:r>
              <a:rPr lang="en-US"/>
              <a:t>r</a:t>
            </a:r>
            <a:r>
              <a:rPr lang="en-US"/>
              <a:t>a</a:t>
            </a:r>
            <a:r>
              <a:rPr lang="en-US"/>
              <a:t>s</a:t>
            </a:r>
            <a:r>
              <a:rPr lang="en-US"/>
              <a:t>y</a:t>
            </a:r>
            <a:r>
              <a:rPr lang="en-US"/>
              <a:t>m</a:t>
            </a:r>
            <a:r>
              <a:rPr lang="en-US"/>
              <a:t>p</a:t>
            </a:r>
            <a:r>
              <a:rPr lang="en-US"/>
              <a:t>a</a:t>
            </a:r>
            <a:r>
              <a:rPr lang="en-US"/>
              <a:t>thetic</a:t>
            </a:r>
            <a:r>
              <a:rPr lang="en-US"/>
              <a:t> </a:t>
            </a:r>
            <a:r>
              <a:rPr lang="en-US"/>
              <a:t>n</a:t>
            </a:r>
            <a:r>
              <a:rPr lang="en-US"/>
              <a:t>e</a:t>
            </a:r>
            <a:r>
              <a:rPr lang="en-US"/>
              <a:t>u</a:t>
            </a:r>
            <a:r>
              <a:rPr lang="en-US"/>
              <a:t>r</a:t>
            </a:r>
            <a:r>
              <a:rPr lang="en-US"/>
              <a:t>o</a:t>
            </a:r>
            <a:r>
              <a:rPr lang="en-US"/>
              <a:t>n</a:t>
            </a:r>
            <a:r>
              <a:rPr lang="en-US"/>
              <a:t>s</a:t>
            </a:r>
            <a:r>
              <a:rPr lang="en-US"/>
              <a:t> </a:t>
            </a:r>
            <a:r>
              <a:rPr lang="en-US"/>
              <a:t>,</a:t>
            </a:r>
            <a:r>
              <a:rPr lang="en-US"/>
              <a:t>N</a:t>
            </a:r>
            <a:r>
              <a:rPr lang="en-US"/>
              <a:t>M</a:t>
            </a:r>
            <a:r>
              <a:rPr lang="en-US"/>
              <a:t>J</a:t>
            </a:r>
            <a:endParaRPr lang="en-GB"/>
          </a:p>
          <a:p>
            <a:r>
              <a:rPr lang="en-US"/>
              <a:t>C</a:t>
            </a:r>
            <a:r>
              <a:rPr lang="en-US"/>
              <a:t>a</a:t>
            </a:r>
            <a:r>
              <a:rPr lang="en-US"/>
              <a:t>t</a:t>
            </a:r>
            <a:r>
              <a:rPr lang="en-US"/>
              <a:t>i</a:t>
            </a:r>
            <a:r>
              <a:rPr lang="en-US"/>
              <a:t>o</a:t>
            </a:r>
            <a:r>
              <a:rPr lang="en-US"/>
              <a:t>n</a:t>
            </a:r>
            <a:r>
              <a:rPr lang="en-US"/>
              <a:t> </a:t>
            </a:r>
            <a:r>
              <a:rPr lang="en-US"/>
              <a:t>i</a:t>
            </a:r>
            <a:r>
              <a:rPr lang="en-US"/>
              <a:t>o</a:t>
            </a:r>
            <a:r>
              <a:rPr lang="en-US"/>
              <a:t>n</a:t>
            </a:r>
            <a:r>
              <a:rPr lang="en-US"/>
              <a:t>i</a:t>
            </a:r>
            <a:r>
              <a:rPr lang="en-US"/>
              <a:t>c</a:t>
            </a:r>
            <a:r>
              <a:rPr lang="en-US"/>
              <a:t> </a:t>
            </a:r>
            <a:r>
              <a:rPr lang="en-US"/>
              <a:t>c</a:t>
            </a:r>
            <a:r>
              <a:rPr lang="en-US"/>
              <a:t>h</a:t>
            </a:r>
            <a:r>
              <a:rPr lang="en-US"/>
              <a:t>a</a:t>
            </a:r>
            <a:r>
              <a:rPr lang="en-US"/>
              <a:t>n</a:t>
            </a:r>
            <a:r>
              <a:rPr lang="en-US"/>
              <a:t>n</a:t>
            </a:r>
            <a:r>
              <a:rPr lang="en-US"/>
              <a:t>e</a:t>
            </a:r>
            <a:r>
              <a:rPr lang="en-US"/>
              <a:t>l</a:t>
            </a:r>
            <a:endParaRPr lang="en-GB"/>
          </a:p>
          <a:p>
            <a:r>
              <a:rPr lang="en-US"/>
              <a:t>A</a:t>
            </a:r>
            <a:r>
              <a:rPr lang="en-US"/>
              <a:t>c</a:t>
            </a:r>
            <a:r>
              <a:rPr lang="en-US"/>
              <a:t>t</a:t>
            </a:r>
            <a:r>
              <a:rPr lang="en-US"/>
              <a:t>i</a:t>
            </a:r>
            <a:r>
              <a:rPr lang="en-US"/>
              <a:t>o</a:t>
            </a:r>
            <a:r>
              <a:rPr lang="en-US"/>
              <a:t>n</a:t>
            </a:r>
            <a:r>
              <a:rPr lang="en-US"/>
              <a:t> </a:t>
            </a:r>
            <a:r>
              <a:rPr lang="en-US"/>
              <a:t>:</a:t>
            </a:r>
            <a:r>
              <a:rPr lang="en-US"/>
              <a:t> </a:t>
            </a:r>
            <a:r>
              <a:rPr lang="en-US"/>
              <a:t>a</a:t>
            </a:r>
            <a:r>
              <a:rPr lang="en-US"/>
              <a:t>c</a:t>
            </a:r>
            <a:r>
              <a:rPr lang="en-US"/>
              <a:t>t</a:t>
            </a:r>
            <a:r>
              <a:rPr lang="en-US"/>
              <a:t>i</a:t>
            </a:r>
            <a:r>
              <a:rPr lang="en-US"/>
              <a:t>v</a:t>
            </a:r>
            <a:r>
              <a:rPr lang="en-US"/>
              <a:t>a</a:t>
            </a:r>
            <a:r>
              <a:rPr lang="en-US"/>
              <a:t>t</a:t>
            </a:r>
            <a:r>
              <a:rPr lang="en-US"/>
              <a:t>i</a:t>
            </a:r>
            <a:r>
              <a:rPr lang="en-US"/>
              <a:t>o</a:t>
            </a:r>
            <a:r>
              <a:rPr lang="en-US"/>
              <a:t>n</a:t>
            </a:r>
            <a:r>
              <a:rPr lang="en-US"/>
              <a:t> </a:t>
            </a:r>
            <a:r>
              <a:rPr lang="en-US"/>
              <a:t>&gt;</a:t>
            </a:r>
            <a:r>
              <a:rPr lang="en-US"/>
              <a:t>&gt;</a:t>
            </a:r>
            <a:r>
              <a:rPr lang="en-US"/>
              <a:t>&gt;</a:t>
            </a:r>
            <a:r>
              <a:rPr lang="en-US"/>
              <a:t>&gt;</a:t>
            </a:r>
            <a:r>
              <a:rPr lang="en-US"/>
              <a:t>c</a:t>
            </a:r>
            <a:r>
              <a:rPr lang="en-US"/>
              <a:t>e</a:t>
            </a:r>
            <a:r>
              <a:rPr lang="en-US"/>
              <a:t>l</a:t>
            </a:r>
            <a:r>
              <a:rPr lang="en-US"/>
              <a:t>l</a:t>
            </a:r>
            <a:r>
              <a:rPr lang="en-US"/>
              <a:t> </a:t>
            </a:r>
            <a:r>
              <a:rPr lang="en-US"/>
              <a:t>d</a:t>
            </a:r>
            <a:r>
              <a:rPr lang="en-US"/>
              <a:t>e</a:t>
            </a:r>
            <a:r>
              <a:rPr lang="en-US"/>
              <a:t>p</a:t>
            </a:r>
            <a:r>
              <a:rPr lang="en-US"/>
              <a:t>o</a:t>
            </a:r>
            <a:r>
              <a:rPr lang="en-US"/>
              <a:t>l</a:t>
            </a:r>
            <a:r>
              <a:rPr lang="en-US"/>
              <a:t>a</a:t>
            </a:r>
            <a:r>
              <a:rPr lang="en-US"/>
              <a:t>r</a:t>
            </a:r>
            <a:r>
              <a:rPr lang="en-US"/>
              <a:t>i</a:t>
            </a:r>
            <a:r>
              <a:rPr lang="en-US"/>
              <a:t>s</a:t>
            </a:r>
            <a:r>
              <a:rPr lang="en-US"/>
              <a:t>a</a:t>
            </a:r>
            <a:r>
              <a:rPr lang="en-US"/>
              <a:t>t</a:t>
            </a:r>
            <a:r>
              <a:rPr lang="en-US"/>
              <a:t>i</a:t>
            </a:r>
            <a:r>
              <a:rPr lang="en-US"/>
              <a:t>o</a:t>
            </a:r>
            <a:r>
              <a:rPr lang="en-US"/>
              <a:t>n</a:t>
            </a:r>
            <a:endParaRPr lang="en-GB"/>
          </a:p>
          <a:p>
            <a:r>
              <a:rPr lang="en-US"/>
              <a:t>r</a:t>
            </a:r>
            <a:r>
              <a:rPr lang="en-US"/>
              <a:t>e</a:t>
            </a:r>
            <a:r>
              <a:rPr lang="en-US"/>
              <a:t>p</a:t>
            </a:r>
            <a:r>
              <a:rPr lang="en-US"/>
              <a:t>e</a:t>
            </a:r>
            <a:r>
              <a:rPr lang="en-US"/>
              <a:t>a</a:t>
            </a:r>
            <a:r>
              <a:rPr lang="en-US"/>
              <a:t>t</a:t>
            </a:r>
            <a:r>
              <a:rPr lang="en-US"/>
              <a:t>e</a:t>
            </a:r>
            <a:r>
              <a:rPr lang="en-US"/>
              <a:t>d</a:t>
            </a:r>
            <a:r>
              <a:rPr lang="en-US"/>
              <a:t> </a:t>
            </a:r>
            <a:r>
              <a:rPr lang="en-US"/>
              <a:t>S</a:t>
            </a:r>
            <a:r>
              <a:rPr lang="en-US"/>
              <a:t>t</a:t>
            </a:r>
            <a:r>
              <a:rPr lang="en-US"/>
              <a:t>i</a:t>
            </a:r>
            <a:r>
              <a:rPr lang="en-US"/>
              <a:t>m</a:t>
            </a:r>
            <a:r>
              <a:rPr lang="en-US"/>
              <a:t>u</a:t>
            </a:r>
            <a:r>
              <a:rPr lang="en-US"/>
              <a:t>l</a:t>
            </a:r>
            <a:r>
              <a:rPr lang="en-US"/>
              <a:t>a</a:t>
            </a:r>
            <a:r>
              <a:rPr lang="en-US"/>
              <a:t>t</a:t>
            </a:r>
            <a:r>
              <a:rPr lang="en-US"/>
              <a:t>i</a:t>
            </a:r>
            <a:r>
              <a:rPr lang="en-US"/>
              <a:t>o</a:t>
            </a:r>
            <a:r>
              <a:rPr lang="en-US"/>
              <a:t>n</a:t>
            </a:r>
            <a:r>
              <a:rPr lang="en-US"/>
              <a:t> </a:t>
            </a:r>
            <a:r>
              <a:rPr lang="en-US"/>
              <a:t>&gt;</a:t>
            </a:r>
            <a:r>
              <a:rPr lang="en-US"/>
              <a:t>&gt;</a:t>
            </a:r>
            <a:r>
              <a:rPr lang="en-US"/>
              <a:t>&gt;</a:t>
            </a:r>
            <a:r>
              <a:rPr lang="en-US"/>
              <a:t> </a:t>
            </a:r>
            <a:r>
              <a:rPr lang="en-US"/>
              <a:t>f</a:t>
            </a:r>
            <a:r>
              <a:rPr lang="en-US"/>
              <a:t>u</a:t>
            </a:r>
            <a:r>
              <a:rPr lang="en-US"/>
              <a:t>n</a:t>
            </a:r>
            <a:r>
              <a:rPr lang="en-US"/>
              <a:t>c</a:t>
            </a:r>
            <a:r>
              <a:rPr lang="en-US"/>
              <a:t>t</a:t>
            </a:r>
            <a:r>
              <a:rPr lang="en-US"/>
              <a:t>i</a:t>
            </a:r>
            <a:r>
              <a:rPr lang="en-US"/>
              <a:t>o</a:t>
            </a:r>
            <a:r>
              <a:rPr lang="en-US"/>
              <a:t>n</a:t>
            </a:r>
            <a:r>
              <a:rPr lang="en-US"/>
              <a:t>a</a:t>
            </a:r>
            <a:r>
              <a:rPr lang="en-US"/>
              <a:t>l</a:t>
            </a:r>
            <a:r>
              <a:rPr lang="en-US"/>
              <a:t> </a:t>
            </a:r>
            <a:r>
              <a:rPr lang="en-US"/>
              <a:t>p</a:t>
            </a:r>
            <a:r>
              <a:rPr lang="en-US"/>
              <a:t>a</a:t>
            </a:r>
            <a:r>
              <a:rPr lang="en-US"/>
              <a:t>r</a:t>
            </a:r>
            <a:r>
              <a:rPr lang="en-US"/>
              <a:t>a</a:t>
            </a:r>
            <a:r>
              <a:rPr lang="en-US"/>
              <a:t>l</a:t>
            </a:r>
            <a:r>
              <a:rPr lang="en-US"/>
              <a:t>y</a:t>
            </a:r>
            <a:r>
              <a:rPr lang="en-US"/>
              <a:t>s</a:t>
            </a:r>
            <a:r>
              <a:rPr lang="en-US"/>
              <a:t>i</a:t>
            </a:r>
            <a:r>
              <a:rPr lang="en-US"/>
              <a:t>s</a:t>
            </a:r>
            <a:r>
              <a:rPr lang="en-US"/>
              <a:t> </a:t>
            </a:r>
            <a:r>
              <a:rPr lang="en-US"/>
              <a:t>o</a:t>
            </a:r>
            <a:r>
              <a:rPr lang="en-US"/>
              <a:t>f</a:t>
            </a:r>
            <a:r>
              <a:rPr lang="en-US"/>
              <a:t> </a:t>
            </a:r>
            <a:r>
              <a:rPr lang="en-US"/>
              <a:t>r</a:t>
            </a:r>
            <a:r>
              <a:rPr lang="en-US"/>
              <a:t>e</a:t>
            </a:r>
            <a:r>
              <a:rPr lang="en-US"/>
              <a:t>c</a:t>
            </a:r>
            <a:r>
              <a:rPr lang="en-US"/>
              <a:t>e</a:t>
            </a:r>
            <a:r>
              <a:rPr lang="en-US"/>
              <a:t>p</a:t>
            </a:r>
            <a:r>
              <a:rPr lang="en-US"/>
              <a:t>t</a:t>
            </a:r>
            <a:r>
              <a:rPr lang="en-US"/>
              <a:t>o</a:t>
            </a:r>
            <a:r>
              <a:rPr lang="en-US"/>
              <a:t>r</a:t>
            </a:r>
            <a:r>
              <a:rPr lang="en-US"/>
              <a:t> </a:t>
            </a:r>
            <a:endParaRPr lang="en-GB"/>
          </a:p>
          <a:p>
            <a:r>
              <a:rPr lang="en-US"/>
              <a:t>B</a:t>
            </a:r>
            <a:r>
              <a:rPr lang="en-US"/>
              <a:t>i</a:t>
            </a:r>
            <a:r>
              <a:rPr lang="en-US"/>
              <a:t>p</a:t>
            </a:r>
            <a:r>
              <a:rPr lang="en-US"/>
              <a:t>h</a:t>
            </a:r>
            <a:r>
              <a:rPr lang="en-US"/>
              <a:t>a</a:t>
            </a:r>
            <a:r>
              <a:rPr lang="en-US"/>
              <a:t>s</a:t>
            </a:r>
            <a:r>
              <a:rPr lang="en-US"/>
              <a:t>i</a:t>
            </a:r>
            <a:r>
              <a:rPr lang="en-US"/>
              <a:t>c</a:t>
            </a:r>
            <a:r>
              <a:rPr lang="en-US"/>
              <a:t> </a:t>
            </a:r>
            <a:r>
              <a:rPr lang="en-US"/>
              <a:t>p</a:t>
            </a:r>
            <a:r>
              <a:rPr lang="en-US"/>
              <a:t>a</a:t>
            </a:r>
            <a:r>
              <a:rPr lang="en-US"/>
              <a:t>t</a:t>
            </a:r>
            <a:r>
              <a:rPr lang="en-US"/>
              <a:t>t</a:t>
            </a:r>
            <a:r>
              <a:rPr lang="en-US"/>
              <a:t>e</a:t>
            </a:r>
            <a:r>
              <a:rPr lang="en-US"/>
              <a:t>r</a:t>
            </a:r>
            <a:r>
              <a:rPr lang="en-US"/>
              <a:t>n</a:t>
            </a:r>
            <a:r>
              <a:rPr lang="en-US"/>
              <a:t> </a:t>
            </a:r>
            <a:endParaRPr lang="en-GB"/>
          </a:p>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3" name=""/>
        <p:cNvGrpSpPr/>
        <p:nvPr/>
      </p:nvGrpSpPr>
      <p:grpSpPr>
        <a:xfrm>
          <a:off x="0" y="0"/>
          <a:ext cx="0" cy="0"/>
          <a:chOff x="0" y="0"/>
          <a:chExt cx="0" cy="0"/>
        </a:xfrm>
      </p:grpSpPr>
      <p:sp>
        <p:nvSpPr>
          <p:cNvPr id="1048757" name=""/>
          <p:cNvSpPr>
            <a:spLocks noGrp="1"/>
          </p:cNvSpPr>
          <p:nvPr>
            <p:ph type="title"/>
          </p:nvPr>
        </p:nvSpPr>
        <p:spPr/>
        <p:txBody>
          <a:bodyPr/>
          <a:p>
            <a:endParaRPr lang="en-GB"/>
          </a:p>
        </p:txBody>
      </p:sp>
      <p:sp>
        <p:nvSpPr>
          <p:cNvPr id="1048758" name=""/>
          <p:cNvSpPr>
            <a:spLocks noGrp="1"/>
          </p:cNvSpPr>
          <p:nvPr>
            <p:ph idx="1"/>
          </p:nvPr>
        </p:nvSpPr>
        <p:spPr/>
        <p:txBody>
          <a:bodyPr/>
          <a:p>
            <a:pPr indent="0" marL="0">
              <a:buNone/>
            </a:pPr>
            <a:endParaRPr lang="en-GB"/>
          </a:p>
          <a:p>
            <a:r>
              <a:rPr lang="en-US"/>
              <a:t>I</a:t>
            </a:r>
            <a:r>
              <a:rPr lang="en-US"/>
              <a:t>n</a:t>
            </a:r>
            <a:r>
              <a:rPr lang="en-US"/>
              <a:t>g</a:t>
            </a:r>
            <a:r>
              <a:rPr lang="en-US"/>
              <a:t>e</a:t>
            </a:r>
            <a:r>
              <a:rPr lang="en-US"/>
              <a:t>s</a:t>
            </a:r>
            <a:r>
              <a:rPr lang="en-US"/>
              <a:t>t</a:t>
            </a:r>
            <a:r>
              <a:rPr lang="en-US"/>
              <a:t>i</a:t>
            </a:r>
            <a:r>
              <a:rPr lang="en-US"/>
              <a:t>o</a:t>
            </a:r>
            <a:r>
              <a:rPr lang="en-US"/>
              <a:t>n</a:t>
            </a:r>
            <a:r>
              <a:rPr lang="en-US"/>
              <a:t> </a:t>
            </a:r>
            <a:r>
              <a:rPr lang="en-US"/>
              <a:t>,</a:t>
            </a:r>
            <a:r>
              <a:rPr lang="en-US"/>
              <a:t>d</a:t>
            </a:r>
            <a:r>
              <a:rPr lang="en-US"/>
              <a:t>e</a:t>
            </a:r>
            <a:r>
              <a:rPr lang="en-US"/>
              <a:t>r</a:t>
            </a:r>
            <a:r>
              <a:rPr lang="en-US"/>
              <a:t>m</a:t>
            </a:r>
            <a:r>
              <a:rPr lang="en-US"/>
              <a:t>a</a:t>
            </a:r>
            <a:r>
              <a:rPr lang="en-US"/>
              <a:t>l</a:t>
            </a:r>
            <a:r>
              <a:rPr lang="en-US"/>
              <a:t> </a:t>
            </a:r>
            <a:r>
              <a:rPr lang="en-US"/>
              <a:t>o</a:t>
            </a:r>
            <a:r>
              <a:rPr lang="en-US"/>
              <a:t>r</a:t>
            </a:r>
            <a:r>
              <a:rPr lang="en-US"/>
              <a:t> </a:t>
            </a:r>
            <a:r>
              <a:rPr lang="en-US"/>
              <a:t>i</a:t>
            </a:r>
            <a:r>
              <a:rPr lang="en-US"/>
              <a:t>n</a:t>
            </a:r>
            <a:r>
              <a:rPr lang="en-US"/>
              <a:t>h</a:t>
            </a:r>
            <a:r>
              <a:rPr lang="en-US"/>
              <a:t>a</a:t>
            </a:r>
            <a:r>
              <a:rPr lang="en-US"/>
              <a:t>l</a:t>
            </a:r>
            <a:r>
              <a:rPr lang="en-US"/>
              <a:t>a</a:t>
            </a:r>
            <a:r>
              <a:rPr lang="en-US"/>
              <a:t>t</a:t>
            </a:r>
            <a:r>
              <a:rPr lang="en-US"/>
              <a:t>i</a:t>
            </a:r>
            <a:r>
              <a:rPr lang="en-US"/>
              <a:t>o</a:t>
            </a:r>
            <a:r>
              <a:rPr lang="en-US"/>
              <a:t>n</a:t>
            </a:r>
            <a:r>
              <a:rPr lang="en-US"/>
              <a:t> </a:t>
            </a:r>
            <a:r>
              <a:rPr lang="en-US"/>
              <a:t>r</a:t>
            </a:r>
            <a:r>
              <a:rPr lang="en-US"/>
              <a:t>o</a:t>
            </a:r>
            <a:r>
              <a:rPr lang="en-US"/>
              <a:t>u</a:t>
            </a:r>
            <a:r>
              <a:rPr lang="en-US"/>
              <a:t>t</a:t>
            </a:r>
            <a:r>
              <a:rPr lang="en-US"/>
              <a:t>e</a:t>
            </a:r>
            <a:endParaRPr lang="en-GB"/>
          </a:p>
          <a:p>
            <a:r>
              <a:rPr lang="en-US"/>
              <a:t>b</a:t>
            </a:r>
            <a:r>
              <a:rPr lang="en-US"/>
              <a:t>i</a:t>
            </a:r>
            <a:r>
              <a:rPr lang="en-US"/>
              <a:t>n</a:t>
            </a:r>
            <a:r>
              <a:rPr lang="en-US"/>
              <a:t>d</a:t>
            </a:r>
            <a:r>
              <a:rPr lang="en-US"/>
              <a:t>s</a:t>
            </a:r>
            <a:r>
              <a:rPr lang="en-US"/>
              <a:t> </a:t>
            </a:r>
            <a:r>
              <a:rPr lang="en-US"/>
              <a:t>M</a:t>
            </a:r>
            <a:r>
              <a:rPr lang="en-US"/>
              <a:t>o</a:t>
            </a:r>
            <a:r>
              <a:rPr lang="en-US"/>
              <a:t>r</a:t>
            </a:r>
            <a:r>
              <a:rPr lang="en-US"/>
              <a:t>e</a:t>
            </a:r>
            <a:r>
              <a:rPr lang="en-US"/>
              <a:t> </a:t>
            </a:r>
            <a:r>
              <a:rPr lang="en-US"/>
              <a:t>s</a:t>
            </a:r>
            <a:r>
              <a:rPr lang="en-US"/>
              <a:t>t</a:t>
            </a:r>
            <a:r>
              <a:rPr lang="en-US"/>
              <a:t>r</a:t>
            </a:r>
            <a:r>
              <a:rPr lang="en-US"/>
              <a:t>o</a:t>
            </a:r>
            <a:r>
              <a:rPr lang="en-US"/>
              <a:t>n</a:t>
            </a:r>
            <a:r>
              <a:rPr lang="en-US"/>
              <a:t>g</a:t>
            </a:r>
            <a:r>
              <a:rPr lang="en-US"/>
              <a:t>l</a:t>
            </a:r>
            <a:r>
              <a:rPr lang="en-US"/>
              <a:t>y</a:t>
            </a:r>
            <a:r>
              <a:rPr lang="en-US"/>
              <a:t> </a:t>
            </a:r>
            <a:r>
              <a:rPr lang="en-US"/>
              <a:t>t</a:t>
            </a:r>
            <a:r>
              <a:rPr lang="en-US"/>
              <a:t>o</a:t>
            </a:r>
            <a:r>
              <a:rPr lang="en-US"/>
              <a:t> </a:t>
            </a:r>
            <a:r>
              <a:rPr lang="en-US"/>
              <a:t>i</a:t>
            </a:r>
            <a:r>
              <a:rPr lang="en-US"/>
              <a:t>n</a:t>
            </a:r>
            <a:r>
              <a:rPr lang="en-US"/>
              <a:t>s</a:t>
            </a:r>
            <a:r>
              <a:rPr lang="en-US"/>
              <a:t>e</a:t>
            </a:r>
            <a:r>
              <a:rPr lang="en-US"/>
              <a:t>c</a:t>
            </a:r>
            <a:r>
              <a:rPr lang="en-US"/>
              <a:t>t</a:t>
            </a:r>
            <a:r>
              <a:rPr lang="en-US"/>
              <a:t> </a:t>
            </a:r>
            <a:r>
              <a:rPr lang="en-US"/>
              <a:t>n</a:t>
            </a:r>
            <a:r>
              <a:rPr lang="en-US"/>
              <a:t>e</a:t>
            </a:r>
            <a:r>
              <a:rPr lang="en-US"/>
              <a:t>u</a:t>
            </a:r>
            <a:r>
              <a:rPr lang="en-US"/>
              <a:t>r</a:t>
            </a:r>
            <a:r>
              <a:rPr lang="en-US"/>
              <a:t>o</a:t>
            </a:r>
            <a:r>
              <a:rPr lang="en-US"/>
              <a:t>n</a:t>
            </a:r>
            <a:r>
              <a:rPr lang="en-US"/>
              <a:t> </a:t>
            </a:r>
            <a:r>
              <a:rPr lang="en-US"/>
              <a:t>r</a:t>
            </a:r>
            <a:r>
              <a:rPr lang="en-US"/>
              <a:t>e</a:t>
            </a:r>
            <a:r>
              <a:rPr lang="en-US"/>
              <a:t>c</a:t>
            </a:r>
            <a:r>
              <a:rPr lang="en-US"/>
              <a:t>e</a:t>
            </a:r>
            <a:r>
              <a:rPr lang="en-US"/>
              <a:t>p</a:t>
            </a:r>
            <a:r>
              <a:rPr lang="en-US"/>
              <a:t>t</a:t>
            </a:r>
            <a:r>
              <a:rPr lang="en-US"/>
              <a:t>o</a:t>
            </a:r>
            <a:r>
              <a:rPr lang="en-US"/>
              <a:t>r</a:t>
            </a:r>
            <a:r>
              <a:rPr lang="en-US"/>
              <a:t>s</a:t>
            </a:r>
            <a:endParaRPr lang="en-GB"/>
          </a:p>
          <a:p>
            <a:r>
              <a:rPr lang="en-US"/>
              <a:t>M</a:t>
            </a:r>
            <a:r>
              <a:rPr lang="en-US"/>
              <a:t>o</a:t>
            </a:r>
            <a:r>
              <a:rPr lang="en-US"/>
              <a:t>r</a:t>
            </a:r>
            <a:r>
              <a:rPr lang="en-US"/>
              <a:t>e</a:t>
            </a:r>
            <a:r>
              <a:rPr lang="en-US"/>
              <a:t> </a:t>
            </a:r>
            <a:r>
              <a:rPr lang="en-US"/>
              <a:t>t</a:t>
            </a:r>
            <a:r>
              <a:rPr lang="en-US"/>
              <a:t>o</a:t>
            </a:r>
            <a:r>
              <a:rPr lang="en-US"/>
              <a:t>x</a:t>
            </a:r>
            <a:r>
              <a:rPr lang="en-US"/>
              <a:t>i</a:t>
            </a:r>
            <a:r>
              <a:rPr lang="en-US"/>
              <a:t>c</a:t>
            </a:r>
            <a:r>
              <a:rPr lang="en-US"/>
              <a:t> </a:t>
            </a:r>
            <a:r>
              <a:rPr lang="en-US"/>
              <a:t>t</a:t>
            </a:r>
            <a:r>
              <a:rPr lang="en-US"/>
              <a:t>o</a:t>
            </a:r>
            <a:r>
              <a:rPr lang="en-US"/>
              <a:t> </a:t>
            </a:r>
            <a:r>
              <a:rPr lang="en-US"/>
              <a:t>i</a:t>
            </a:r>
            <a:r>
              <a:rPr lang="en-US"/>
              <a:t>n</a:t>
            </a:r>
            <a:r>
              <a:rPr lang="en-US"/>
              <a:t>s</a:t>
            </a:r>
            <a:r>
              <a:rPr lang="en-US"/>
              <a:t>e</a:t>
            </a:r>
            <a:r>
              <a:rPr lang="en-US"/>
              <a:t>c</a:t>
            </a:r>
            <a:r>
              <a:rPr lang="en-US"/>
              <a:t>t</a:t>
            </a:r>
            <a:r>
              <a:rPr lang="en-US"/>
              <a:t>i</a:t>
            </a:r>
            <a:r>
              <a:rPr lang="en-US"/>
              <a:t>d</a:t>
            </a:r>
            <a:r>
              <a:rPr lang="en-US"/>
              <a:t>e</a:t>
            </a:r>
            <a:r>
              <a:rPr lang="en-US"/>
              <a:t> </a:t>
            </a:r>
            <a:r>
              <a:rPr lang="en-US"/>
              <a:t>t</a:t>
            </a:r>
            <a:r>
              <a:rPr lang="en-US"/>
              <a:t>h</a:t>
            </a:r>
            <a:r>
              <a:rPr lang="en-US"/>
              <a:t>a</a:t>
            </a:r>
            <a:r>
              <a:rPr lang="en-US"/>
              <a:t>n</a:t>
            </a:r>
            <a:r>
              <a:rPr lang="en-US"/>
              <a:t> </a:t>
            </a:r>
            <a:r>
              <a:rPr lang="en-US"/>
              <a:t>t</a:t>
            </a:r>
            <a:r>
              <a:rPr lang="en-US"/>
              <a:t>o</a:t>
            </a:r>
            <a:r>
              <a:rPr lang="en-US"/>
              <a:t> </a:t>
            </a:r>
            <a:r>
              <a:rPr lang="en-US"/>
              <a:t>m</a:t>
            </a:r>
            <a:r>
              <a:rPr lang="en-US"/>
              <a:t>a</a:t>
            </a:r>
            <a:r>
              <a:rPr lang="en-US"/>
              <a:t>m</a:t>
            </a:r>
            <a:r>
              <a:rPr lang="en-US"/>
              <a:t>m</a:t>
            </a:r>
            <a:r>
              <a:rPr lang="en-US"/>
              <a:t>a</a:t>
            </a:r>
            <a:r>
              <a:rPr lang="en-US"/>
              <a:t>l</a:t>
            </a:r>
            <a:r>
              <a:rPr lang="en-US"/>
              <a:t>s</a:t>
            </a:r>
            <a:endParaRPr lang="en-GB"/>
          </a:p>
          <a:p>
            <a:r>
              <a:rPr lang="en-US"/>
              <a:t>l</a:t>
            </a:r>
            <a:r>
              <a:rPr lang="en-US"/>
              <a:t>e</a:t>
            </a:r>
            <a:r>
              <a:rPr lang="en-US"/>
              <a:t>s</a:t>
            </a:r>
            <a:r>
              <a:rPr lang="en-US"/>
              <a:t>s</a:t>
            </a:r>
            <a:r>
              <a:rPr lang="en-US"/>
              <a:t> </a:t>
            </a:r>
            <a:r>
              <a:rPr lang="en-US"/>
              <a:t>T</a:t>
            </a:r>
            <a:r>
              <a:rPr lang="en-US"/>
              <a:t>o</a:t>
            </a:r>
            <a:r>
              <a:rPr lang="en-US"/>
              <a:t>x</a:t>
            </a:r>
            <a:r>
              <a:rPr lang="en-US"/>
              <a:t>i</a:t>
            </a:r>
            <a:r>
              <a:rPr lang="en-US"/>
              <a:t>c</a:t>
            </a:r>
            <a:r>
              <a:rPr lang="en-US"/>
              <a:t> </a:t>
            </a:r>
            <a:r>
              <a:rPr lang="en-US"/>
              <a:t>t</a:t>
            </a:r>
            <a:r>
              <a:rPr lang="en-US"/>
              <a:t>h</a:t>
            </a:r>
            <a:r>
              <a:rPr lang="en-US"/>
              <a:t>a</a:t>
            </a:r>
            <a:r>
              <a:rPr lang="en-US"/>
              <a:t>n</a:t>
            </a:r>
            <a:r>
              <a:rPr lang="en-US"/>
              <a:t> </a:t>
            </a:r>
            <a:r>
              <a:rPr lang="en-US"/>
              <a:t>o</a:t>
            </a:r>
            <a:r>
              <a:rPr lang="en-US"/>
              <a:t>p</a:t>
            </a:r>
            <a:endParaRPr lang="en-GB"/>
          </a:p>
          <a:p>
            <a:r>
              <a:rPr lang="en-US"/>
              <a:t>L</a:t>
            </a:r>
            <a:r>
              <a:rPr lang="en-US"/>
              <a:t>e</a:t>
            </a:r>
            <a:r>
              <a:rPr lang="en-US"/>
              <a:t>t</a:t>
            </a:r>
            <a:r>
              <a:rPr lang="en-US"/>
              <a:t>h</a:t>
            </a:r>
            <a:r>
              <a:rPr lang="en-US"/>
              <a:t>a</a:t>
            </a:r>
            <a:r>
              <a:rPr lang="en-US"/>
              <a:t>l</a:t>
            </a:r>
            <a:r>
              <a:rPr lang="en-US"/>
              <a:t> </a:t>
            </a:r>
            <a:r>
              <a:rPr lang="en-US"/>
              <a:t>d</a:t>
            </a:r>
            <a:r>
              <a:rPr lang="en-US"/>
              <a:t>o</a:t>
            </a:r>
            <a:r>
              <a:rPr lang="en-US"/>
              <a:t>s</a:t>
            </a:r>
            <a:r>
              <a:rPr lang="en-US"/>
              <a:t>e</a:t>
            </a:r>
            <a:r>
              <a:rPr lang="en-US"/>
              <a:t> </a:t>
            </a:r>
            <a:r>
              <a:rPr lang="en-US"/>
              <a:t>_</a:t>
            </a:r>
            <a:r>
              <a:rPr lang="en-US"/>
              <a:t>2</a:t>
            </a:r>
            <a:r>
              <a:rPr lang="en-US"/>
              <a:t>0</a:t>
            </a:r>
            <a:r>
              <a:rPr lang="en-US"/>
              <a:t>0</a:t>
            </a:r>
            <a:r>
              <a:rPr lang="en-US"/>
              <a:t> </a:t>
            </a:r>
            <a:r>
              <a:rPr lang="en-US"/>
              <a:t>m</a:t>
            </a:r>
            <a:r>
              <a:rPr lang="en-US"/>
              <a:t>l</a:t>
            </a:r>
            <a:endParaRPr lang="en-GB"/>
          </a:p>
          <a:p>
            <a:endParaRPr lang="en-GB"/>
          </a:p>
          <a:p>
            <a:endParaRPr lang="en-GB"/>
          </a:p>
          <a:p>
            <a:endParaRPr lang="en-GB"/>
          </a:p>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4" name=""/>
        <p:cNvGrpSpPr/>
        <p:nvPr/>
      </p:nvGrpSpPr>
      <p:grpSpPr>
        <a:xfrm>
          <a:off x="0" y="0"/>
          <a:ext cx="0" cy="0"/>
          <a:chOff x="0" y="0"/>
          <a:chExt cx="0" cy="0"/>
        </a:xfrm>
      </p:grpSpPr>
      <p:sp>
        <p:nvSpPr>
          <p:cNvPr id="1048759" name=""/>
          <p:cNvSpPr>
            <a:spLocks noGrp="1"/>
          </p:cNvSpPr>
          <p:nvPr>
            <p:ph type="title"/>
          </p:nvPr>
        </p:nvSpPr>
        <p:spPr/>
        <p:txBody>
          <a:bodyPr/>
          <a:p>
            <a:r>
              <a:rPr lang="en-US"/>
              <a:t>C</a:t>
            </a:r>
            <a:r>
              <a:rPr lang="en-US"/>
              <a:t>l</a:t>
            </a:r>
            <a:r>
              <a:rPr lang="en-US"/>
              <a:t>i</a:t>
            </a:r>
            <a:r>
              <a:rPr lang="en-US"/>
              <a:t>n</a:t>
            </a:r>
            <a:r>
              <a:rPr lang="en-US"/>
              <a:t>i</a:t>
            </a:r>
            <a:r>
              <a:rPr lang="en-US"/>
              <a:t>c</a:t>
            </a:r>
            <a:r>
              <a:rPr lang="en-US"/>
              <a:t>a</a:t>
            </a:r>
            <a:r>
              <a:rPr lang="en-US"/>
              <a:t>l</a:t>
            </a:r>
            <a:r>
              <a:rPr lang="en-US"/>
              <a:t> </a:t>
            </a:r>
            <a:r>
              <a:rPr lang="en-US"/>
              <a:t>f</a:t>
            </a:r>
            <a:r>
              <a:rPr lang="en-US"/>
              <a:t>e</a:t>
            </a:r>
            <a:r>
              <a:rPr lang="en-US"/>
              <a:t>a</a:t>
            </a:r>
            <a:r>
              <a:rPr lang="en-US"/>
              <a:t>t</a:t>
            </a:r>
            <a:r>
              <a:rPr lang="en-US"/>
              <a:t>u</a:t>
            </a:r>
            <a:r>
              <a:rPr lang="en-US"/>
              <a:t>r</a:t>
            </a:r>
            <a:r>
              <a:rPr lang="en-US"/>
              <a:t>e</a:t>
            </a:r>
            <a:r>
              <a:rPr lang="en-US"/>
              <a:t>s</a:t>
            </a:r>
            <a:endParaRPr lang="en-GB"/>
          </a:p>
        </p:txBody>
      </p:sp>
      <p:sp>
        <p:nvSpPr>
          <p:cNvPr id="1048760" name=""/>
          <p:cNvSpPr>
            <a:spLocks noGrp="1"/>
          </p:cNvSpPr>
          <p:nvPr>
            <p:ph idx="1"/>
          </p:nvPr>
        </p:nvSpPr>
        <p:spPr/>
        <p:txBody>
          <a:bodyPr/>
          <a:p>
            <a:r>
              <a:rPr lang="en-US"/>
              <a:t>C</a:t>
            </a:r>
            <a:r>
              <a:rPr lang="en-US"/>
              <a:t>h</a:t>
            </a:r>
            <a:r>
              <a:rPr lang="en-US"/>
              <a:t>o</a:t>
            </a:r>
            <a:r>
              <a:rPr lang="en-US"/>
              <a:t>l</a:t>
            </a:r>
            <a:r>
              <a:rPr lang="en-US"/>
              <a:t>i</a:t>
            </a:r>
            <a:r>
              <a:rPr lang="en-US"/>
              <a:t>n</a:t>
            </a:r>
            <a:r>
              <a:rPr lang="en-US"/>
              <a:t>e</a:t>
            </a:r>
            <a:r>
              <a:rPr lang="en-US"/>
              <a:t>r</a:t>
            </a:r>
            <a:r>
              <a:rPr lang="en-US"/>
              <a:t>g</a:t>
            </a:r>
            <a:r>
              <a:rPr lang="en-US"/>
              <a:t>i</a:t>
            </a:r>
            <a:r>
              <a:rPr lang="en-US"/>
              <a:t>c</a:t>
            </a:r>
            <a:r>
              <a:rPr lang="en-US"/>
              <a:t> </a:t>
            </a:r>
            <a:r>
              <a:rPr lang="en-US"/>
              <a:t>e</a:t>
            </a:r>
            <a:r>
              <a:rPr lang="en-US"/>
              <a:t>f</a:t>
            </a:r>
            <a:r>
              <a:rPr lang="en-US"/>
              <a:t>f</a:t>
            </a:r>
            <a:r>
              <a:rPr lang="en-US"/>
              <a:t>e</a:t>
            </a:r>
            <a:r>
              <a:rPr lang="en-US"/>
              <a:t>c</a:t>
            </a:r>
            <a:r>
              <a:rPr lang="en-US"/>
              <a:t>t</a:t>
            </a:r>
            <a:r>
              <a:rPr lang="en-US"/>
              <a:t>s</a:t>
            </a:r>
            <a:r>
              <a:rPr lang="en-US"/>
              <a:t> </a:t>
            </a:r>
            <a:r>
              <a:rPr lang="en-US"/>
              <a:t>_</a:t>
            </a:r>
            <a:r>
              <a:rPr lang="en-US"/>
              <a:t>M</a:t>
            </a:r>
            <a:r>
              <a:rPr lang="en-US"/>
              <a:t>i</a:t>
            </a:r>
            <a:r>
              <a:rPr lang="en-US"/>
              <a:t>o</a:t>
            </a:r>
            <a:r>
              <a:rPr lang="en-US"/>
              <a:t>s</a:t>
            </a:r>
            <a:r>
              <a:rPr lang="en-US"/>
              <a:t>i</a:t>
            </a:r>
            <a:r>
              <a:rPr lang="en-US"/>
              <a:t>s</a:t>
            </a:r>
            <a:r>
              <a:rPr lang="en-US"/>
              <a:t> </a:t>
            </a:r>
            <a:r>
              <a:rPr lang="en-US"/>
              <a:t>,</a:t>
            </a:r>
            <a:r>
              <a:rPr lang="en-US"/>
              <a:t> </a:t>
            </a:r>
            <a:r>
              <a:rPr lang="en-US"/>
              <a:t>b</a:t>
            </a:r>
            <a:r>
              <a:rPr lang="en-US"/>
              <a:t>r</a:t>
            </a:r>
            <a:r>
              <a:rPr lang="en-US"/>
              <a:t>o</a:t>
            </a:r>
            <a:r>
              <a:rPr lang="en-US"/>
              <a:t>n</a:t>
            </a:r>
            <a:r>
              <a:rPr lang="en-US"/>
              <a:t>c</a:t>
            </a:r>
            <a:r>
              <a:rPr lang="en-US"/>
              <a:t>h</a:t>
            </a:r>
            <a:r>
              <a:rPr lang="en-US"/>
              <a:t>o</a:t>
            </a:r>
            <a:r>
              <a:rPr lang="en-US"/>
              <a:t>r</a:t>
            </a:r>
            <a:r>
              <a:rPr lang="en-US"/>
              <a:t>r</a:t>
            </a:r>
            <a:r>
              <a:rPr lang="en-US"/>
              <a:t>h</a:t>
            </a:r>
            <a:r>
              <a:rPr lang="en-US"/>
              <a:t>e</a:t>
            </a:r>
            <a:r>
              <a:rPr lang="en-US"/>
              <a:t>a</a:t>
            </a:r>
            <a:r>
              <a:rPr lang="en-US"/>
              <a:t> </a:t>
            </a:r>
            <a:r>
              <a:rPr lang="en-US"/>
              <a:t>,</a:t>
            </a:r>
            <a:r>
              <a:rPr lang="en-US"/>
              <a:t> </a:t>
            </a:r>
            <a:r>
              <a:rPr lang="en-US"/>
              <a:t>s</a:t>
            </a:r>
            <a:r>
              <a:rPr lang="en-US"/>
              <a:t>a</a:t>
            </a:r>
            <a:r>
              <a:rPr lang="en-US"/>
              <a:t>l</a:t>
            </a:r>
            <a:r>
              <a:rPr lang="en-US"/>
              <a:t>i</a:t>
            </a:r>
            <a:r>
              <a:rPr lang="en-US"/>
              <a:t>v</a:t>
            </a:r>
            <a:r>
              <a:rPr lang="en-US"/>
              <a:t>a</a:t>
            </a:r>
            <a:r>
              <a:rPr lang="en-US"/>
              <a:t>t</a:t>
            </a:r>
            <a:r>
              <a:rPr lang="en-US"/>
              <a:t>i</a:t>
            </a:r>
            <a:r>
              <a:rPr lang="en-US"/>
              <a:t>o</a:t>
            </a:r>
            <a:r>
              <a:rPr lang="en-US"/>
              <a:t>n</a:t>
            </a:r>
            <a:r>
              <a:rPr lang="en-US"/>
              <a:t> </a:t>
            </a:r>
            <a:r>
              <a:rPr lang="en-US"/>
              <a:t>v</a:t>
            </a:r>
            <a:r>
              <a:rPr lang="en-US"/>
              <a:t>o</a:t>
            </a:r>
            <a:r>
              <a:rPr lang="en-US"/>
              <a:t>m</a:t>
            </a:r>
            <a:r>
              <a:rPr lang="en-US"/>
              <a:t>i</a:t>
            </a:r>
            <a:r>
              <a:rPr lang="en-US"/>
              <a:t>t</a:t>
            </a:r>
            <a:r>
              <a:rPr lang="en-US"/>
              <a:t>i</a:t>
            </a:r>
            <a:r>
              <a:rPr lang="en-US"/>
              <a:t>n</a:t>
            </a:r>
            <a:r>
              <a:rPr lang="en-US"/>
              <a:t>g</a:t>
            </a:r>
            <a:r>
              <a:rPr lang="en-US"/>
              <a:t> </a:t>
            </a:r>
            <a:r>
              <a:rPr lang="en-US"/>
              <a:t>d</a:t>
            </a:r>
            <a:r>
              <a:rPr lang="en-US"/>
              <a:t>i</a:t>
            </a:r>
            <a:r>
              <a:rPr lang="en-US"/>
              <a:t>a</a:t>
            </a:r>
            <a:r>
              <a:rPr lang="en-US"/>
              <a:t>r</a:t>
            </a:r>
            <a:r>
              <a:rPr lang="en-US"/>
              <a:t>r</a:t>
            </a:r>
            <a:r>
              <a:rPr lang="en-US"/>
              <a:t>h</a:t>
            </a:r>
            <a:r>
              <a:rPr lang="en-US"/>
              <a:t>e</a:t>
            </a:r>
            <a:r>
              <a:rPr lang="en-US"/>
              <a:t>a</a:t>
            </a:r>
            <a:endParaRPr lang="en-GB"/>
          </a:p>
          <a:p>
            <a:r>
              <a:rPr lang="en-US"/>
              <a:t>T</a:t>
            </a:r>
            <a:r>
              <a:rPr lang="en-US"/>
              <a:t>a</a:t>
            </a:r>
            <a:r>
              <a:rPr lang="en-US"/>
              <a:t>c</a:t>
            </a:r>
            <a:r>
              <a:rPr lang="en-US"/>
              <a:t>h</a:t>
            </a:r>
            <a:r>
              <a:rPr lang="en-US"/>
              <a:t>y</a:t>
            </a:r>
            <a:r>
              <a:rPr lang="en-US"/>
              <a:t> </a:t>
            </a:r>
            <a:r>
              <a:rPr lang="en-US"/>
              <a:t>o</a:t>
            </a:r>
            <a:r>
              <a:rPr lang="en-US"/>
              <a:t>r</a:t>
            </a:r>
            <a:r>
              <a:rPr lang="en-US"/>
              <a:t> </a:t>
            </a:r>
            <a:r>
              <a:rPr lang="en-US"/>
              <a:t>Brady</a:t>
            </a:r>
            <a:r>
              <a:rPr lang="en-US"/>
              <a:t> </a:t>
            </a:r>
            <a:r>
              <a:rPr lang="en-US"/>
              <a:t>a</a:t>
            </a:r>
            <a:r>
              <a:rPr lang="en-US"/>
              <a:t>r</a:t>
            </a:r>
            <a:r>
              <a:rPr lang="en-US"/>
              <a:t>r</a:t>
            </a:r>
            <a:r>
              <a:rPr lang="en-US"/>
              <a:t>h</a:t>
            </a:r>
            <a:r>
              <a:rPr lang="en-US"/>
              <a:t>y</a:t>
            </a:r>
            <a:r>
              <a:rPr lang="en-US"/>
              <a:t>t</a:t>
            </a:r>
            <a:r>
              <a:rPr lang="en-US"/>
              <a:t>h</a:t>
            </a:r>
            <a:r>
              <a:rPr lang="en-US"/>
              <a:t>m</a:t>
            </a:r>
            <a:r>
              <a:rPr lang="en-US"/>
              <a:t>i</a:t>
            </a:r>
            <a:r>
              <a:rPr lang="en-US"/>
              <a:t>a</a:t>
            </a:r>
            <a:r>
              <a:rPr lang="en-US"/>
              <a:t>s</a:t>
            </a:r>
            <a:endParaRPr lang="en-GB"/>
          </a:p>
          <a:p>
            <a:r>
              <a:rPr lang="en-US"/>
              <a:t>S</a:t>
            </a:r>
            <a:r>
              <a:rPr lang="en-US"/>
              <a:t>h</a:t>
            </a:r>
            <a:r>
              <a:rPr lang="en-US"/>
              <a:t>o</a:t>
            </a:r>
            <a:r>
              <a:rPr lang="en-US"/>
              <a:t>c</a:t>
            </a:r>
            <a:r>
              <a:rPr lang="en-US"/>
              <a:t>k</a:t>
            </a:r>
            <a:r>
              <a:rPr lang="en-US"/>
              <a:t> </a:t>
            </a:r>
            <a:r>
              <a:rPr lang="en-US"/>
              <a:t>*</a:t>
            </a:r>
            <a:r>
              <a:rPr lang="en-US"/>
              <a:t>*</a:t>
            </a:r>
            <a:r>
              <a:rPr lang="en-US"/>
              <a:t>*</a:t>
            </a:r>
            <a:r>
              <a:rPr lang="en-US"/>
              <a:t> </a:t>
            </a:r>
            <a:r>
              <a:rPr lang="en-US"/>
              <a:t>f</a:t>
            </a:r>
            <a:r>
              <a:rPr lang="en-US"/>
              <a:t>l</a:t>
            </a:r>
            <a:r>
              <a:rPr lang="en-US"/>
              <a:t>u</a:t>
            </a:r>
            <a:r>
              <a:rPr lang="en-US"/>
              <a:t>i</a:t>
            </a:r>
            <a:r>
              <a:rPr lang="en-US"/>
              <a:t>d</a:t>
            </a:r>
            <a:r>
              <a:rPr lang="en-US"/>
              <a:t> </a:t>
            </a:r>
            <a:r>
              <a:rPr lang="en-US"/>
              <a:t>l</a:t>
            </a:r>
            <a:r>
              <a:rPr lang="en-US"/>
              <a:t>o</a:t>
            </a:r>
            <a:r>
              <a:rPr lang="en-US"/>
              <a:t>s</a:t>
            </a:r>
            <a:r>
              <a:rPr lang="en-US"/>
              <a:t>s</a:t>
            </a:r>
            <a:r>
              <a:rPr lang="en-US"/>
              <a:t> </a:t>
            </a:r>
            <a:r>
              <a:rPr lang="en-US"/>
              <a:t>o</a:t>
            </a:r>
            <a:r>
              <a:rPr lang="en-US"/>
              <a:t>r</a:t>
            </a:r>
            <a:r>
              <a:rPr lang="en-US"/>
              <a:t> </a:t>
            </a:r>
            <a:r>
              <a:rPr lang="en-US"/>
              <a:t>c</a:t>
            </a:r>
            <a:r>
              <a:rPr lang="en-US"/>
              <a:t>a</a:t>
            </a:r>
            <a:r>
              <a:rPr lang="en-US"/>
              <a:t>r</a:t>
            </a:r>
            <a:r>
              <a:rPr lang="en-US"/>
              <a:t>d</a:t>
            </a:r>
            <a:r>
              <a:rPr lang="en-US"/>
              <a:t>i</a:t>
            </a:r>
            <a:r>
              <a:rPr lang="en-US"/>
              <a:t>o</a:t>
            </a:r>
            <a:r>
              <a:rPr lang="en-US"/>
              <a:t>t</a:t>
            </a:r>
            <a:r>
              <a:rPr lang="en-US"/>
              <a:t>o</a:t>
            </a:r>
            <a:r>
              <a:rPr lang="en-US"/>
              <a:t>x</a:t>
            </a:r>
            <a:r>
              <a:rPr lang="en-US"/>
              <a:t>i</a:t>
            </a:r>
            <a:r>
              <a:rPr lang="en-US"/>
              <a:t>c</a:t>
            </a:r>
            <a:r>
              <a:rPr lang="en-US"/>
              <a:t>i</a:t>
            </a:r>
            <a:r>
              <a:rPr lang="en-US"/>
              <a:t>t</a:t>
            </a:r>
            <a:r>
              <a:rPr lang="en-US"/>
              <a:t>y</a:t>
            </a:r>
            <a:endParaRPr lang="en-GB"/>
          </a:p>
          <a:p>
            <a:r>
              <a:rPr lang="en-US"/>
              <a:t>R</a:t>
            </a:r>
            <a:r>
              <a:rPr lang="en-US"/>
              <a:t>e</a:t>
            </a:r>
            <a:r>
              <a:rPr lang="en-US"/>
              <a:t>s</a:t>
            </a:r>
            <a:r>
              <a:rPr lang="en-US"/>
              <a:t>p</a:t>
            </a:r>
            <a:r>
              <a:rPr lang="en-US"/>
              <a:t>.</a:t>
            </a:r>
            <a:r>
              <a:rPr lang="en-US"/>
              <a:t>d</a:t>
            </a:r>
            <a:r>
              <a:rPr lang="en-US"/>
              <a:t>e</a:t>
            </a:r>
            <a:r>
              <a:rPr lang="en-US"/>
              <a:t>p</a:t>
            </a:r>
            <a:r>
              <a:rPr lang="en-US"/>
              <a:t>r</a:t>
            </a:r>
            <a:r>
              <a:rPr lang="en-US"/>
              <a:t>e</a:t>
            </a:r>
            <a:r>
              <a:rPr lang="en-US"/>
              <a:t>s</a:t>
            </a:r>
            <a:r>
              <a:rPr lang="en-US"/>
              <a:t>s</a:t>
            </a:r>
            <a:r>
              <a:rPr lang="en-US"/>
              <a:t>i</a:t>
            </a:r>
            <a:r>
              <a:rPr lang="en-US"/>
              <a:t>o</a:t>
            </a:r>
            <a:r>
              <a:rPr lang="en-US"/>
              <a:t>n</a:t>
            </a:r>
            <a:r>
              <a:rPr lang="en-US"/>
              <a:t> </a:t>
            </a:r>
            <a:r>
              <a:rPr lang="en-US"/>
              <a:t>&gt;</a:t>
            </a:r>
            <a:r>
              <a:rPr lang="en-US"/>
              <a:t>&gt;</a:t>
            </a:r>
            <a:r>
              <a:rPr lang="en-US"/>
              <a:t> </a:t>
            </a:r>
            <a:r>
              <a:rPr lang="en-US"/>
              <a:t>a</a:t>
            </a:r>
            <a:r>
              <a:rPr lang="en-US"/>
              <a:t>p</a:t>
            </a:r>
            <a:r>
              <a:rPr lang="en-US"/>
              <a:t>n</a:t>
            </a:r>
            <a:r>
              <a:rPr lang="en-US"/>
              <a:t>e</a:t>
            </a:r>
            <a:r>
              <a:rPr lang="en-US"/>
              <a:t>a</a:t>
            </a:r>
            <a:endParaRPr lang="en-GB"/>
          </a:p>
          <a:p>
            <a:r>
              <a:rPr lang="en-US"/>
              <a:t>F</a:t>
            </a:r>
            <a:r>
              <a:rPr lang="en-US"/>
              <a:t>a</a:t>
            </a:r>
            <a:r>
              <a:rPr lang="en-US"/>
              <a:t>s</a:t>
            </a:r>
            <a:r>
              <a:rPr lang="en-US"/>
              <a:t>i</a:t>
            </a:r>
            <a:r>
              <a:rPr lang="en-US"/>
              <a:t>c</a:t>
            </a:r>
            <a:r>
              <a:rPr lang="en-US"/>
              <a:t>u</a:t>
            </a:r>
            <a:r>
              <a:rPr lang="en-US"/>
              <a:t>l</a:t>
            </a:r>
            <a:r>
              <a:rPr lang="en-US"/>
              <a:t>a</a:t>
            </a:r>
            <a:r>
              <a:rPr lang="en-US"/>
              <a:t>t</a:t>
            </a:r>
            <a:r>
              <a:rPr lang="en-US"/>
              <a:t>i</a:t>
            </a:r>
            <a:r>
              <a:rPr lang="en-US"/>
              <a:t>o</a:t>
            </a:r>
            <a:r>
              <a:rPr lang="en-US"/>
              <a:t>n</a:t>
            </a:r>
            <a:r>
              <a:rPr lang="en-US"/>
              <a:t>s</a:t>
            </a:r>
            <a:r>
              <a:rPr lang="en-US"/>
              <a:t> </a:t>
            </a:r>
            <a:r>
              <a:rPr lang="en-US"/>
              <a:t> </a:t>
            </a:r>
            <a:r>
              <a:rPr lang="en-US"/>
              <a:t>f</a:t>
            </a:r>
            <a:r>
              <a:rPr lang="en-US"/>
              <a:t>o</a:t>
            </a:r>
            <a:r>
              <a:rPr lang="en-US"/>
              <a:t>l</a:t>
            </a:r>
            <a:r>
              <a:rPr lang="en-US"/>
              <a:t>l</a:t>
            </a:r>
            <a:r>
              <a:rPr lang="en-US"/>
              <a:t>o</a:t>
            </a:r>
            <a:r>
              <a:rPr lang="en-US"/>
              <a:t>w</a:t>
            </a:r>
            <a:r>
              <a:rPr lang="en-US"/>
              <a:t>e</a:t>
            </a:r>
            <a:r>
              <a:rPr lang="en-US"/>
              <a:t>d</a:t>
            </a:r>
            <a:r>
              <a:rPr lang="en-US"/>
              <a:t> </a:t>
            </a:r>
            <a:r>
              <a:rPr lang="en-US"/>
              <a:t>b</a:t>
            </a:r>
            <a:r>
              <a:rPr lang="en-US"/>
              <a:t>y</a:t>
            </a:r>
            <a:r>
              <a:rPr lang="en-US"/>
              <a:t> </a:t>
            </a:r>
            <a:r>
              <a:rPr lang="en-US"/>
              <a:t>w</a:t>
            </a:r>
            <a:r>
              <a:rPr lang="en-US"/>
              <a:t>e</a:t>
            </a:r>
            <a:r>
              <a:rPr lang="en-US"/>
              <a:t>a</a:t>
            </a:r>
            <a:r>
              <a:rPr lang="en-US"/>
              <a:t>k</a:t>
            </a:r>
            <a:r>
              <a:rPr lang="en-US"/>
              <a:t>n</a:t>
            </a:r>
            <a:r>
              <a:rPr lang="en-US"/>
              <a:t>e</a:t>
            </a:r>
            <a:r>
              <a:rPr lang="en-US"/>
              <a:t>s</a:t>
            </a:r>
            <a:r>
              <a:rPr lang="en-US"/>
              <a:t>s</a:t>
            </a:r>
            <a:r>
              <a:rPr lang="en-US"/>
              <a:t> </a:t>
            </a:r>
            <a:r>
              <a:rPr lang="en-US"/>
              <a:t>o</a:t>
            </a:r>
            <a:r>
              <a:rPr lang="en-US"/>
              <a:t>r</a:t>
            </a:r>
            <a:r>
              <a:rPr lang="en-US"/>
              <a:t> </a:t>
            </a:r>
            <a:r>
              <a:rPr lang="en-US"/>
              <a:t>p</a:t>
            </a:r>
            <a:r>
              <a:rPr lang="en-US"/>
              <a:t>a</a:t>
            </a:r>
            <a:r>
              <a:rPr lang="en-US"/>
              <a:t>r</a:t>
            </a:r>
            <a:r>
              <a:rPr lang="en-US"/>
              <a:t>a</a:t>
            </a:r>
            <a:r>
              <a:rPr lang="en-US"/>
              <a:t>l</a:t>
            </a:r>
            <a:r>
              <a:rPr lang="en-US"/>
              <a:t>y</a:t>
            </a:r>
            <a:r>
              <a:rPr lang="en-US"/>
              <a:t>s</a:t>
            </a:r>
            <a:r>
              <a:rPr lang="en-US"/>
              <a:t>i</a:t>
            </a:r>
            <a:r>
              <a:rPr lang="en-US"/>
              <a:t>s</a:t>
            </a:r>
            <a:endParaRPr lang="en-GB"/>
          </a:p>
          <a:p>
            <a:r>
              <a:rPr lang="en-US"/>
              <a:t>s</a:t>
            </a:r>
            <a:r>
              <a:rPr lang="en-US"/>
              <a:t>e</a:t>
            </a:r>
            <a:r>
              <a:rPr lang="en-US"/>
              <a:t>i</a:t>
            </a:r>
            <a:r>
              <a:rPr lang="en-US"/>
              <a:t>z</a:t>
            </a:r>
            <a:r>
              <a:rPr lang="en-US"/>
              <a:t>u</a:t>
            </a:r>
            <a:r>
              <a:rPr lang="en-US"/>
              <a:t>r</a:t>
            </a:r>
            <a:r>
              <a:rPr lang="en-US"/>
              <a:t>e</a:t>
            </a:r>
            <a:r>
              <a:rPr lang="en-US"/>
              <a:t>s</a:t>
            </a:r>
            <a:endParaRPr lang="en-GB"/>
          </a:p>
          <a:p>
            <a:r>
              <a:rPr lang="en-US"/>
              <a:t>R</a:t>
            </a:r>
            <a:r>
              <a:rPr lang="en-US"/>
              <a:t>h</a:t>
            </a:r>
            <a:r>
              <a:rPr lang="en-US"/>
              <a:t>a</a:t>
            </a:r>
            <a:r>
              <a:rPr lang="en-US"/>
              <a:t>d</a:t>
            </a:r>
            <a:r>
              <a:rPr lang="en-US"/>
              <a:t>o</a:t>
            </a:r>
            <a:r>
              <a:rPr lang="en-US"/>
              <a:t>m</a:t>
            </a:r>
            <a:r>
              <a:rPr lang="en-US"/>
              <a:t>y</a:t>
            </a:r>
            <a:r>
              <a:rPr lang="en-US"/>
              <a:t>o</a:t>
            </a:r>
            <a:r>
              <a:rPr lang="en-US"/>
              <a:t>l</a:t>
            </a:r>
            <a:r>
              <a:rPr lang="en-US"/>
              <a:t>y</a:t>
            </a:r>
            <a:r>
              <a:rPr lang="en-US"/>
              <a:t>s</a:t>
            </a:r>
            <a:r>
              <a:rPr lang="en-US"/>
              <a:t>i</a:t>
            </a:r>
            <a:r>
              <a:rPr lang="en-US"/>
              <a:t>s</a:t>
            </a:r>
            <a:endParaRPr lang="en-GB"/>
          </a:p>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5" name=""/>
        <p:cNvGrpSpPr/>
        <p:nvPr/>
      </p:nvGrpSpPr>
      <p:grpSpPr>
        <a:xfrm>
          <a:off x="0" y="0"/>
          <a:ext cx="0" cy="0"/>
          <a:chOff x="0" y="0"/>
          <a:chExt cx="0" cy="0"/>
        </a:xfrm>
      </p:grpSpPr>
      <p:sp>
        <p:nvSpPr>
          <p:cNvPr id="1048761" name=""/>
          <p:cNvSpPr>
            <a:spLocks noGrp="1"/>
          </p:cNvSpPr>
          <p:nvPr>
            <p:ph type="title"/>
          </p:nvPr>
        </p:nvSpPr>
        <p:spPr/>
        <p:txBody>
          <a:bodyPr/>
          <a:p>
            <a:r>
              <a:rPr lang="en-US"/>
              <a:t>C</a:t>
            </a:r>
            <a:r>
              <a:rPr lang="en-US"/>
              <a:t>l</a:t>
            </a:r>
            <a:r>
              <a:rPr lang="en-US"/>
              <a:t>i</a:t>
            </a:r>
            <a:r>
              <a:rPr lang="en-US"/>
              <a:t>n</a:t>
            </a:r>
            <a:r>
              <a:rPr lang="en-US"/>
              <a:t>i</a:t>
            </a:r>
            <a:r>
              <a:rPr lang="en-US"/>
              <a:t>c</a:t>
            </a:r>
            <a:r>
              <a:rPr lang="en-US"/>
              <a:t>a</a:t>
            </a:r>
            <a:r>
              <a:rPr lang="en-US"/>
              <a:t>l</a:t>
            </a:r>
            <a:r>
              <a:rPr lang="en-US"/>
              <a:t> </a:t>
            </a:r>
            <a:r>
              <a:rPr lang="en-US"/>
              <a:t> </a:t>
            </a:r>
            <a:r>
              <a:rPr lang="en-US"/>
              <a:t>f</a:t>
            </a:r>
            <a:r>
              <a:rPr lang="en-US"/>
              <a:t>e</a:t>
            </a:r>
            <a:r>
              <a:rPr lang="en-US"/>
              <a:t>a</a:t>
            </a:r>
            <a:r>
              <a:rPr lang="en-US"/>
              <a:t>t</a:t>
            </a:r>
            <a:r>
              <a:rPr lang="en-US"/>
              <a:t>u</a:t>
            </a:r>
            <a:r>
              <a:rPr lang="en-US"/>
              <a:t>r</a:t>
            </a:r>
            <a:r>
              <a:rPr lang="en-US"/>
              <a:t>e</a:t>
            </a:r>
            <a:r>
              <a:rPr lang="en-US"/>
              <a:t>s</a:t>
            </a:r>
            <a:r>
              <a:rPr lang="en-US"/>
              <a:t> </a:t>
            </a:r>
            <a:r>
              <a:rPr lang="en-US"/>
              <a:t>cont'd</a:t>
            </a:r>
            <a:r>
              <a:rPr lang="en-US"/>
              <a:t>.</a:t>
            </a:r>
            <a:r>
              <a:rPr lang="en-US"/>
              <a:t>.</a:t>
            </a:r>
            <a:r>
              <a:rPr lang="en-US"/>
              <a:t>.</a:t>
            </a:r>
            <a:r>
              <a:rPr lang="en-US"/>
              <a:t>.</a:t>
            </a:r>
            <a:r>
              <a:rPr lang="en-US"/>
              <a:t>.</a:t>
            </a:r>
            <a:r>
              <a:rPr lang="en-US"/>
              <a:t>.</a:t>
            </a:r>
            <a:r>
              <a:rPr lang="en-US"/>
              <a:t>.</a:t>
            </a:r>
            <a:r>
              <a:rPr lang="en-US"/>
              <a:t>.</a:t>
            </a:r>
            <a:endParaRPr lang="en-GB"/>
          </a:p>
        </p:txBody>
      </p:sp>
      <p:sp>
        <p:nvSpPr>
          <p:cNvPr id="1048762" name=""/>
          <p:cNvSpPr>
            <a:spLocks noGrp="1"/>
          </p:cNvSpPr>
          <p:nvPr>
            <p:ph idx="1"/>
          </p:nvPr>
        </p:nvSpPr>
        <p:spPr/>
        <p:txBody>
          <a:bodyPr/>
          <a:p>
            <a:pPr indent="0" marL="0">
              <a:buNone/>
            </a:pPr>
            <a:r>
              <a:rPr lang="en-US"/>
              <a:t>B</a:t>
            </a:r>
            <a:r>
              <a:rPr lang="en-US"/>
              <a:t>i</a:t>
            </a:r>
            <a:r>
              <a:rPr lang="en-US"/>
              <a:t>p</a:t>
            </a:r>
            <a:r>
              <a:rPr lang="en-US"/>
              <a:t>h</a:t>
            </a:r>
            <a:r>
              <a:rPr lang="en-US"/>
              <a:t>a</a:t>
            </a:r>
            <a:r>
              <a:rPr lang="en-US"/>
              <a:t>s</a:t>
            </a:r>
            <a:r>
              <a:rPr lang="en-US"/>
              <a:t>i</a:t>
            </a:r>
            <a:r>
              <a:rPr lang="en-US"/>
              <a:t>c</a:t>
            </a:r>
            <a:r>
              <a:rPr lang="en-US"/>
              <a:t> </a:t>
            </a:r>
            <a:r>
              <a:rPr lang="en-US"/>
              <a:t>p</a:t>
            </a:r>
            <a:r>
              <a:rPr lang="en-US"/>
              <a:t>a</a:t>
            </a:r>
            <a:r>
              <a:rPr lang="en-US"/>
              <a:t>t</a:t>
            </a:r>
            <a:r>
              <a:rPr lang="en-US"/>
              <a:t>t</a:t>
            </a:r>
            <a:r>
              <a:rPr lang="en-US"/>
              <a:t>e</a:t>
            </a:r>
            <a:r>
              <a:rPr lang="en-US"/>
              <a:t>r</a:t>
            </a:r>
            <a:r>
              <a:rPr lang="en-US"/>
              <a:t>n</a:t>
            </a:r>
            <a:r>
              <a:rPr lang="en-US"/>
              <a:t> </a:t>
            </a:r>
            <a:endParaRPr lang="en-GB"/>
          </a:p>
          <a:p>
            <a:pPr indent="0" marL="0">
              <a:buNone/>
            </a:pPr>
            <a:r>
              <a:rPr lang="en-US"/>
              <a:t>M</a:t>
            </a:r>
            <a:r>
              <a:rPr lang="en-US"/>
              <a:t>i</a:t>
            </a:r>
            <a:r>
              <a:rPr lang="en-US"/>
              <a:t>l</a:t>
            </a:r>
            <a:r>
              <a:rPr lang="en-US"/>
              <a:t>d</a:t>
            </a:r>
            <a:r>
              <a:rPr lang="en-US"/>
              <a:t> </a:t>
            </a:r>
            <a:r>
              <a:rPr lang="en-US"/>
              <a:t>_</a:t>
            </a:r>
            <a:r>
              <a:rPr lang="en-US"/>
              <a:t>_</a:t>
            </a:r>
            <a:r>
              <a:rPr lang="en-US"/>
              <a:t> </a:t>
            </a:r>
            <a:r>
              <a:rPr lang="en-US"/>
              <a:t>n</a:t>
            </a:r>
            <a:r>
              <a:rPr lang="en-US"/>
              <a:t>a</a:t>
            </a:r>
            <a:r>
              <a:rPr lang="en-US"/>
              <a:t>u</a:t>
            </a:r>
            <a:r>
              <a:rPr lang="en-US"/>
              <a:t>s</a:t>
            </a:r>
            <a:r>
              <a:rPr lang="en-US"/>
              <a:t>e</a:t>
            </a:r>
            <a:r>
              <a:rPr lang="en-US"/>
              <a:t>a</a:t>
            </a:r>
            <a:r>
              <a:rPr lang="en-US"/>
              <a:t> </a:t>
            </a:r>
            <a:r>
              <a:rPr altLang="en-US" lang="en-US"/>
              <a:t>🤮</a:t>
            </a:r>
            <a:r>
              <a:rPr altLang="en-GB" lang="en-US"/>
              <a:t> </a:t>
            </a:r>
            <a:r>
              <a:rPr altLang="en-GB" lang="en-US"/>
              <a:t> </a:t>
            </a:r>
            <a:r>
              <a:rPr altLang="en-GB" lang="en-US"/>
              <a:t>d</a:t>
            </a:r>
            <a:r>
              <a:rPr altLang="en-GB" lang="en-US"/>
              <a:t>i</a:t>
            </a:r>
            <a:r>
              <a:rPr altLang="en-GB" lang="en-US"/>
              <a:t>a</a:t>
            </a:r>
            <a:r>
              <a:rPr altLang="en-GB" lang="en-US"/>
              <a:t>r</a:t>
            </a:r>
            <a:r>
              <a:rPr altLang="en-GB" lang="en-US"/>
              <a:t>r</a:t>
            </a:r>
            <a:r>
              <a:rPr altLang="en-GB" lang="en-US"/>
              <a:t>h</a:t>
            </a:r>
            <a:r>
              <a:rPr altLang="en-GB" lang="en-US"/>
              <a:t>e</a:t>
            </a:r>
            <a:r>
              <a:rPr altLang="en-GB" lang="en-US"/>
              <a:t>a</a:t>
            </a:r>
            <a:r>
              <a:rPr altLang="en-GB" lang="en-US"/>
              <a:t> </a:t>
            </a:r>
            <a:r>
              <a:rPr altLang="en-GB" lang="en-US"/>
              <a:t>m</a:t>
            </a:r>
            <a:r>
              <a:rPr altLang="en-GB" lang="en-US"/>
              <a:t>i</a:t>
            </a:r>
            <a:r>
              <a:rPr altLang="en-GB" lang="en-US"/>
              <a:t>o</a:t>
            </a:r>
            <a:r>
              <a:rPr altLang="en-GB" lang="en-US"/>
              <a:t>s</a:t>
            </a:r>
            <a:r>
              <a:rPr altLang="en-GB" lang="en-US"/>
              <a:t>i</a:t>
            </a:r>
            <a:r>
              <a:rPr altLang="en-GB" lang="en-US"/>
              <a:t>s</a:t>
            </a:r>
            <a:endParaRPr lang="en-GB"/>
          </a:p>
          <a:p>
            <a:pPr indent="0" marL="0">
              <a:buNone/>
            </a:pP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S</a:t>
            </a:r>
            <a:r>
              <a:rPr altLang="en-GB" lang="en-US"/>
              <a:t>a</a:t>
            </a:r>
            <a:r>
              <a:rPr altLang="en-GB" lang="en-US"/>
              <a:t>l</a:t>
            </a:r>
            <a:r>
              <a:rPr altLang="en-GB" lang="en-US"/>
              <a:t>i</a:t>
            </a:r>
            <a:r>
              <a:rPr altLang="en-GB" lang="en-US"/>
              <a:t>v</a:t>
            </a:r>
            <a:r>
              <a:rPr altLang="en-GB" lang="en-US"/>
              <a:t>a</a:t>
            </a:r>
            <a:r>
              <a:rPr altLang="en-GB" lang="en-US"/>
              <a:t>t</a:t>
            </a:r>
            <a:r>
              <a:rPr altLang="en-GB" lang="en-US"/>
              <a:t>i</a:t>
            </a:r>
            <a:r>
              <a:rPr altLang="en-GB" lang="en-US"/>
              <a:t>o</a:t>
            </a:r>
            <a:r>
              <a:rPr altLang="en-GB" lang="en-US"/>
              <a:t>n</a:t>
            </a:r>
            <a:r>
              <a:rPr altLang="en-GB" lang="en-US"/>
              <a:t> </a:t>
            </a:r>
            <a:r>
              <a:rPr altLang="en-GB" lang="en-US"/>
              <a:t>,</a:t>
            </a:r>
            <a:r>
              <a:rPr altLang="en-GB" lang="en-US"/>
              <a:t>d</a:t>
            </a:r>
            <a:r>
              <a:rPr altLang="en-GB" lang="en-US"/>
              <a:t>r</a:t>
            </a:r>
            <a:r>
              <a:rPr altLang="en-GB" lang="en-US"/>
              <a:t>o</a:t>
            </a:r>
            <a:r>
              <a:rPr altLang="en-GB" lang="en-US"/>
              <a:t>w</a:t>
            </a:r>
            <a:r>
              <a:rPr altLang="en-GB" lang="en-US"/>
              <a:t>s</a:t>
            </a:r>
            <a:r>
              <a:rPr altLang="en-GB" lang="en-US"/>
              <a:t>i</a:t>
            </a:r>
            <a:r>
              <a:rPr altLang="en-GB" lang="en-US"/>
              <a:t>n</a:t>
            </a:r>
            <a:r>
              <a:rPr altLang="en-GB" lang="en-US"/>
              <a:t>e</a:t>
            </a:r>
            <a:r>
              <a:rPr altLang="en-GB" lang="en-US"/>
              <a:t>s</a:t>
            </a:r>
            <a:r>
              <a:rPr altLang="en-GB" lang="en-US"/>
              <a:t>s</a:t>
            </a:r>
            <a:r>
              <a:rPr altLang="en-GB" lang="en-US"/>
              <a:t>,</a:t>
            </a:r>
            <a:r>
              <a:rPr altLang="en-GB" lang="en-US"/>
              <a:t> </a:t>
            </a:r>
            <a:r>
              <a:rPr altLang="en-GB" lang="en-US"/>
              <a:t>t</a:t>
            </a:r>
            <a:r>
              <a:rPr altLang="en-GB" lang="en-US"/>
              <a:t>a</a:t>
            </a:r>
            <a:r>
              <a:rPr altLang="en-GB" lang="en-US"/>
              <a:t>c</a:t>
            </a:r>
            <a:r>
              <a:rPr altLang="en-GB" lang="en-US"/>
              <a:t>h</a:t>
            </a:r>
            <a:r>
              <a:rPr altLang="en-GB" lang="en-US"/>
              <a:t>y</a:t>
            </a:r>
            <a:r>
              <a:rPr altLang="en-GB" lang="en-US"/>
              <a:t>c</a:t>
            </a:r>
            <a:r>
              <a:rPr altLang="en-GB" lang="en-US"/>
              <a:t>ardia</a:t>
            </a:r>
            <a:r>
              <a:rPr altLang="en-GB" lang="en-US"/>
              <a:t> </a:t>
            </a:r>
            <a:endParaRPr lang="en-GB"/>
          </a:p>
          <a:p>
            <a:pPr indent="0" marL="0">
              <a:buNone/>
            </a:pP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P</a:t>
            </a:r>
            <a:r>
              <a:rPr altLang="en-GB" lang="en-US"/>
              <a:t>a</a:t>
            </a:r>
            <a:r>
              <a:rPr altLang="en-GB" lang="en-US"/>
              <a:t>l</a:t>
            </a:r>
            <a:r>
              <a:rPr altLang="en-GB" lang="en-US"/>
              <a:t>l</a:t>
            </a:r>
            <a:r>
              <a:rPr altLang="en-GB" lang="en-US"/>
              <a:t>o</a:t>
            </a:r>
            <a:r>
              <a:rPr altLang="en-GB" lang="en-US"/>
              <a:t>r</a:t>
            </a:r>
            <a:r>
              <a:rPr altLang="en-GB" lang="en-US"/>
              <a:t> </a:t>
            </a:r>
            <a:r>
              <a:rPr altLang="en-GB" lang="en-US"/>
              <a:t>d</a:t>
            </a:r>
            <a:r>
              <a:rPr altLang="en-GB" lang="en-US"/>
              <a:t>i</a:t>
            </a:r>
            <a:r>
              <a:rPr altLang="en-GB" lang="en-US"/>
              <a:t>a</a:t>
            </a:r>
            <a:r>
              <a:rPr altLang="en-GB" lang="en-US"/>
              <a:t>p</a:t>
            </a:r>
            <a:r>
              <a:rPr altLang="en-GB" lang="en-US"/>
              <a:t>h</a:t>
            </a:r>
            <a:r>
              <a:rPr altLang="en-GB" lang="en-US"/>
              <a:t>o</a:t>
            </a:r>
            <a:r>
              <a:rPr altLang="en-GB" lang="en-US"/>
              <a:t>r</a:t>
            </a:r>
            <a:r>
              <a:rPr altLang="en-GB" lang="en-US"/>
              <a:t>e</a:t>
            </a:r>
            <a:r>
              <a:rPr altLang="en-GB" lang="en-US"/>
              <a:t>s</a:t>
            </a:r>
            <a:r>
              <a:rPr altLang="en-GB" lang="en-US"/>
              <a:t>i</a:t>
            </a:r>
            <a:r>
              <a:rPr altLang="en-GB" lang="en-US"/>
              <a:t>s</a:t>
            </a:r>
            <a:r>
              <a:rPr altLang="en-GB" lang="en-US"/>
              <a:t> </a:t>
            </a:r>
            <a:r>
              <a:rPr altLang="en-GB" lang="en-US"/>
              <a:t>d</a:t>
            </a:r>
            <a:r>
              <a:rPr altLang="en-GB" lang="en-US"/>
              <a:t>i</a:t>
            </a:r>
            <a:r>
              <a:rPr altLang="en-GB" lang="en-US"/>
              <a:t>z</a:t>
            </a:r>
            <a:r>
              <a:rPr altLang="en-GB" lang="en-US"/>
              <a:t>z</a:t>
            </a:r>
            <a:r>
              <a:rPr altLang="en-GB" lang="en-US"/>
              <a:t>i</a:t>
            </a:r>
            <a:r>
              <a:rPr altLang="en-GB" lang="en-US"/>
              <a:t>n</a:t>
            </a:r>
            <a:r>
              <a:rPr altLang="en-GB" lang="en-US"/>
              <a:t>e</a:t>
            </a:r>
            <a:r>
              <a:rPr altLang="en-GB" lang="en-US"/>
              <a:t>s</a:t>
            </a:r>
            <a:r>
              <a:rPr altLang="en-GB" lang="en-US"/>
              <a:t>s</a:t>
            </a:r>
            <a:endParaRPr lang="en-GB"/>
          </a:p>
          <a:p>
            <a:pPr indent="0" marL="0">
              <a:buNone/>
            </a:pPr>
            <a:r>
              <a:rPr altLang="en-GB" lang="en-US"/>
              <a:t>moderate</a:t>
            </a:r>
            <a:r>
              <a:rPr altLang="en-GB" lang="en-US"/>
              <a:t> </a:t>
            </a:r>
            <a:r>
              <a:rPr altLang="en-GB" lang="en-US"/>
              <a:t>_</a:t>
            </a:r>
            <a:r>
              <a:rPr altLang="en-GB" lang="en-US"/>
              <a:t> </a:t>
            </a:r>
            <a:r>
              <a:rPr altLang="en-GB" lang="en-US"/>
              <a:t>b</a:t>
            </a:r>
            <a:r>
              <a:rPr altLang="en-GB" lang="en-US"/>
              <a:t>r</a:t>
            </a:r>
            <a:r>
              <a:rPr altLang="en-GB" lang="en-US"/>
              <a:t>o</a:t>
            </a:r>
            <a:r>
              <a:rPr altLang="en-GB" lang="en-US"/>
              <a:t>n</a:t>
            </a:r>
            <a:r>
              <a:rPr altLang="en-GB" lang="en-US"/>
              <a:t>c</a:t>
            </a:r>
            <a:r>
              <a:rPr altLang="en-GB" lang="en-US"/>
              <a:t>h</a:t>
            </a:r>
            <a:r>
              <a:rPr altLang="en-GB" lang="en-US"/>
              <a:t>o</a:t>
            </a:r>
            <a:r>
              <a:rPr altLang="en-GB" lang="en-US"/>
              <a:t>r</a:t>
            </a:r>
            <a:r>
              <a:rPr altLang="en-GB" lang="en-US"/>
              <a:t>r</a:t>
            </a:r>
            <a:r>
              <a:rPr altLang="en-GB" lang="en-US"/>
              <a:t>h</a:t>
            </a:r>
            <a:r>
              <a:rPr altLang="en-GB" lang="en-US"/>
              <a:t>e</a:t>
            </a:r>
            <a:r>
              <a:rPr altLang="en-GB" lang="en-US"/>
              <a:t>a</a:t>
            </a:r>
            <a:r>
              <a:rPr altLang="en-GB" lang="en-US"/>
              <a:t> </a:t>
            </a:r>
            <a:r>
              <a:rPr altLang="en-GB" lang="en-US"/>
              <a:t>b</a:t>
            </a:r>
            <a:r>
              <a:rPr altLang="en-GB" lang="en-US"/>
              <a:t>r</a:t>
            </a:r>
            <a:r>
              <a:rPr altLang="en-GB" lang="en-US"/>
              <a:t>o</a:t>
            </a:r>
            <a:r>
              <a:rPr altLang="en-GB" lang="en-US"/>
              <a:t>n</a:t>
            </a:r>
            <a:r>
              <a:rPr altLang="en-GB" lang="en-US"/>
              <a:t>c</a:t>
            </a:r>
            <a:r>
              <a:rPr altLang="en-GB" lang="en-US"/>
              <a:t>h</a:t>
            </a:r>
            <a:r>
              <a:rPr altLang="en-GB" lang="en-US"/>
              <a:t>o</a:t>
            </a:r>
            <a:r>
              <a:rPr altLang="en-GB" lang="en-US"/>
              <a:t>s</a:t>
            </a:r>
            <a:r>
              <a:rPr altLang="en-GB" lang="en-US"/>
              <a:t>p</a:t>
            </a:r>
            <a:r>
              <a:rPr altLang="en-GB" lang="en-US"/>
              <a:t>a</a:t>
            </a:r>
            <a:r>
              <a:rPr altLang="en-GB" lang="en-US"/>
              <a:t>s</a:t>
            </a:r>
            <a:r>
              <a:rPr altLang="en-GB" lang="en-US"/>
              <a:t>m</a:t>
            </a:r>
            <a:r>
              <a:rPr altLang="en-GB" lang="en-US"/>
              <a:t> </a:t>
            </a:r>
            <a:endParaRPr lang="en-GB"/>
          </a:p>
          <a:p>
            <a:pPr indent="0" marL="0">
              <a:buNone/>
            </a:pP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F</a:t>
            </a:r>
            <a:r>
              <a:rPr altLang="en-GB" lang="en-US"/>
              <a:t>a</a:t>
            </a:r>
            <a:r>
              <a:rPr altLang="en-GB" lang="en-US"/>
              <a:t>s</a:t>
            </a:r>
            <a:r>
              <a:rPr altLang="en-GB" lang="en-US"/>
              <a:t>i</a:t>
            </a:r>
            <a:r>
              <a:rPr altLang="en-GB" lang="en-US"/>
              <a:t>c</a:t>
            </a:r>
            <a:r>
              <a:rPr altLang="en-GB" lang="en-US"/>
              <a:t>u</a:t>
            </a:r>
            <a:r>
              <a:rPr altLang="en-GB" lang="en-US"/>
              <a:t>l</a:t>
            </a:r>
            <a:r>
              <a:rPr altLang="en-GB" lang="en-US"/>
              <a:t>a</a:t>
            </a:r>
            <a:r>
              <a:rPr altLang="en-GB" lang="en-US"/>
              <a:t>t</a:t>
            </a:r>
            <a:r>
              <a:rPr altLang="en-GB" lang="en-US"/>
              <a:t>i</a:t>
            </a:r>
            <a:r>
              <a:rPr altLang="en-GB" lang="en-US"/>
              <a:t>o</a:t>
            </a:r>
            <a:r>
              <a:rPr altLang="en-GB" lang="en-US"/>
              <a:t>n</a:t>
            </a:r>
            <a:r>
              <a:rPr altLang="en-GB" lang="en-US"/>
              <a:t>s</a:t>
            </a:r>
            <a:r>
              <a:rPr altLang="en-GB" lang="en-US"/>
              <a:t> </a:t>
            </a:r>
            <a:r>
              <a:rPr altLang="en-GB" lang="en-US"/>
              <a:t>hyperactivity</a:t>
            </a:r>
            <a:r>
              <a:rPr altLang="en-GB" lang="en-US"/>
              <a:t> </a:t>
            </a:r>
            <a:r>
              <a:rPr altLang="en-GB" lang="en-US"/>
              <a:t>a</a:t>
            </a:r>
            <a:r>
              <a:rPr altLang="en-GB" lang="en-US"/>
              <a:t>g</a:t>
            </a:r>
            <a:r>
              <a:rPr altLang="en-GB" lang="en-US"/>
              <a:t>i</a:t>
            </a:r>
            <a:r>
              <a:rPr altLang="en-GB" lang="en-US"/>
              <a:t>t</a:t>
            </a:r>
            <a:r>
              <a:rPr altLang="en-GB" lang="en-US"/>
              <a:t>a</a:t>
            </a:r>
            <a:r>
              <a:rPr altLang="en-GB" lang="en-US"/>
              <a:t>t</a:t>
            </a:r>
            <a:r>
              <a:rPr altLang="en-GB" lang="en-US"/>
              <a:t>i</a:t>
            </a:r>
            <a:r>
              <a:rPr altLang="en-GB" lang="en-US"/>
              <a:t>o</a:t>
            </a:r>
            <a:r>
              <a:rPr altLang="en-GB" lang="en-US"/>
              <a:t>n</a:t>
            </a:r>
            <a:r>
              <a:rPr altLang="en-GB" lang="en-US"/>
              <a:t> </a:t>
            </a:r>
            <a:r>
              <a:rPr altLang="en-GB" lang="en-US"/>
              <a:t> </a:t>
            </a:r>
            <a:endParaRPr lang="en-GB"/>
          </a:p>
          <a:p>
            <a:pPr indent="0" marL="0">
              <a:buNone/>
            </a:pP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 </a:t>
            </a:r>
            <a:r>
              <a:rPr altLang="en-GB" lang="en-US"/>
              <a:t>T</a:t>
            </a:r>
            <a:r>
              <a:rPr altLang="en-GB" lang="en-US"/>
              <a:t>r</a:t>
            </a:r>
            <a:r>
              <a:rPr altLang="en-GB" lang="en-US"/>
              <a:t>e</a:t>
            </a:r>
            <a:r>
              <a:rPr altLang="en-GB" lang="en-US"/>
              <a:t>m</a:t>
            </a:r>
            <a:r>
              <a:rPr altLang="en-GB" lang="en-US"/>
              <a:t>o</a:t>
            </a:r>
            <a:r>
              <a:rPr altLang="en-GB" lang="en-US"/>
              <a:t>r</a:t>
            </a:r>
            <a:r>
              <a:rPr altLang="en-GB" lang="en-US"/>
              <a:t> </a:t>
            </a:r>
            <a:r>
              <a:rPr altLang="en-GB" lang="en-US"/>
              <a:t>,</a:t>
            </a:r>
            <a:r>
              <a:rPr altLang="en-GB" lang="en-US"/>
              <a:t>s</a:t>
            </a:r>
            <a:r>
              <a:rPr altLang="en-GB" lang="en-US"/>
              <a:t>e</a:t>
            </a:r>
            <a:r>
              <a:rPr altLang="en-GB" lang="en-US"/>
              <a:t>i</a:t>
            </a:r>
            <a:r>
              <a:rPr altLang="en-GB" lang="en-US"/>
              <a:t>z</a:t>
            </a:r>
            <a:r>
              <a:rPr altLang="en-GB" lang="en-US"/>
              <a:t>u</a:t>
            </a:r>
            <a:r>
              <a:rPr altLang="en-GB" lang="en-US"/>
              <a:t>r</a:t>
            </a:r>
            <a:r>
              <a:rPr altLang="en-GB" lang="en-US"/>
              <a:t>e</a:t>
            </a:r>
            <a:r>
              <a:rPr altLang="en-GB" lang="en-US"/>
              <a:t>s</a:t>
            </a:r>
            <a:endParaRPr lang="en-GB"/>
          </a:p>
          <a:p>
            <a:pPr indent="0" marL="0">
              <a:buNone/>
            </a:pPr>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50" name=""/>
        <p:cNvGrpSpPr/>
        <p:nvPr/>
      </p:nvGrpSpPr>
      <p:grpSpPr>
        <a:xfrm>
          <a:off x="0" y="0"/>
          <a:ext cx="0" cy="0"/>
          <a:chOff x="0" y="0"/>
          <a:chExt cx="0" cy="0"/>
        </a:xfrm>
      </p:grpSpPr>
      <p:sp>
        <p:nvSpPr>
          <p:cNvPr id="1048774" name=""/>
          <p:cNvSpPr>
            <a:spLocks noGrp="1"/>
          </p:cNvSpPr>
          <p:nvPr>
            <p:ph type="title"/>
          </p:nvPr>
        </p:nvSpPr>
        <p:spPr/>
        <p:txBody>
          <a:bodyPr/>
          <a:p>
            <a:endParaRPr lang="en-GB"/>
          </a:p>
        </p:txBody>
      </p:sp>
      <p:sp>
        <p:nvSpPr>
          <p:cNvPr id="1048775" name=""/>
          <p:cNvSpPr>
            <a:spLocks noGrp="1"/>
          </p:cNvSpPr>
          <p:nvPr>
            <p:ph idx="1"/>
          </p:nvPr>
        </p:nvSpPr>
        <p:spPr/>
        <p:txBody>
          <a:bodyPr/>
          <a:p>
            <a:r>
              <a:rPr lang="en-US"/>
              <a:t>M</a:t>
            </a:r>
            <a:r>
              <a:rPr lang="en-US"/>
              <a:t>a</a:t>
            </a:r>
            <a:r>
              <a:rPr lang="en-US"/>
              <a:t>r</a:t>
            </a:r>
            <a:r>
              <a:rPr lang="en-US"/>
              <a:t>k</a:t>
            </a:r>
            <a:r>
              <a:rPr lang="en-US"/>
              <a:t>e</a:t>
            </a:r>
            <a:r>
              <a:rPr lang="en-US"/>
              <a:t>d</a:t>
            </a:r>
            <a:r>
              <a:rPr lang="en-US"/>
              <a:t> </a:t>
            </a:r>
            <a:r>
              <a:rPr lang="en-US"/>
              <a:t>i</a:t>
            </a:r>
            <a:r>
              <a:rPr lang="en-US"/>
              <a:t>n</a:t>
            </a:r>
            <a:r>
              <a:rPr lang="en-US"/>
              <a:t>h</a:t>
            </a:r>
            <a:r>
              <a:rPr lang="en-US"/>
              <a:t>i</a:t>
            </a:r>
            <a:r>
              <a:rPr lang="en-US"/>
              <a:t>b</a:t>
            </a:r>
            <a:r>
              <a:rPr lang="en-US"/>
              <a:t>i</a:t>
            </a:r>
            <a:r>
              <a:rPr lang="en-US"/>
              <a:t>t</a:t>
            </a:r>
            <a:r>
              <a:rPr lang="en-US"/>
              <a:t>i</a:t>
            </a:r>
            <a:r>
              <a:rPr lang="en-US"/>
              <a:t>o</a:t>
            </a:r>
            <a:r>
              <a:rPr lang="en-US"/>
              <a:t>n</a:t>
            </a:r>
            <a:r>
              <a:rPr lang="en-US"/>
              <a:t> </a:t>
            </a:r>
            <a:r>
              <a:rPr lang="en-US"/>
              <a:t>_</a:t>
            </a:r>
            <a:r>
              <a:rPr lang="en-US"/>
              <a:t>_</a:t>
            </a:r>
            <a:r>
              <a:rPr lang="en-US"/>
              <a:t> </a:t>
            </a:r>
            <a:r>
              <a:rPr lang="en-US"/>
              <a:t>b</a:t>
            </a:r>
            <a:r>
              <a:rPr lang="en-US"/>
              <a:t>r</a:t>
            </a:r>
            <a:r>
              <a:rPr lang="en-US"/>
              <a:t>a</a:t>
            </a:r>
            <a:r>
              <a:rPr lang="en-US"/>
              <a:t>d</a:t>
            </a:r>
            <a:r>
              <a:rPr lang="en-US"/>
              <a:t>y</a:t>
            </a:r>
            <a:r>
              <a:rPr lang="en-US"/>
              <a:t>c</a:t>
            </a:r>
            <a:r>
              <a:rPr lang="en-US"/>
              <a:t>a</a:t>
            </a:r>
            <a:r>
              <a:rPr lang="en-US"/>
              <a:t>r</a:t>
            </a:r>
            <a:r>
              <a:rPr lang="en-US"/>
              <a:t>d</a:t>
            </a:r>
            <a:r>
              <a:rPr lang="en-US"/>
              <a:t>i</a:t>
            </a:r>
            <a:r>
              <a:rPr lang="en-US"/>
              <a:t>a</a:t>
            </a:r>
            <a:r>
              <a:rPr lang="en-US"/>
              <a:t> </a:t>
            </a:r>
            <a:r>
              <a:rPr lang="en-US"/>
              <a:t>,</a:t>
            </a:r>
            <a:r>
              <a:rPr lang="en-US"/>
              <a:t>a</a:t>
            </a:r>
            <a:r>
              <a:rPr lang="en-US"/>
              <a:t>r</a:t>
            </a:r>
            <a:r>
              <a:rPr lang="en-US"/>
              <a:t>r</a:t>
            </a:r>
            <a:r>
              <a:rPr lang="en-US"/>
              <a:t>h</a:t>
            </a:r>
            <a:r>
              <a:rPr lang="en-US"/>
              <a:t>y</a:t>
            </a:r>
            <a:r>
              <a:rPr lang="en-US"/>
              <a:t>t</a:t>
            </a:r>
            <a:r>
              <a:rPr lang="en-US"/>
              <a:t>h</a:t>
            </a:r>
            <a:r>
              <a:rPr lang="en-US"/>
              <a:t>m</a:t>
            </a:r>
            <a:r>
              <a:rPr lang="en-US"/>
              <a:t>i</a:t>
            </a:r>
            <a:r>
              <a:rPr lang="en-US"/>
              <a:t>a</a:t>
            </a:r>
            <a:r>
              <a:rPr lang="en-US"/>
              <a:t>s</a:t>
            </a:r>
            <a:r>
              <a:rPr lang="en-US"/>
              <a:t> </a:t>
            </a:r>
            <a:r>
              <a:rPr lang="en-US"/>
              <a:t>,</a:t>
            </a:r>
            <a:r>
              <a:rPr lang="en-US"/>
              <a:t>h</a:t>
            </a:r>
            <a:r>
              <a:rPr lang="en-US"/>
              <a:t>y</a:t>
            </a:r>
            <a:r>
              <a:rPr lang="en-US"/>
              <a:t>p</a:t>
            </a:r>
            <a:r>
              <a:rPr lang="en-US"/>
              <a:t>o</a:t>
            </a:r>
            <a:r>
              <a:rPr lang="en-US"/>
              <a:t>t</a:t>
            </a:r>
            <a:r>
              <a:rPr lang="en-US"/>
              <a:t>e</a:t>
            </a:r>
            <a:r>
              <a:rPr lang="en-US"/>
              <a:t>nsion</a:t>
            </a:r>
            <a:r>
              <a:rPr lang="en-US"/>
              <a:t> </a:t>
            </a:r>
            <a:r>
              <a:rPr lang="en-US"/>
              <a:t> </a:t>
            </a:r>
            <a:r>
              <a:rPr lang="en-US"/>
              <a:t>s</a:t>
            </a:r>
            <a:r>
              <a:rPr lang="en-US"/>
              <a:t>k</a:t>
            </a:r>
            <a:r>
              <a:rPr lang="en-US"/>
              <a:t>e</a:t>
            </a:r>
            <a:r>
              <a:rPr lang="en-US"/>
              <a:t>l</a:t>
            </a:r>
            <a:r>
              <a:rPr lang="en-US"/>
              <a:t>e</a:t>
            </a:r>
            <a:r>
              <a:rPr lang="en-US"/>
              <a:t>t</a:t>
            </a:r>
            <a:r>
              <a:rPr lang="en-US"/>
              <a:t>a</a:t>
            </a:r>
            <a:r>
              <a:rPr lang="en-US"/>
              <a:t>l</a:t>
            </a:r>
            <a:r>
              <a:rPr lang="en-US"/>
              <a:t> </a:t>
            </a:r>
            <a:r>
              <a:rPr lang="en-US"/>
              <a:t>m</a:t>
            </a:r>
            <a:r>
              <a:rPr lang="en-US"/>
              <a:t>u</a:t>
            </a:r>
            <a:r>
              <a:rPr lang="en-US"/>
              <a:t>s</a:t>
            </a:r>
            <a:r>
              <a:rPr lang="en-US"/>
              <a:t>c</a:t>
            </a:r>
            <a:r>
              <a:rPr lang="en-US"/>
              <a:t>l</a:t>
            </a:r>
            <a:r>
              <a:rPr lang="en-US"/>
              <a:t>e</a:t>
            </a:r>
            <a:r>
              <a:rPr lang="en-US"/>
              <a:t> </a:t>
            </a:r>
            <a:r>
              <a:rPr lang="en-US"/>
              <a:t>p</a:t>
            </a:r>
            <a:r>
              <a:rPr lang="en-US"/>
              <a:t>a</a:t>
            </a:r>
            <a:r>
              <a:rPr lang="en-US"/>
              <a:t>r</a:t>
            </a:r>
            <a:r>
              <a:rPr lang="en-US"/>
              <a:t>a</a:t>
            </a:r>
            <a:r>
              <a:rPr lang="en-US"/>
              <a:t>l</a:t>
            </a:r>
            <a:r>
              <a:rPr lang="en-US"/>
              <a:t>y</a:t>
            </a:r>
            <a:r>
              <a:rPr lang="en-US"/>
              <a:t>i</a:t>
            </a:r>
            <a:r>
              <a:rPr lang="en-US"/>
              <a:t>s</a:t>
            </a:r>
            <a:r>
              <a:rPr lang="en-US"/>
              <a:t> </a:t>
            </a:r>
            <a:r>
              <a:rPr lang="en-US"/>
              <a:t>a</a:t>
            </a:r>
            <a:r>
              <a:rPr lang="en-US"/>
              <a:t>p</a:t>
            </a:r>
            <a:r>
              <a:rPr lang="en-US"/>
              <a:t>n</a:t>
            </a:r>
            <a:r>
              <a:rPr lang="en-US"/>
              <a:t>e</a:t>
            </a:r>
            <a:r>
              <a:rPr lang="en-US"/>
              <a:t>a</a:t>
            </a:r>
            <a:r>
              <a:rPr lang="en-US"/>
              <a:t> </a:t>
            </a:r>
            <a:r>
              <a:rPr lang="en-US"/>
              <a:t>,</a:t>
            </a:r>
            <a:r>
              <a:rPr lang="en-US"/>
              <a:t>c</a:t>
            </a:r>
            <a:r>
              <a:rPr lang="en-US"/>
              <a:t>o</a:t>
            </a:r>
            <a:r>
              <a:rPr lang="en-US"/>
              <a:t>m</a:t>
            </a:r>
            <a:r>
              <a:rPr lang="en-US"/>
              <a:t>a</a:t>
            </a:r>
            <a:endParaRPr lang="en-GB"/>
          </a:p>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6" name=""/>
        <p:cNvGrpSpPr/>
        <p:nvPr/>
      </p:nvGrpSpPr>
      <p:grpSpPr>
        <a:xfrm>
          <a:off x="0" y="0"/>
          <a:ext cx="0" cy="0"/>
          <a:chOff x="0" y="0"/>
          <a:chExt cx="0" cy="0"/>
        </a:xfrm>
      </p:grpSpPr>
      <p:sp>
        <p:nvSpPr>
          <p:cNvPr id="1048763" name=""/>
          <p:cNvSpPr>
            <a:spLocks noGrp="1"/>
          </p:cNvSpPr>
          <p:nvPr>
            <p:ph type="title"/>
          </p:nvPr>
        </p:nvSpPr>
        <p:spPr/>
        <p:txBody>
          <a:bodyPr/>
          <a:p>
            <a:r>
              <a:rPr lang="en-US"/>
              <a:t>R</a:t>
            </a:r>
            <a:r>
              <a:rPr lang="en-US"/>
              <a:t>a</a:t>
            </a:r>
            <a:r>
              <a:rPr lang="en-US"/>
              <a:t>r</a:t>
            </a:r>
            <a:r>
              <a:rPr lang="en-US"/>
              <a:t>e</a:t>
            </a:r>
            <a:r>
              <a:rPr lang="en-US"/>
              <a:t> </a:t>
            </a:r>
            <a:r>
              <a:rPr lang="en-US"/>
              <a:t>o</a:t>
            </a:r>
            <a:r>
              <a:rPr lang="en-US"/>
              <a:t>n</a:t>
            </a:r>
            <a:r>
              <a:rPr lang="en-US"/>
              <a:t>e</a:t>
            </a:r>
            <a:r>
              <a:rPr lang="en-US"/>
              <a:t>s</a:t>
            </a:r>
            <a:endParaRPr lang="en-GB"/>
          </a:p>
        </p:txBody>
      </p:sp>
      <p:sp>
        <p:nvSpPr>
          <p:cNvPr id="1048764" name=""/>
          <p:cNvSpPr>
            <a:spLocks noGrp="1"/>
          </p:cNvSpPr>
          <p:nvPr>
            <p:ph idx="1"/>
          </p:nvPr>
        </p:nvSpPr>
        <p:spPr/>
        <p:txBody>
          <a:bodyPr/>
          <a:p>
            <a:pPr indent="0" marL="0">
              <a:buNone/>
            </a:pPr>
            <a:endParaRPr lang="en-GB"/>
          </a:p>
          <a:p>
            <a:r>
              <a:rPr lang="en-US"/>
              <a:t>c</a:t>
            </a:r>
            <a:r>
              <a:rPr lang="en-US"/>
              <a:t>a</a:t>
            </a:r>
            <a:r>
              <a:rPr lang="en-US"/>
              <a:t>u</a:t>
            </a:r>
            <a:r>
              <a:rPr lang="en-US"/>
              <a:t>s</a:t>
            </a:r>
            <a:r>
              <a:rPr lang="en-US"/>
              <a:t>e</a:t>
            </a:r>
            <a:r>
              <a:rPr lang="en-US"/>
              <a:t>s</a:t>
            </a:r>
            <a:r>
              <a:rPr lang="en-US"/>
              <a:t> </a:t>
            </a:r>
            <a:r>
              <a:rPr lang="en-US"/>
              <a:t>o</a:t>
            </a:r>
            <a:r>
              <a:rPr lang="en-US"/>
              <a:t>f</a:t>
            </a:r>
            <a:r>
              <a:rPr lang="en-US"/>
              <a:t> </a:t>
            </a:r>
            <a:r>
              <a:rPr lang="en-US"/>
              <a:t>m</a:t>
            </a:r>
            <a:r>
              <a:rPr lang="en-US"/>
              <a:t>o</a:t>
            </a:r>
            <a:r>
              <a:rPr lang="en-US"/>
              <a:t>r</a:t>
            </a:r>
            <a:r>
              <a:rPr lang="en-US"/>
              <a:t>t</a:t>
            </a:r>
            <a:r>
              <a:rPr lang="en-US"/>
              <a:t>a</a:t>
            </a:r>
            <a:r>
              <a:rPr lang="en-US"/>
              <a:t>l</a:t>
            </a:r>
            <a:r>
              <a:rPr lang="en-US"/>
              <a:t>i</a:t>
            </a:r>
            <a:r>
              <a:rPr lang="en-US"/>
              <a:t>t</a:t>
            </a:r>
            <a:r>
              <a:rPr lang="en-US"/>
              <a:t>y</a:t>
            </a:r>
            <a:r>
              <a:rPr lang="en-US"/>
              <a:t> </a:t>
            </a:r>
            <a:r>
              <a:rPr lang="en-US"/>
              <a:t>_</a:t>
            </a:r>
            <a:r>
              <a:rPr lang="en-US"/>
              <a:t>_</a:t>
            </a:r>
            <a:r>
              <a:rPr lang="en-US"/>
              <a:t> </a:t>
            </a:r>
            <a:r>
              <a:rPr lang="en-US"/>
              <a:t>a</a:t>
            </a:r>
            <a:r>
              <a:rPr lang="en-US"/>
              <a:t>s</a:t>
            </a:r>
            <a:r>
              <a:rPr lang="en-US"/>
              <a:t>p</a:t>
            </a:r>
            <a:r>
              <a:rPr lang="en-US"/>
              <a:t>i</a:t>
            </a:r>
            <a:r>
              <a:rPr lang="en-US"/>
              <a:t>r</a:t>
            </a:r>
            <a:r>
              <a:rPr lang="en-US"/>
              <a:t>a</a:t>
            </a:r>
            <a:r>
              <a:rPr lang="en-US"/>
              <a:t>t</a:t>
            </a:r>
            <a:r>
              <a:rPr lang="en-US"/>
              <a:t>i</a:t>
            </a:r>
            <a:r>
              <a:rPr lang="en-US"/>
              <a:t>o</a:t>
            </a:r>
            <a:r>
              <a:rPr lang="en-US"/>
              <a:t>n</a:t>
            </a:r>
            <a:r>
              <a:rPr lang="en-US"/>
              <a:t> </a:t>
            </a:r>
            <a:r>
              <a:rPr lang="en-US"/>
              <a:t>,</a:t>
            </a:r>
            <a:r>
              <a:rPr lang="en-US"/>
              <a:t>r</a:t>
            </a:r>
            <a:r>
              <a:rPr lang="en-US"/>
              <a:t>e</a:t>
            </a:r>
            <a:r>
              <a:rPr lang="en-US"/>
              <a:t>s</a:t>
            </a:r>
            <a:r>
              <a:rPr lang="en-US"/>
              <a:t>p</a:t>
            </a:r>
            <a:r>
              <a:rPr lang="en-US"/>
              <a:t>i</a:t>
            </a:r>
            <a:r>
              <a:rPr lang="en-US"/>
              <a:t>r</a:t>
            </a:r>
            <a:r>
              <a:rPr lang="en-US"/>
              <a:t>a</a:t>
            </a:r>
            <a:r>
              <a:rPr lang="en-US"/>
              <a:t>tory</a:t>
            </a:r>
            <a:r>
              <a:rPr lang="en-US"/>
              <a:t> </a:t>
            </a:r>
            <a:r>
              <a:rPr lang="en-US"/>
              <a:t>f</a:t>
            </a:r>
            <a:r>
              <a:rPr lang="en-US"/>
              <a:t>a</a:t>
            </a:r>
            <a:r>
              <a:rPr lang="en-US"/>
              <a:t>i</a:t>
            </a:r>
            <a:r>
              <a:rPr lang="en-US"/>
              <a:t>l</a:t>
            </a:r>
            <a:r>
              <a:rPr lang="en-US"/>
              <a:t>u</a:t>
            </a:r>
            <a:r>
              <a:rPr lang="en-US"/>
              <a:t>r</a:t>
            </a:r>
            <a:r>
              <a:rPr lang="en-US"/>
              <a:t>e</a:t>
            </a:r>
            <a:r>
              <a:rPr lang="en-US"/>
              <a:t> </a:t>
            </a:r>
            <a:endParaRPr lang="en-GB"/>
          </a:p>
          <a:p>
            <a:r>
              <a:rPr lang="en-US"/>
              <a:t>N</a:t>
            </a:r>
            <a:r>
              <a:rPr lang="en-US"/>
              <a:t>e</a:t>
            </a:r>
            <a:r>
              <a:rPr lang="en-US"/>
              <a:t>u</a:t>
            </a:r>
            <a:r>
              <a:rPr lang="en-US"/>
              <a:t>r</a:t>
            </a:r>
            <a:r>
              <a:rPr lang="en-US"/>
              <a:t>o</a:t>
            </a:r>
            <a:r>
              <a:rPr lang="en-US"/>
              <a:t>p</a:t>
            </a:r>
            <a:r>
              <a:rPr lang="en-US"/>
              <a:t>s</a:t>
            </a:r>
            <a:r>
              <a:rPr lang="en-US"/>
              <a:t>y</a:t>
            </a:r>
            <a:r>
              <a:rPr lang="en-US"/>
              <a:t>c</a:t>
            </a:r>
            <a:r>
              <a:rPr lang="en-US"/>
              <a:t>h</a:t>
            </a:r>
            <a:r>
              <a:rPr lang="en-US"/>
              <a:t>i</a:t>
            </a:r>
            <a:r>
              <a:rPr lang="en-US"/>
              <a:t>a</a:t>
            </a:r>
            <a:r>
              <a:rPr lang="en-US"/>
              <a:t>t</a:t>
            </a:r>
            <a:r>
              <a:rPr lang="en-US"/>
              <a:t>r</a:t>
            </a:r>
            <a:r>
              <a:rPr lang="en-US"/>
              <a:t>i</a:t>
            </a:r>
            <a:r>
              <a:rPr lang="en-US"/>
              <a:t>c</a:t>
            </a:r>
            <a:r>
              <a:rPr lang="en-US"/>
              <a:t> </a:t>
            </a:r>
            <a:r>
              <a:rPr lang="en-US"/>
              <a:t>m</a:t>
            </a:r>
            <a:r>
              <a:rPr lang="en-US"/>
              <a:t>a</a:t>
            </a:r>
            <a:r>
              <a:rPr lang="en-US"/>
              <a:t>n</a:t>
            </a:r>
            <a:r>
              <a:rPr lang="en-US"/>
              <a:t>i</a:t>
            </a:r>
            <a:r>
              <a:rPr lang="en-US"/>
              <a:t>f</a:t>
            </a:r>
            <a:r>
              <a:rPr lang="en-US"/>
              <a:t>e</a:t>
            </a:r>
            <a:r>
              <a:rPr lang="en-US"/>
              <a:t>s</a:t>
            </a:r>
            <a:r>
              <a:rPr lang="en-US"/>
              <a:t>tation</a:t>
            </a:r>
            <a:r>
              <a:rPr lang="en-US"/>
              <a:t>s</a:t>
            </a:r>
            <a:endParaRPr lang="en-GB"/>
          </a:p>
          <a:p>
            <a:r>
              <a:rPr lang="en-US"/>
              <a:t>C</a:t>
            </a:r>
            <a:r>
              <a:rPr lang="en-US"/>
              <a:t>n</a:t>
            </a:r>
            <a:r>
              <a:rPr lang="en-US"/>
              <a:t>s</a:t>
            </a:r>
            <a:r>
              <a:rPr lang="en-US"/>
              <a:t> </a:t>
            </a:r>
            <a:r>
              <a:rPr lang="en-US"/>
              <a:t>_</a:t>
            </a:r>
            <a:r>
              <a:rPr lang="en-US"/>
              <a:t> </a:t>
            </a:r>
            <a:r>
              <a:rPr lang="en-US"/>
              <a:t>t</a:t>
            </a:r>
            <a:r>
              <a:rPr lang="en-US"/>
              <a:t>r</a:t>
            </a:r>
            <a:r>
              <a:rPr lang="en-US"/>
              <a:t>a</a:t>
            </a:r>
            <a:r>
              <a:rPr lang="en-US"/>
              <a:t>n</a:t>
            </a:r>
            <a:r>
              <a:rPr lang="en-US"/>
              <a:t>s</a:t>
            </a:r>
            <a:r>
              <a:rPr lang="en-US"/>
              <a:t>i</a:t>
            </a:r>
            <a:r>
              <a:rPr lang="en-US"/>
              <a:t>e</a:t>
            </a:r>
            <a:r>
              <a:rPr lang="en-US"/>
              <a:t>n</a:t>
            </a:r>
            <a:r>
              <a:rPr lang="en-US"/>
              <a:t>t</a:t>
            </a:r>
            <a:r>
              <a:rPr lang="en-US"/>
              <a:t> </a:t>
            </a:r>
            <a:r>
              <a:rPr lang="en-US"/>
              <a:t>A</a:t>
            </a:r>
            <a:r>
              <a:rPr lang="en-US"/>
              <a:t>F</a:t>
            </a:r>
            <a:r>
              <a:rPr lang="en-US"/>
              <a:t> </a:t>
            </a:r>
            <a:r>
              <a:rPr lang="en-US"/>
              <a:t> </a:t>
            </a:r>
            <a:r>
              <a:rPr lang="en-US"/>
              <a:t>w</a:t>
            </a:r>
            <a:r>
              <a:rPr lang="en-US"/>
              <a:t>i</a:t>
            </a:r>
            <a:r>
              <a:rPr lang="en-US"/>
              <a:t>t</a:t>
            </a:r>
            <a:r>
              <a:rPr lang="en-US"/>
              <a:t>h</a:t>
            </a:r>
            <a:r>
              <a:rPr lang="en-US"/>
              <a:t> </a:t>
            </a:r>
            <a:r>
              <a:rPr lang="en-US"/>
              <a:t>r</a:t>
            </a:r>
            <a:r>
              <a:rPr lang="en-US"/>
              <a:t>a</a:t>
            </a:r>
            <a:r>
              <a:rPr lang="en-US"/>
              <a:t>i</a:t>
            </a:r>
            <a:r>
              <a:rPr lang="en-US"/>
              <a:t>s</a:t>
            </a:r>
            <a:r>
              <a:rPr lang="en-US"/>
              <a:t>e</a:t>
            </a:r>
            <a:r>
              <a:rPr lang="en-US"/>
              <a:t>d</a:t>
            </a:r>
            <a:r>
              <a:rPr lang="en-US"/>
              <a:t> </a:t>
            </a:r>
            <a:r>
              <a:rPr lang="en-US"/>
              <a:t>c</a:t>
            </a:r>
            <a:r>
              <a:rPr lang="en-US"/>
              <a:t>a</a:t>
            </a:r>
            <a:r>
              <a:rPr lang="en-US"/>
              <a:t>r</a:t>
            </a:r>
            <a:r>
              <a:rPr lang="en-US"/>
              <a:t>d</a:t>
            </a:r>
            <a:r>
              <a:rPr lang="en-US"/>
              <a:t>i</a:t>
            </a:r>
            <a:r>
              <a:rPr lang="en-US"/>
              <a:t>a</a:t>
            </a:r>
            <a:r>
              <a:rPr lang="en-US"/>
              <a:t>c</a:t>
            </a:r>
            <a:r>
              <a:rPr lang="en-US"/>
              <a:t> </a:t>
            </a:r>
            <a:r>
              <a:rPr lang="en-US"/>
              <a:t>e</a:t>
            </a:r>
            <a:r>
              <a:rPr lang="en-US"/>
              <a:t>n</a:t>
            </a:r>
            <a:r>
              <a:rPr lang="en-US"/>
              <a:t>z</a:t>
            </a:r>
            <a:r>
              <a:rPr lang="en-US"/>
              <a:t>y</a:t>
            </a:r>
            <a:r>
              <a:rPr lang="en-US"/>
              <a:t>m</a:t>
            </a:r>
            <a:r>
              <a:rPr lang="en-US"/>
              <a:t>e</a:t>
            </a:r>
            <a:r>
              <a:rPr lang="en-US"/>
              <a:t>s</a:t>
            </a:r>
            <a:endParaRPr lang="en-GB"/>
          </a:p>
          <a:p>
            <a:r>
              <a:rPr lang="en-US"/>
              <a:t>L</a:t>
            </a:r>
            <a:r>
              <a:rPr lang="en-US"/>
              <a:t>e</a:t>
            </a:r>
            <a:r>
              <a:rPr lang="en-US"/>
              <a:t>u</a:t>
            </a:r>
            <a:r>
              <a:rPr lang="en-US"/>
              <a:t>c</a:t>
            </a:r>
            <a:r>
              <a:rPr lang="en-US"/>
              <a:t>o</a:t>
            </a:r>
            <a:r>
              <a:rPr lang="en-US"/>
              <a:t>c</a:t>
            </a:r>
            <a:r>
              <a:rPr lang="en-US"/>
              <a:t>y</a:t>
            </a:r>
            <a:r>
              <a:rPr lang="en-US"/>
              <a:t>t</a:t>
            </a:r>
            <a:r>
              <a:rPr lang="en-US"/>
              <a:t>oclastic</a:t>
            </a:r>
            <a:r>
              <a:rPr lang="en-US"/>
              <a:t> </a:t>
            </a:r>
            <a:r>
              <a:rPr lang="en-US"/>
              <a:t>v</a:t>
            </a:r>
            <a:r>
              <a:rPr lang="en-US"/>
              <a:t>a</a:t>
            </a:r>
            <a:r>
              <a:rPr lang="en-US"/>
              <a:t>s</a:t>
            </a:r>
            <a:r>
              <a:rPr lang="en-US"/>
              <a:t>u</a:t>
            </a:r>
            <a:r>
              <a:rPr lang="en-US"/>
              <a:t>l</a:t>
            </a:r>
            <a:r>
              <a:rPr lang="en-US"/>
              <a:t>i</a:t>
            </a:r>
            <a:r>
              <a:rPr lang="en-US"/>
              <a:t>t</a:t>
            </a:r>
            <a:r>
              <a:rPr lang="en-US"/>
              <a:t>i</a:t>
            </a:r>
            <a:r>
              <a:rPr lang="en-US"/>
              <a:t>s</a:t>
            </a:r>
            <a:endParaRPr lang="en-GB"/>
          </a:p>
          <a:p>
            <a:r>
              <a:rPr lang="en-US"/>
              <a:t>h</a:t>
            </a:r>
            <a:r>
              <a:rPr lang="en-US"/>
              <a:t>e</a:t>
            </a:r>
            <a:r>
              <a:rPr lang="en-US"/>
              <a:t>p</a:t>
            </a:r>
            <a:r>
              <a:rPr lang="en-US"/>
              <a:t>a</a:t>
            </a:r>
            <a:r>
              <a:rPr lang="en-US"/>
              <a:t>t</a:t>
            </a:r>
            <a:r>
              <a:rPr lang="en-US"/>
              <a:t>o</a:t>
            </a:r>
            <a:r>
              <a:rPr lang="en-US"/>
              <a:t>t</a:t>
            </a:r>
            <a:r>
              <a:rPr lang="en-US"/>
              <a:t>o</a:t>
            </a:r>
            <a:r>
              <a:rPr lang="en-US"/>
              <a:t>x</a:t>
            </a:r>
            <a:r>
              <a:rPr lang="en-US"/>
              <a:t>i</a:t>
            </a:r>
            <a:r>
              <a:rPr lang="en-US"/>
              <a:t>c</a:t>
            </a:r>
            <a:r>
              <a:rPr lang="en-US"/>
              <a:t>i</a:t>
            </a:r>
            <a:r>
              <a:rPr lang="en-US"/>
              <a:t>t</a:t>
            </a:r>
            <a:r>
              <a:rPr lang="en-US"/>
              <a:t>y</a:t>
            </a:r>
            <a:endParaRPr lang="en-GB"/>
          </a:p>
          <a:p>
            <a:endParaRPr lang="en-GB"/>
          </a:p>
          <a:p>
            <a:endParaRPr lang="en-GB"/>
          </a:p>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7" name=""/>
        <p:cNvGrpSpPr/>
        <p:nvPr/>
      </p:nvGrpSpPr>
      <p:grpSpPr>
        <a:xfrm>
          <a:off x="0" y="0"/>
          <a:ext cx="0" cy="0"/>
          <a:chOff x="0" y="0"/>
          <a:chExt cx="0" cy="0"/>
        </a:xfrm>
      </p:grpSpPr>
      <p:sp>
        <p:nvSpPr>
          <p:cNvPr id="1048768" name=""/>
          <p:cNvSpPr>
            <a:spLocks noGrp="1"/>
          </p:cNvSpPr>
          <p:nvPr>
            <p:ph type="title"/>
          </p:nvPr>
        </p:nvSpPr>
        <p:spPr/>
        <p:txBody>
          <a:bodyPr/>
          <a:p>
            <a:r>
              <a:rPr lang="en-US"/>
              <a:t>M</a:t>
            </a:r>
            <a:r>
              <a:rPr lang="en-US"/>
              <a:t>a</a:t>
            </a:r>
            <a:r>
              <a:rPr lang="en-US"/>
              <a:t>n</a:t>
            </a:r>
            <a:r>
              <a:rPr lang="en-US"/>
              <a:t>a</a:t>
            </a:r>
            <a:r>
              <a:rPr lang="en-US"/>
              <a:t>g</a:t>
            </a:r>
            <a:r>
              <a:rPr lang="en-US"/>
              <a:t>e</a:t>
            </a:r>
            <a:r>
              <a:rPr lang="en-US"/>
              <a:t>m</a:t>
            </a:r>
            <a:r>
              <a:rPr lang="en-US"/>
              <a:t>ent</a:t>
            </a:r>
            <a:r>
              <a:rPr lang="en-US"/>
              <a:t> </a:t>
            </a:r>
            <a:br>
              <a:rPr lang="en-US"/>
            </a:br>
            <a:endParaRPr lang="en-GB"/>
          </a:p>
        </p:txBody>
      </p:sp>
      <p:sp>
        <p:nvSpPr>
          <p:cNvPr id="1048769" name=""/>
          <p:cNvSpPr>
            <a:spLocks noGrp="1"/>
          </p:cNvSpPr>
          <p:nvPr>
            <p:ph idx="1"/>
          </p:nvPr>
        </p:nvSpPr>
        <p:spPr/>
        <p:txBody>
          <a:bodyPr/>
          <a:p>
            <a:r>
              <a:rPr lang="en-US"/>
              <a:t>S</a:t>
            </a:r>
            <a:r>
              <a:rPr lang="en-US"/>
              <a:t>y</a:t>
            </a:r>
            <a:r>
              <a:rPr lang="en-US"/>
              <a:t>m</a:t>
            </a:r>
            <a:r>
              <a:rPr lang="en-US"/>
              <a:t>p</a:t>
            </a:r>
            <a:r>
              <a:rPr lang="en-US"/>
              <a:t>t</a:t>
            </a:r>
            <a:r>
              <a:rPr lang="en-US"/>
              <a:t>o</a:t>
            </a:r>
            <a:r>
              <a:rPr lang="en-US"/>
              <a:t>m</a:t>
            </a:r>
            <a:r>
              <a:rPr lang="en-US"/>
              <a:t>a</a:t>
            </a:r>
            <a:r>
              <a:rPr lang="en-US"/>
              <a:t>t</a:t>
            </a:r>
            <a:r>
              <a:rPr lang="en-US"/>
              <a:t>i</a:t>
            </a:r>
            <a:r>
              <a:rPr lang="en-US"/>
              <a:t>c</a:t>
            </a:r>
            <a:r>
              <a:rPr lang="en-US"/>
              <a:t> </a:t>
            </a:r>
            <a:r>
              <a:rPr lang="en-US"/>
              <a:t>manage</a:t>
            </a:r>
            <a:r>
              <a:rPr lang="en-US"/>
              <a:t>m</a:t>
            </a:r>
            <a:r>
              <a:rPr lang="en-US"/>
              <a:t>ent</a:t>
            </a:r>
            <a:r>
              <a:rPr lang="en-US"/>
              <a:t> </a:t>
            </a:r>
            <a:endParaRPr lang="en-GB"/>
          </a:p>
          <a:p>
            <a:r>
              <a:rPr lang="en-US"/>
              <a:t>N</a:t>
            </a:r>
            <a:r>
              <a:rPr lang="en-US"/>
              <a:t>o</a:t>
            </a:r>
            <a:r>
              <a:rPr lang="en-US"/>
              <a:t> </a:t>
            </a:r>
            <a:r>
              <a:rPr lang="en-US"/>
              <a:t>e</a:t>
            </a:r>
            <a:r>
              <a:rPr lang="en-US"/>
              <a:t>f</a:t>
            </a:r>
            <a:r>
              <a:rPr lang="en-US"/>
              <a:t>f</a:t>
            </a:r>
            <a:r>
              <a:rPr lang="en-US"/>
              <a:t>e</a:t>
            </a:r>
            <a:r>
              <a:rPr lang="en-US"/>
              <a:t>c</a:t>
            </a:r>
            <a:r>
              <a:rPr lang="en-US"/>
              <a:t>t</a:t>
            </a:r>
            <a:r>
              <a:rPr lang="en-US"/>
              <a:t>i</a:t>
            </a:r>
            <a:r>
              <a:rPr lang="en-US"/>
              <a:t>v</a:t>
            </a:r>
            <a:r>
              <a:rPr lang="en-US"/>
              <a:t>e</a:t>
            </a:r>
            <a:r>
              <a:rPr lang="en-US"/>
              <a:t> </a:t>
            </a:r>
            <a:r>
              <a:rPr lang="en-US"/>
              <a:t>a</a:t>
            </a:r>
            <a:r>
              <a:rPr lang="en-US"/>
              <a:t>n</a:t>
            </a:r>
            <a:r>
              <a:rPr lang="en-US"/>
              <a:t>t</a:t>
            </a:r>
            <a:r>
              <a:rPr lang="en-US"/>
              <a:t>i</a:t>
            </a:r>
            <a:r>
              <a:rPr lang="en-US"/>
              <a:t>d</a:t>
            </a:r>
            <a:r>
              <a:rPr lang="en-US"/>
              <a:t>o</a:t>
            </a:r>
            <a:r>
              <a:rPr lang="en-US"/>
              <a:t>t</a:t>
            </a:r>
            <a:r>
              <a:rPr lang="en-US"/>
              <a:t>e</a:t>
            </a:r>
            <a:endParaRPr lang="en-GB"/>
          </a:p>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52" name=""/>
        <p:cNvGrpSpPr/>
        <p:nvPr/>
      </p:nvGrpSpPr>
      <p:grpSpPr>
        <a:xfrm>
          <a:off x="0" y="0"/>
          <a:ext cx="0" cy="0"/>
          <a:chOff x="0" y="0"/>
          <a:chExt cx="0" cy="0"/>
        </a:xfrm>
      </p:grpSpPr>
      <p:sp>
        <p:nvSpPr>
          <p:cNvPr id="1048781" name=""/>
          <p:cNvSpPr>
            <a:spLocks noGrp="1"/>
          </p:cNvSpPr>
          <p:nvPr>
            <p:ph type="title"/>
          </p:nvPr>
        </p:nvSpPr>
        <p:spPr/>
        <p:txBody>
          <a:bodyPr/>
          <a:p>
            <a:r>
              <a:rPr lang="en-US"/>
              <a:t>M</a:t>
            </a:r>
            <a:r>
              <a:rPr lang="en-US"/>
              <a:t>g</a:t>
            </a:r>
            <a:r>
              <a:rPr lang="en-US"/>
              <a:t>t</a:t>
            </a:r>
            <a:r>
              <a:rPr lang="en-US"/>
              <a:t> </a:t>
            </a:r>
            <a:r>
              <a:rPr lang="en-US"/>
              <a:t>cont'd</a:t>
            </a:r>
            <a:r>
              <a:rPr lang="en-US"/>
              <a:t> </a:t>
            </a:r>
            <a:endParaRPr lang="en-GB"/>
          </a:p>
        </p:txBody>
      </p:sp>
      <p:sp>
        <p:nvSpPr>
          <p:cNvPr id="1048782" name=""/>
          <p:cNvSpPr>
            <a:spLocks noGrp="1"/>
          </p:cNvSpPr>
          <p:nvPr>
            <p:ph idx="1"/>
          </p:nvPr>
        </p:nvSpPr>
        <p:spPr/>
        <p:txBody>
          <a:bodyPr/>
          <a:p>
            <a:r>
              <a:rPr lang="en-US"/>
              <a:t>S</a:t>
            </a:r>
            <a:r>
              <a:rPr lang="en-US"/>
              <a:t>k</a:t>
            </a:r>
            <a:r>
              <a:rPr lang="en-US"/>
              <a:t>i</a:t>
            </a:r>
            <a:r>
              <a:rPr lang="en-US"/>
              <a:t>n</a:t>
            </a:r>
            <a:r>
              <a:rPr lang="en-US"/>
              <a:t> </a:t>
            </a:r>
            <a:r>
              <a:rPr lang="en-US"/>
              <a:t>d</a:t>
            </a:r>
            <a:r>
              <a:rPr lang="en-US"/>
              <a:t>e</a:t>
            </a:r>
            <a:r>
              <a:rPr lang="en-US"/>
              <a:t>c</a:t>
            </a:r>
            <a:r>
              <a:rPr lang="en-US"/>
              <a:t>o</a:t>
            </a:r>
            <a:r>
              <a:rPr lang="en-US"/>
              <a:t>n</a:t>
            </a:r>
            <a:r>
              <a:rPr lang="en-US"/>
              <a:t>t</a:t>
            </a:r>
            <a:r>
              <a:rPr lang="en-US"/>
              <a:t>a</a:t>
            </a:r>
            <a:r>
              <a:rPr lang="en-US"/>
              <a:t>mination</a:t>
            </a:r>
            <a:r>
              <a:rPr lang="en-US"/>
              <a:t> </a:t>
            </a:r>
            <a:endParaRPr lang="en-GB"/>
          </a:p>
          <a:p>
            <a:r>
              <a:rPr lang="en-US"/>
              <a:t>C</a:t>
            </a:r>
            <a:r>
              <a:rPr lang="en-US"/>
              <a:t>h</a:t>
            </a:r>
            <a:r>
              <a:rPr lang="en-US"/>
              <a:t>o</a:t>
            </a:r>
            <a:r>
              <a:rPr lang="en-US"/>
              <a:t>l</a:t>
            </a:r>
            <a:r>
              <a:rPr lang="en-US"/>
              <a:t>i</a:t>
            </a:r>
            <a:r>
              <a:rPr lang="en-US"/>
              <a:t>n</a:t>
            </a:r>
            <a:r>
              <a:rPr lang="en-US"/>
              <a:t>e</a:t>
            </a:r>
            <a:r>
              <a:rPr lang="en-US"/>
              <a:t>r</a:t>
            </a:r>
            <a:r>
              <a:rPr lang="en-US"/>
              <a:t>g</a:t>
            </a:r>
            <a:r>
              <a:rPr lang="en-US"/>
              <a:t>i</a:t>
            </a:r>
            <a:r>
              <a:rPr lang="en-US"/>
              <a:t>c</a:t>
            </a:r>
            <a:r>
              <a:rPr lang="en-US"/>
              <a:t> </a:t>
            </a:r>
            <a:r>
              <a:rPr lang="en-US"/>
              <a:t>s</a:t>
            </a:r>
            <a:r>
              <a:rPr lang="en-US"/>
              <a:t>y</a:t>
            </a:r>
            <a:r>
              <a:rPr lang="en-US"/>
              <a:t>m</a:t>
            </a:r>
            <a:r>
              <a:rPr lang="en-US"/>
              <a:t>p</a:t>
            </a:r>
            <a:r>
              <a:rPr lang="en-US"/>
              <a:t>t</a:t>
            </a:r>
            <a:r>
              <a:rPr lang="en-US"/>
              <a:t>o</a:t>
            </a:r>
            <a:r>
              <a:rPr lang="en-US"/>
              <a:t>m</a:t>
            </a:r>
            <a:r>
              <a:rPr lang="en-US"/>
              <a:t>s</a:t>
            </a:r>
            <a:r>
              <a:rPr lang="en-US"/>
              <a:t> </a:t>
            </a:r>
            <a:r>
              <a:rPr lang="en-US"/>
              <a:t> </a:t>
            </a:r>
            <a:r>
              <a:rPr lang="en-US"/>
              <a:t> </a:t>
            </a:r>
            <a:r>
              <a:rPr lang="en-US"/>
              <a:t>_</a:t>
            </a:r>
            <a:r>
              <a:rPr lang="en-US"/>
              <a:t> </a:t>
            </a:r>
            <a:r>
              <a:rPr lang="en-US"/>
              <a:t>g</a:t>
            </a:r>
            <a:r>
              <a:rPr lang="en-US"/>
              <a:t>i</a:t>
            </a:r>
            <a:r>
              <a:rPr lang="en-US"/>
              <a:t>v</a:t>
            </a:r>
            <a:r>
              <a:rPr lang="en-US"/>
              <a:t>e</a:t>
            </a:r>
            <a:r>
              <a:rPr lang="en-US"/>
              <a:t> </a:t>
            </a:r>
            <a:r>
              <a:rPr lang="en-US"/>
              <a:t>a</a:t>
            </a:r>
            <a:r>
              <a:rPr lang="en-US"/>
              <a:t>t</a:t>
            </a:r>
            <a:r>
              <a:rPr lang="en-US"/>
              <a:t>r</a:t>
            </a:r>
            <a:r>
              <a:rPr lang="en-US"/>
              <a:t>o</a:t>
            </a:r>
            <a:r>
              <a:rPr lang="en-US"/>
              <a:t>p</a:t>
            </a:r>
            <a:r>
              <a:rPr lang="en-US"/>
              <a:t>i</a:t>
            </a:r>
            <a:r>
              <a:rPr lang="en-US"/>
              <a:t>n</a:t>
            </a:r>
            <a:r>
              <a:rPr lang="en-US"/>
              <a:t>e</a:t>
            </a:r>
            <a:endParaRPr lang="en-GB"/>
          </a:p>
          <a:p>
            <a:r>
              <a:rPr lang="en-US"/>
              <a:t>S</a:t>
            </a:r>
            <a:r>
              <a:rPr lang="en-US"/>
              <a:t>u</a:t>
            </a:r>
            <a:r>
              <a:rPr lang="en-US"/>
              <a:t>p</a:t>
            </a:r>
            <a:r>
              <a:rPr lang="en-US"/>
              <a:t>p</a:t>
            </a:r>
            <a:r>
              <a:rPr lang="en-US"/>
              <a:t>o</a:t>
            </a:r>
            <a:r>
              <a:rPr lang="en-US"/>
              <a:t>r</a:t>
            </a:r>
            <a:r>
              <a:rPr lang="en-US"/>
              <a:t>t</a:t>
            </a:r>
            <a:r>
              <a:rPr lang="en-US"/>
              <a:t> </a:t>
            </a:r>
            <a:r>
              <a:rPr lang="en-US"/>
              <a:t>A</a:t>
            </a:r>
            <a:r>
              <a:rPr lang="en-US"/>
              <a:t>B</a:t>
            </a:r>
            <a:r>
              <a:rPr lang="en-US"/>
              <a:t>C</a:t>
            </a:r>
            <a:endParaRPr lang="en-GB"/>
          </a:p>
          <a:p>
            <a:r>
              <a:rPr lang="en-US"/>
              <a:t>a</a:t>
            </a:r>
            <a:r>
              <a:rPr lang="en-US"/>
              <a:t>n</a:t>
            </a:r>
            <a:r>
              <a:rPr lang="en-US"/>
              <a:t>t</a:t>
            </a:r>
            <a:r>
              <a:rPr lang="en-US"/>
              <a:t>i</a:t>
            </a:r>
            <a:r>
              <a:rPr lang="en-US"/>
              <a:t>c</a:t>
            </a:r>
            <a:r>
              <a:rPr lang="en-US"/>
              <a:t>i</a:t>
            </a:r>
            <a:r>
              <a:rPr lang="en-US"/>
              <a:t>p</a:t>
            </a:r>
            <a:r>
              <a:rPr lang="en-US"/>
              <a:t>ate</a:t>
            </a:r>
            <a:r>
              <a:rPr lang="en-US"/>
              <a:t> </a:t>
            </a:r>
            <a:r>
              <a:rPr lang="en-US"/>
              <a:t>E</a:t>
            </a:r>
            <a:r>
              <a:rPr lang="en-US"/>
              <a:t>a</a:t>
            </a:r>
            <a:r>
              <a:rPr lang="en-US"/>
              <a:t>r</a:t>
            </a:r>
            <a:r>
              <a:rPr lang="en-US"/>
              <a:t>l</a:t>
            </a:r>
            <a:r>
              <a:rPr lang="en-US"/>
              <a:t>y</a:t>
            </a:r>
            <a:r>
              <a:rPr lang="en-US"/>
              <a:t> </a:t>
            </a:r>
            <a:r>
              <a:rPr lang="en-US"/>
              <a:t>E</a:t>
            </a:r>
            <a:r>
              <a:rPr lang="en-US"/>
              <a:t>T</a:t>
            </a:r>
            <a:r>
              <a:rPr lang="en-US"/>
              <a:t> </a:t>
            </a:r>
            <a:r>
              <a:rPr lang="en-US"/>
              <a:t>&gt;</a:t>
            </a:r>
            <a:r>
              <a:rPr lang="en-US"/>
              <a:t>&gt;</a:t>
            </a:r>
            <a:r>
              <a:rPr lang="en-US"/>
              <a:t>&gt;</a:t>
            </a:r>
            <a:r>
              <a:rPr lang="en-US"/>
              <a:t> </a:t>
            </a:r>
            <a:r>
              <a:rPr lang="en-US"/>
              <a:t>s</a:t>
            </a:r>
            <a:r>
              <a:rPr lang="en-US"/>
              <a:t>k</a:t>
            </a:r>
            <a:r>
              <a:rPr lang="en-US"/>
              <a:t>e</a:t>
            </a:r>
            <a:r>
              <a:rPr lang="en-US"/>
              <a:t>l</a:t>
            </a:r>
            <a:r>
              <a:rPr lang="en-US"/>
              <a:t>e</a:t>
            </a:r>
            <a:r>
              <a:rPr lang="en-US"/>
              <a:t>t</a:t>
            </a:r>
            <a:r>
              <a:rPr lang="en-US"/>
              <a:t>a</a:t>
            </a:r>
            <a:r>
              <a:rPr lang="en-US"/>
              <a:t>l</a:t>
            </a:r>
            <a:r>
              <a:rPr lang="en-US"/>
              <a:t> </a:t>
            </a:r>
            <a:r>
              <a:rPr lang="en-US"/>
              <a:t>m</a:t>
            </a:r>
            <a:r>
              <a:rPr lang="en-US"/>
              <a:t>u</a:t>
            </a:r>
            <a:r>
              <a:rPr lang="en-US"/>
              <a:t>s</a:t>
            </a:r>
            <a:r>
              <a:rPr lang="en-US"/>
              <a:t>c</a:t>
            </a:r>
            <a:r>
              <a:rPr lang="en-US"/>
              <a:t>l</a:t>
            </a:r>
            <a:r>
              <a:rPr lang="en-US"/>
              <a:t>e</a:t>
            </a:r>
            <a:r>
              <a:rPr lang="en-US"/>
              <a:t> </a:t>
            </a:r>
            <a:r>
              <a:rPr lang="en-US"/>
              <a:t>f</a:t>
            </a:r>
            <a:r>
              <a:rPr lang="en-US"/>
              <a:t>a</a:t>
            </a:r>
            <a:r>
              <a:rPr lang="en-US"/>
              <a:t>s</a:t>
            </a:r>
            <a:r>
              <a:rPr lang="en-US"/>
              <a:t>i</a:t>
            </a:r>
            <a:r>
              <a:rPr lang="en-US"/>
              <a:t>c</a:t>
            </a:r>
            <a:r>
              <a:rPr lang="en-US"/>
              <a:t>u</a:t>
            </a:r>
            <a:r>
              <a:rPr lang="en-US"/>
              <a:t>l</a:t>
            </a:r>
            <a:r>
              <a:rPr lang="en-US"/>
              <a:t>a</a:t>
            </a:r>
            <a:r>
              <a:rPr lang="en-US"/>
              <a:t>t</a:t>
            </a:r>
            <a:r>
              <a:rPr lang="en-US"/>
              <a:t>i</a:t>
            </a:r>
            <a:r>
              <a:rPr lang="en-US"/>
              <a:t>o</a:t>
            </a:r>
            <a:r>
              <a:rPr lang="en-US"/>
              <a:t>n</a:t>
            </a:r>
            <a:r>
              <a:rPr lang="en-US"/>
              <a:t>s</a:t>
            </a:r>
            <a:endParaRPr lang="en-GB"/>
          </a:p>
          <a:p>
            <a:r>
              <a:rPr lang="en-US"/>
              <a:t>t</a:t>
            </a:r>
            <a:r>
              <a:rPr lang="en-US"/>
              <a:t>r</a:t>
            </a:r>
            <a:r>
              <a:rPr lang="en-US"/>
              <a:t>e</a:t>
            </a:r>
            <a:r>
              <a:rPr lang="en-US"/>
              <a:t>a</a:t>
            </a:r>
            <a:r>
              <a:rPr lang="en-US"/>
              <a:t>t</a:t>
            </a:r>
            <a:r>
              <a:rPr lang="en-US"/>
              <a:t> </a:t>
            </a:r>
            <a:r>
              <a:rPr lang="en-US"/>
              <a:t>A</a:t>
            </a:r>
            <a:r>
              <a:rPr lang="en-US"/>
              <a:t>r</a:t>
            </a:r>
            <a:r>
              <a:rPr lang="en-US"/>
              <a:t>r</a:t>
            </a:r>
            <a:r>
              <a:rPr lang="en-US"/>
              <a:t>y</a:t>
            </a:r>
            <a:r>
              <a:rPr lang="en-US"/>
              <a:t>t</a:t>
            </a:r>
            <a:r>
              <a:rPr lang="en-US"/>
              <a:t>h</a:t>
            </a:r>
            <a:r>
              <a:rPr lang="en-US"/>
              <a:t>m</a:t>
            </a:r>
            <a:r>
              <a:rPr lang="en-US"/>
              <a:t>i</a:t>
            </a:r>
            <a:r>
              <a:rPr lang="en-US"/>
              <a:t>a</a:t>
            </a:r>
            <a:r>
              <a:rPr lang="en-US"/>
              <a:t>s</a:t>
            </a:r>
            <a:r>
              <a:rPr lang="en-US"/>
              <a:t> </a:t>
            </a:r>
            <a:r>
              <a:rPr lang="en-US"/>
              <a:t>,</a:t>
            </a:r>
            <a:r>
              <a:rPr lang="en-US"/>
              <a:t>s</a:t>
            </a:r>
            <a:r>
              <a:rPr lang="en-US"/>
              <a:t>h</a:t>
            </a:r>
            <a:r>
              <a:rPr lang="en-US"/>
              <a:t>o</a:t>
            </a:r>
            <a:r>
              <a:rPr lang="en-US"/>
              <a:t>c</a:t>
            </a:r>
            <a:r>
              <a:rPr lang="en-US"/>
              <a:t>k</a:t>
            </a:r>
            <a:r>
              <a:rPr lang="en-US"/>
              <a:t> </a:t>
            </a:r>
            <a:r>
              <a:rPr lang="en-US"/>
              <a:t>,</a:t>
            </a:r>
            <a:r>
              <a:rPr lang="en-US"/>
              <a:t>s</a:t>
            </a:r>
            <a:r>
              <a:rPr lang="en-US"/>
              <a:t>e</a:t>
            </a:r>
            <a:r>
              <a:rPr lang="en-US"/>
              <a:t>i</a:t>
            </a:r>
            <a:r>
              <a:rPr lang="en-US"/>
              <a:t>z</a:t>
            </a:r>
            <a:r>
              <a:rPr lang="en-US"/>
              <a:t>u</a:t>
            </a:r>
            <a:r>
              <a:rPr lang="en-US"/>
              <a:t>r</a:t>
            </a:r>
            <a:r>
              <a:rPr lang="en-US"/>
              <a:t>e</a:t>
            </a:r>
            <a:r>
              <a:rPr lang="en-US"/>
              <a:t>s</a:t>
            </a:r>
            <a:r>
              <a:rPr lang="en-US"/>
              <a:t> </a:t>
            </a:r>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53" name=""/>
        <p:cNvGrpSpPr/>
        <p:nvPr/>
      </p:nvGrpSpPr>
      <p:grpSpPr>
        <a:xfrm>
          <a:off x="0" y="0"/>
          <a:ext cx="0" cy="0"/>
          <a:chOff x="0" y="0"/>
          <a:chExt cx="0" cy="0"/>
        </a:xfrm>
      </p:grpSpPr>
      <p:sp>
        <p:nvSpPr>
          <p:cNvPr id="1048783" name=""/>
          <p:cNvSpPr>
            <a:spLocks noGrp="1"/>
          </p:cNvSpPr>
          <p:nvPr>
            <p:ph type="title"/>
          </p:nvPr>
        </p:nvSpPr>
        <p:spPr/>
        <p:txBody>
          <a:bodyPr/>
          <a:p>
            <a:r>
              <a:rPr lang="en-US"/>
              <a:t>T</a:t>
            </a:r>
            <a:r>
              <a:rPr lang="en-US"/>
              <a:t>h</a:t>
            </a:r>
            <a:r>
              <a:rPr lang="en-US"/>
              <a:t>a</a:t>
            </a:r>
            <a:r>
              <a:rPr lang="en-US"/>
              <a:t>n</a:t>
            </a:r>
            <a:r>
              <a:rPr lang="en-US"/>
              <a:t>k</a:t>
            </a:r>
            <a:r>
              <a:rPr lang="en-US"/>
              <a:t> </a:t>
            </a:r>
            <a:r>
              <a:rPr lang="en-US"/>
              <a:t>y</a:t>
            </a:r>
            <a:r>
              <a:rPr lang="en-US"/>
              <a:t>o</a:t>
            </a:r>
            <a:r>
              <a:rPr lang="en-US"/>
              <a:t>u</a:t>
            </a:r>
            <a:endParaRPr lang="en-GB"/>
          </a:p>
        </p:txBody>
      </p:sp>
      <p:sp>
        <p:nvSpPr>
          <p:cNvPr id="1048784" name=""/>
          <p:cNvSpPr>
            <a:spLocks noGrp="1"/>
          </p:cNvSpPr>
          <p:nvPr>
            <p:ph type="pic" idx="1"/>
          </p:nvPr>
        </p:nvSpPr>
        <p:spPr/>
        <p:txBody>
          <a:bodyPr/>
          <a:p>
            <a:endParaRPr lang="en-GB"/>
          </a:p>
        </p:txBody>
      </p:sp>
      <p:sp>
        <p:nvSpPr>
          <p:cNvPr id="1048785" name=""/>
          <p:cNvSpPr>
            <a:spLocks noGrp="1"/>
          </p:cNvSpPr>
          <p:nvPr>
            <p:ph type="body" sz="half" idx="2"/>
          </p:nvPr>
        </p:nvSpPr>
        <p:spPr/>
        <p:txBody>
          <a:bodyPr/>
          <a:p>
            <a:endParaRPr lang="en-GB"/>
          </a:p>
        </p:txBody>
      </p:sp>
      <p:pic>
        <p:nvPicPr>
          <p:cNvPr id="2097153" name=""/>
          <p:cNvPicPr>
            <a:picLocks/>
          </p:cNvPicPr>
          <p:nvPr/>
        </p:nvPicPr>
        <p:blipFill>
          <a:blip xmlns:r="http://schemas.openxmlformats.org/officeDocument/2006/relationships" r:embed="rId2"/>
          <a:stretch>
            <a:fillRect/>
          </a:stretch>
        </p:blipFill>
        <p:spPr>
          <a:xfrm rot="0">
            <a:off x="3887391" y="1071316"/>
            <a:ext cx="4485436" cy="4715367"/>
          </a:xfrm>
          <a:prstGeom prst="rect"/>
        </p:spPr>
      </p:pic>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SM-T505</dc:creator>
  <dcterms:created xsi:type="dcterms:W3CDTF">2015-05-11T22:30:45Z</dcterms:created>
  <dcterms:modified xsi:type="dcterms:W3CDTF">2023-02-09T18:40:15Z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4d7477a997474b36b6772d7942ce17d7</vt:lpwstr>
  </property>
</Properties>
</file>