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HEPATIC ENCEPHALOPATHY</a:t>
            </a:r>
            <a:endParaRPr lang="en-IN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                                                                </a:t>
            </a:r>
            <a:r>
              <a:rPr lang="en-IN" cap="none" dirty="0" smtClean="0"/>
              <a:t>Mohammed</a:t>
            </a:r>
            <a:r>
              <a:rPr lang="en-IN" cap="none" dirty="0" smtClean="0"/>
              <a:t> Fazil k                    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9694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DEFINITION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Alteration in mental status and cognitive function occurring in the presence of liver failure.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2103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IN" dirty="0" smtClean="0"/>
              <a:t>The prevalence of overt hepatic encephalopathy at the time of diagnosis of liver cirrhosis is 15%</a:t>
            </a:r>
          </a:p>
          <a:p>
            <a:endParaRPr lang="en-IN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 smtClean="0"/>
              <a:t>Its </a:t>
            </a:r>
            <a:r>
              <a:rPr lang="en-IN" dirty="0" err="1" smtClean="0"/>
              <a:t>occurance</a:t>
            </a:r>
            <a:r>
              <a:rPr lang="en-IN" dirty="0" smtClean="0"/>
              <a:t> is a poor prognostic indicator, with projected 1 year survival rates of 42%, </a:t>
            </a:r>
            <a:r>
              <a:rPr lang="en-IN" dirty="0" err="1" smtClean="0"/>
              <a:t>withuout</a:t>
            </a:r>
            <a:r>
              <a:rPr lang="en-IN" dirty="0" smtClean="0"/>
              <a:t> liver transplantation.</a:t>
            </a:r>
          </a:p>
        </p:txBody>
      </p:sp>
    </p:spTree>
    <p:extLst>
      <p:ext uri="{BB962C8B-B14F-4D97-AF65-F5344CB8AC3E}">
        <p14:creationId xmlns:p14="http://schemas.microsoft.com/office/powerpoint/2010/main" val="162059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THREE MAJOR TYPES OF HEPATIC ENCEPHALOPATHY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1]  TYPE A  -  Acute liver failure</a:t>
            </a:r>
          </a:p>
          <a:p>
            <a:r>
              <a:rPr lang="en-IN" dirty="0" smtClean="0"/>
              <a:t>2]  TYPE B  -  Portosystemic shunts in the absence of liver disease </a:t>
            </a:r>
          </a:p>
          <a:p>
            <a:r>
              <a:rPr lang="en-IN" dirty="0" smtClean="0"/>
              <a:t>3]  TYPE C  -  CLD and portal hypertension</a:t>
            </a:r>
          </a:p>
          <a:p>
            <a:endParaRPr lang="en-IN" dirty="0"/>
          </a:p>
          <a:p>
            <a:r>
              <a:rPr lang="en-IN" dirty="0" smtClean="0"/>
              <a:t># The type C HE is the m/c type and has historically been graded from 0 to 4 based on the </a:t>
            </a:r>
            <a:r>
              <a:rPr lang="en-IN" b="1" dirty="0"/>
              <a:t>W</a:t>
            </a:r>
            <a:r>
              <a:rPr lang="en-IN" b="1" dirty="0" smtClean="0"/>
              <a:t>est Haven Criteria.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655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WEST HAVEN CRITERIA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7987" y="1928809"/>
            <a:ext cx="7009778" cy="417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28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9946" y="614855"/>
            <a:ext cx="10933068" cy="526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1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725214"/>
            <a:ext cx="10058401" cy="501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26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459" y="365043"/>
            <a:ext cx="10287221" cy="550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92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639" y="1986785"/>
            <a:ext cx="10058400" cy="4023360"/>
          </a:xfrm>
        </p:spPr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79" y="536027"/>
            <a:ext cx="9869093" cy="5249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7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279" y="630621"/>
            <a:ext cx="9867219" cy="534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71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592" y="630621"/>
            <a:ext cx="10051088" cy="563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44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414" y="646386"/>
            <a:ext cx="11244132" cy="522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78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CEREBRAL EDEMA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IN" dirty="0" smtClean="0"/>
              <a:t> Causes increased intracranial pressure, causing </a:t>
            </a:r>
          </a:p>
          <a:p>
            <a:pPr marL="0" indent="0">
              <a:buNone/>
            </a:pPr>
            <a:r>
              <a:rPr lang="en-IN" dirty="0" smtClean="0"/>
              <a:t>    - unequal or abnormally reacting pupils, fixed pupils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- hypertension , bradycardia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- hyperventilation, profuse sweating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- local or general myoclonus, focal fits or </a:t>
            </a:r>
            <a:r>
              <a:rPr lang="en-IN" dirty="0" err="1" smtClean="0"/>
              <a:t>decerebrate</a:t>
            </a:r>
            <a:r>
              <a:rPr lang="en-IN" dirty="0" smtClean="0"/>
              <a:t> posturing.</a:t>
            </a:r>
          </a:p>
          <a:p>
            <a:pPr>
              <a:buFont typeface="Arial" panose="020B0604020202020204" pitchFamily="34" charset="0"/>
              <a:buChar char="•"/>
            </a:pP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 smtClean="0"/>
              <a:t> Papilledema occurs rarely and is late sign</a:t>
            </a:r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0721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RISK FACTORS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2831" y="2036905"/>
            <a:ext cx="6612317" cy="29607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7280" y="5297214"/>
            <a:ext cx="9733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Controlling precipitating factors in the </a:t>
            </a:r>
            <a:r>
              <a:rPr lang="en-IN" dirty="0" err="1" smtClean="0"/>
              <a:t>Mx</a:t>
            </a:r>
            <a:r>
              <a:rPr lang="en-IN" dirty="0" smtClean="0"/>
              <a:t> of overt HE is of paramount importance , as nearly 90% of patients can be </a:t>
            </a:r>
            <a:r>
              <a:rPr lang="en-IN" dirty="0" err="1" smtClean="0"/>
              <a:t>ttreated</a:t>
            </a:r>
            <a:r>
              <a:rPr lang="en-IN" dirty="0" smtClean="0"/>
              <a:t> with just correlation of the precipitating factor.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626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DIAGNOSIS OF MININMAL HEPATIC ENCEPHALOPATHY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It is currently based on neuropsychiatric tests, including the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number connection </a:t>
            </a:r>
            <a:r>
              <a:rPr lang="en-IN" dirty="0" smtClean="0"/>
              <a:t>test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</a:t>
            </a:r>
            <a:r>
              <a:rPr lang="en-IN" dirty="0" smtClean="0"/>
              <a:t>digit symbol test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</a:t>
            </a:r>
            <a:r>
              <a:rPr lang="en-IN" dirty="0" smtClean="0"/>
              <a:t>block design test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9811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 smtClean="0"/>
              <a:t>Reitan’s</a:t>
            </a:r>
            <a:r>
              <a:rPr lang="en-IN" dirty="0" smtClean="0"/>
              <a:t> number-connection test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- 25 numbered circles which can normally be joined together within 30 secs.</a:t>
            </a:r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780" y="2239701"/>
            <a:ext cx="2915400" cy="373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8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DIFFERENTIAL DIAGNOSIS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091" t="22196" r="3274" b="10797"/>
          <a:stretch/>
        </p:blipFill>
        <p:spPr>
          <a:xfrm>
            <a:off x="780864" y="1845734"/>
            <a:ext cx="10374816" cy="415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5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DIAGNOSIS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279" y="2096813"/>
            <a:ext cx="10151283" cy="264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01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MANAGEMENT OF HEPATIC ENCEPHELOPATHY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280" y="1970691"/>
            <a:ext cx="9904105" cy="301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05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THERAPIES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3944" y="1968485"/>
            <a:ext cx="8711621" cy="381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13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6331" y="804041"/>
            <a:ext cx="9792161" cy="509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16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9852" y="1011981"/>
            <a:ext cx="10073255" cy="422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29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280" y="893792"/>
            <a:ext cx="10058400" cy="4765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17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280" y="1185567"/>
            <a:ext cx="10221445" cy="367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84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280" y="1011981"/>
            <a:ext cx="9489243" cy="392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36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- LIVER  TRANSPLATATION</a:t>
            </a:r>
            <a:endParaRPr lang="en-IN" dirty="0"/>
          </a:p>
        </p:txBody>
      </p:sp>
      <p:sp>
        <p:nvSpPr>
          <p:cNvPr id="3" name="TextBox 2"/>
          <p:cNvSpPr txBox="1"/>
          <p:nvPr/>
        </p:nvSpPr>
        <p:spPr>
          <a:xfrm>
            <a:off x="1323703" y="2133600"/>
            <a:ext cx="8873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 smtClean="0"/>
              <a:t> Although it is not commonly the primary indication for LT, HE is generally relieved by a successful graft.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6503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THANK YOU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50344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1822</TotalTime>
  <Words>286</Words>
  <Application>Microsoft Office PowerPoint</Application>
  <PresentationFormat>Widescreen</PresentationFormat>
  <Paragraphs>38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Retrospect</vt:lpstr>
      <vt:lpstr>HEPATIC ENCEPHALOPATHY</vt:lpstr>
      <vt:lpstr>DEFINITION</vt:lpstr>
      <vt:lpstr>PowerPoint Presentation</vt:lpstr>
      <vt:lpstr>THREE MAJOR TYPES OF HEPATIC ENCEPHALOPATHY</vt:lpstr>
      <vt:lpstr>WEST HAVEN CRITERIA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CEREBRAL EDEMA</vt:lpstr>
      <vt:lpstr>RISK FACTORS</vt:lpstr>
      <vt:lpstr>DIAGNOSIS OF MININMAL HEPATIC ENCEPHALOPATHY</vt:lpstr>
      <vt:lpstr>Reitan’s number-connection test</vt:lpstr>
      <vt:lpstr>DIFFERENTIAL DIAGNOSIS</vt:lpstr>
      <vt:lpstr>DIAGNOSIS</vt:lpstr>
      <vt:lpstr>MANAGEMENT OF HEPATIC ENCEPHELOPATHY</vt:lpstr>
      <vt:lpstr>THERAPIES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- LIVER  TRANSPLATATION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Hepatic Encephalopathy</dc:title>
  <dc:creator>USER</dc:creator>
  <cp:lastModifiedBy>USER</cp:lastModifiedBy>
  <cp:revision>24</cp:revision>
  <dcterms:created xsi:type="dcterms:W3CDTF">2023-03-15T11:20:17Z</dcterms:created>
  <dcterms:modified xsi:type="dcterms:W3CDTF">2023-03-20T03:11:05Z</dcterms:modified>
</cp:coreProperties>
</file>