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mp4" ContentType="video/mp4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7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8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8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8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8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8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8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8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9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9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9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9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98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9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7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7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6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6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7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video" Target="../media/media1.mp4"/><Relationship Id="rId2" Type="http://schemas.microsoft.com/office/2007/relationships/media" Target="../media/media1.mp4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video" Target="../media/media2.mp4"/><Relationship Id="rId2" Type="http://schemas.microsoft.com/office/2007/relationships/media" Target="../media/media2.mp4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altLang="zh-CN" lang="en-US">
                <a:latin typeface="Clock2019L-RM_v1.0_20210122"/>
                <a:cs typeface="Noto Naskh Arabic"/>
              </a:rPr>
              <a:t>T</a:t>
            </a:r>
            <a:r>
              <a:rPr altLang="zh-CN" lang="en-US">
                <a:latin typeface="Clock2019L-RM_v1.0_20210122"/>
                <a:cs typeface="Noto Naskh Arabic"/>
              </a:rPr>
              <a:t>H</a:t>
            </a:r>
            <a:r>
              <a:rPr altLang="zh-CN" lang="en-US">
                <a:latin typeface="Clock2019L-RM_v1.0_20210122"/>
                <a:cs typeface="Noto Naskh Arabic"/>
              </a:rPr>
              <a:t>E</a:t>
            </a:r>
            <a:r>
              <a:rPr altLang="zh-CN" lang="en-US">
                <a:latin typeface="Clock2019L-RM_v1.0_20210122"/>
                <a:cs typeface="Noto Naskh Arabic"/>
              </a:rPr>
              <a:t> </a:t>
            </a:r>
            <a:r>
              <a:rPr altLang="zh-CN" lang="en-US">
                <a:latin typeface="Clock2019L-RM_v1.0_20210122"/>
                <a:cs typeface="Noto Naskh Arabic"/>
              </a:rPr>
              <a:t>F</a:t>
            </a:r>
            <a:r>
              <a:rPr altLang="zh-CN" lang="en-US">
                <a:latin typeface="Clock2019L-RM_v1.0_20210122"/>
                <a:cs typeface="Noto Naskh Arabic"/>
              </a:rPr>
              <a:t>A</a:t>
            </a:r>
            <a:r>
              <a:rPr altLang="zh-CN" lang="en-US">
                <a:latin typeface="Clock2019L-RM_v1.0_20210122"/>
                <a:cs typeface="Noto Naskh Arabic"/>
              </a:rPr>
              <a:t>C</a:t>
            </a:r>
            <a:r>
              <a:rPr altLang="zh-CN" lang="en-US">
                <a:latin typeface="Clock2019L-RM_v1.0_20210122"/>
                <a:cs typeface="Noto Naskh Arabic"/>
              </a:rPr>
              <a:t>I</a:t>
            </a:r>
            <a:r>
              <a:rPr altLang="zh-CN" lang="en-US">
                <a:latin typeface="Clock2019L-RM_v1.0_20210122"/>
                <a:cs typeface="Noto Naskh Arabic"/>
              </a:rPr>
              <a:t>A</a:t>
            </a:r>
            <a:r>
              <a:rPr altLang="zh-CN" lang="en-US">
                <a:latin typeface="Clock2019L-RM_v1.0_20210122"/>
                <a:cs typeface="Noto Naskh Arabic"/>
              </a:rPr>
              <a:t>L</a:t>
            </a:r>
            <a:r>
              <a:rPr altLang="zh-CN" lang="en-US">
                <a:latin typeface="Clock2019L-RM_v1.0_20210122"/>
                <a:cs typeface="Noto Naskh Arabic"/>
              </a:rPr>
              <a:t> </a:t>
            </a:r>
            <a:r>
              <a:rPr altLang="zh-CN" lang="en-US">
                <a:latin typeface="Clock2019L-RM_v1.0_20210122"/>
                <a:cs typeface="Noto Naskh Arabic"/>
              </a:rPr>
              <a:t>N</a:t>
            </a:r>
            <a:r>
              <a:rPr altLang="zh-CN" lang="en-US">
                <a:latin typeface="Clock2019L-RM_v1.0_20210122"/>
                <a:cs typeface="Noto Naskh Arabic"/>
              </a:rPr>
              <a:t>E</a:t>
            </a:r>
            <a:r>
              <a:rPr altLang="zh-CN" lang="en-US">
                <a:latin typeface="Clock2019L-RM_v1.0_20210122"/>
                <a:cs typeface="Noto Naskh Arabic"/>
              </a:rPr>
              <a:t>R</a:t>
            </a:r>
            <a:r>
              <a:rPr altLang="zh-CN" lang="en-US">
                <a:latin typeface="Clock2019L-RM_v1.0_20210122"/>
                <a:cs typeface="Noto Naskh Arabic"/>
              </a:rPr>
              <a:t>V</a:t>
            </a:r>
            <a:r>
              <a:rPr altLang="zh-CN" lang="en-US">
                <a:latin typeface="Clock2019L-RM_v1.0_20210122"/>
                <a:cs typeface="Noto Naskh Arabic"/>
              </a:rPr>
              <a:t>E</a:t>
            </a:r>
            <a:r>
              <a:rPr altLang="zh-CN" lang="en-US">
                <a:latin typeface="Clock2019L-RM_v1.0_20210122"/>
                <a:cs typeface="Noto Naskh Arabic"/>
              </a:rPr>
              <a:t> </a:t>
            </a:r>
            <a:r>
              <a:rPr altLang="zh-CN" lang="en-US">
                <a:latin typeface="Clock2019L-RM_v1.0_20210122"/>
                <a:cs typeface="Noto Naskh Arabic"/>
              </a:rPr>
              <a:t>:</a:t>
            </a:r>
            <a:r>
              <a:rPr altLang="zh-CN" lang="en-US">
                <a:latin typeface="Clock2019L-RM_v1.0_20210122"/>
                <a:cs typeface="Noto Naskh Arabic"/>
              </a:rPr>
              <a:t> </a:t>
            </a:r>
            <a:r>
              <a:rPr altLang="zh-CN" lang="en-US">
                <a:latin typeface="Clock2019L-RM_v1.0_20210122"/>
                <a:cs typeface="Noto Naskh Arabic"/>
              </a:rPr>
              <a:t>A</a:t>
            </a:r>
            <a:r>
              <a:rPr altLang="zh-CN" lang="en-US">
                <a:latin typeface="Clock2019L-RM_v1.0_20210122"/>
                <a:cs typeface="Noto Naskh Arabic"/>
              </a:rPr>
              <a:t>N</a:t>
            </a:r>
            <a:r>
              <a:rPr altLang="zh-CN" lang="en-US">
                <a:latin typeface="Clock2019L-RM_v1.0_20210122"/>
                <a:cs typeface="Noto Naskh Arabic"/>
              </a:rPr>
              <a:t>A</a:t>
            </a:r>
            <a:r>
              <a:rPr altLang="zh-CN" lang="en-US">
                <a:latin typeface="Clock2019L-RM_v1.0_20210122"/>
                <a:cs typeface="Noto Naskh Arabic"/>
              </a:rPr>
              <a:t>T</a:t>
            </a:r>
            <a:r>
              <a:rPr altLang="zh-CN" lang="en-US">
                <a:latin typeface="Clock2019L-RM_v1.0_20210122"/>
                <a:cs typeface="Noto Naskh Arabic"/>
              </a:rPr>
              <a:t>O</a:t>
            </a:r>
            <a:r>
              <a:rPr altLang="zh-CN" lang="en-US">
                <a:latin typeface="Clock2019L-RM_v1.0_20210122"/>
                <a:cs typeface="Noto Naskh Arabic"/>
              </a:rPr>
              <a:t>M</a:t>
            </a:r>
            <a:r>
              <a:rPr altLang="zh-CN" lang="en-US">
                <a:latin typeface="Clock2019L-RM_v1.0_20210122"/>
                <a:cs typeface="Noto Naskh Arabic"/>
              </a:rPr>
              <a:t>Y</a:t>
            </a:r>
            <a:r>
              <a:rPr altLang="zh-CN" lang="en-US">
                <a:latin typeface="Clock2019L-RM_v1.0_20210122"/>
                <a:cs typeface="Noto Naskh Arabic"/>
              </a:rPr>
              <a:t>,</a:t>
            </a:r>
            <a:r>
              <a:rPr altLang="zh-CN" lang="en-US">
                <a:latin typeface="Clock2019L-RM_v1.0_20210122"/>
                <a:cs typeface="Noto Naskh Arabic"/>
              </a:rPr>
              <a:t> </a:t>
            </a:r>
            <a:r>
              <a:rPr altLang="zh-CN" lang="en-US">
                <a:latin typeface="Clock2019L-RM_v1.0_20210122"/>
                <a:cs typeface="Noto Naskh Arabic"/>
              </a:rPr>
              <a:t>C</a:t>
            </a:r>
            <a:r>
              <a:rPr altLang="zh-CN" lang="en-US">
                <a:latin typeface="Clock2019L-RM_v1.0_20210122"/>
                <a:cs typeface="Noto Naskh Arabic"/>
              </a:rPr>
              <a:t>L</a:t>
            </a:r>
            <a:r>
              <a:rPr altLang="zh-CN" lang="en-US">
                <a:latin typeface="Clock2019L-RM_v1.0_20210122"/>
                <a:cs typeface="Noto Naskh Arabic"/>
              </a:rPr>
              <a:t>I</a:t>
            </a:r>
            <a:r>
              <a:rPr altLang="zh-CN" lang="en-US">
                <a:latin typeface="Clock2019L-RM_v1.0_20210122"/>
                <a:cs typeface="Noto Naskh Arabic"/>
              </a:rPr>
              <a:t>N</a:t>
            </a:r>
            <a:r>
              <a:rPr altLang="zh-CN" lang="en-US">
                <a:latin typeface="Clock2019L-RM_v1.0_20210122"/>
                <a:cs typeface="Noto Naskh Arabic"/>
              </a:rPr>
              <a:t>I</a:t>
            </a:r>
            <a:r>
              <a:rPr altLang="zh-CN" lang="en-US">
                <a:latin typeface="Clock2019L-RM_v1.0_20210122"/>
                <a:cs typeface="Noto Naskh Arabic"/>
              </a:rPr>
              <a:t>C</a:t>
            </a:r>
            <a:r>
              <a:rPr altLang="zh-CN" lang="en-US">
                <a:latin typeface="Clock2019L-RM_v1.0_20210122"/>
                <a:cs typeface="Noto Naskh Arabic"/>
              </a:rPr>
              <a:t>A</a:t>
            </a:r>
            <a:r>
              <a:rPr altLang="zh-CN" lang="en-US">
                <a:latin typeface="Clock2019L-RM_v1.0_20210122"/>
                <a:cs typeface="Noto Naskh Arabic"/>
              </a:rPr>
              <a:t>L</a:t>
            </a:r>
            <a:r>
              <a:rPr altLang="zh-CN" lang="en-US">
                <a:latin typeface="Clock2019L-RM_v1.0_20210122"/>
                <a:cs typeface="Noto Naskh Arabic"/>
              </a:rPr>
              <a:t> </a:t>
            </a:r>
            <a:r>
              <a:rPr altLang="zh-CN" lang="en-US">
                <a:latin typeface="Clock2019L-RM_v1.0_20210122"/>
                <a:cs typeface="Noto Naskh Arabic"/>
              </a:rPr>
              <a:t>E</a:t>
            </a:r>
            <a:r>
              <a:rPr altLang="zh-CN" lang="en-US">
                <a:latin typeface="Clock2019L-RM_v1.0_20210122"/>
                <a:cs typeface="Noto Naskh Arabic"/>
              </a:rPr>
              <a:t>X</a:t>
            </a:r>
            <a:r>
              <a:rPr altLang="zh-CN" lang="en-US">
                <a:latin typeface="Clock2019L-RM_v1.0_20210122"/>
                <a:cs typeface="Noto Naskh Arabic"/>
              </a:rPr>
              <a:t>A</a:t>
            </a:r>
            <a:r>
              <a:rPr altLang="zh-CN" lang="en-US">
                <a:latin typeface="Clock2019L-RM_v1.0_20210122"/>
                <a:cs typeface="Noto Naskh Arabic"/>
              </a:rPr>
              <a:t>M</a:t>
            </a:r>
            <a:r>
              <a:rPr altLang="zh-CN" lang="en-US">
                <a:latin typeface="Clock2019L-RM_v1.0_20210122"/>
                <a:cs typeface="Noto Naskh Arabic"/>
              </a:rPr>
              <a:t>INATION</a:t>
            </a:r>
            <a:r>
              <a:rPr altLang="zh-CN" lang="en-US"/>
              <a:t> </a:t>
            </a:r>
            <a:endParaRPr altLang="zh-CN" lang="en-US"/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lang="en-US"/>
              <a:t>D</a:t>
            </a:r>
            <a:r>
              <a:rPr altLang="zh-CN" lang="en-US"/>
              <a:t>r</a:t>
            </a:r>
            <a:r>
              <a:rPr altLang="zh-CN" lang="en-US"/>
              <a:t>.</a:t>
            </a:r>
            <a:r>
              <a:rPr altLang="zh-CN" lang="en-US"/>
              <a:t> </a:t>
            </a:r>
            <a:r>
              <a:rPr altLang="zh-CN" lang="en-US"/>
              <a:t>I</a:t>
            </a:r>
            <a:r>
              <a:rPr altLang="zh-CN" lang="en-US"/>
              <a:t>b</a:t>
            </a:r>
            <a:r>
              <a:rPr altLang="zh-CN" lang="en-US"/>
              <a:t>rahim</a:t>
            </a:r>
            <a:r>
              <a:rPr altLang="zh-CN" lang="en-US"/>
              <a:t> </a:t>
            </a:r>
            <a:r>
              <a:rPr altLang="zh-CN" lang="en-US"/>
              <a:t>Ali</a:t>
            </a:r>
            <a:r>
              <a:rPr altLang="zh-CN" lang="en-US"/>
              <a:t> </a:t>
            </a:r>
            <a:r>
              <a:rPr altLang="zh-CN" lang="en-US"/>
              <a:t>Saleem</a:t>
            </a:r>
            <a:r>
              <a:rPr altLang="zh-CN" lang="en-US"/>
              <a:t> </a:t>
            </a:r>
            <a:endParaRPr altLang="zh-CN" lang="en-US"/>
          </a:p>
          <a:p>
            <a:r>
              <a:rPr altLang="zh-CN" lang="en-US"/>
              <a:t>J</a:t>
            </a:r>
            <a:r>
              <a:rPr altLang="zh-CN" lang="en-US"/>
              <a:t>R</a:t>
            </a:r>
            <a:r>
              <a:rPr altLang="zh-CN" lang="en-US"/>
              <a:t>,</a:t>
            </a:r>
            <a:r>
              <a:rPr altLang="zh-CN" lang="en-US"/>
              <a:t> </a:t>
            </a:r>
            <a:r>
              <a:rPr altLang="zh-CN" lang="en-US"/>
              <a:t>G</a:t>
            </a:r>
            <a:r>
              <a:rPr altLang="zh-CN" lang="en-US"/>
              <a:t>E</a:t>
            </a:r>
            <a:r>
              <a:rPr altLang="zh-CN" lang="en-US"/>
              <a:t>N</a:t>
            </a:r>
            <a:r>
              <a:rPr altLang="zh-CN" lang="en-US"/>
              <a:t>E</a:t>
            </a:r>
            <a:r>
              <a:rPr altLang="zh-CN" lang="en-US"/>
              <a:t>RAL</a:t>
            </a:r>
            <a:r>
              <a:rPr altLang="zh-CN" lang="en-US"/>
              <a:t> </a:t>
            </a:r>
            <a:r>
              <a:rPr altLang="zh-CN" lang="en-US"/>
              <a:t>MEDICINE</a:t>
            </a:r>
            <a:r>
              <a:rPr altLang="zh-CN" lang="en-US"/>
              <a:t> 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</a:t>
            </a:r>
            <a:r>
              <a:rPr lang="en-US"/>
              <a:t> </a:t>
            </a:r>
            <a:endParaRPr lang="en-GB"/>
          </a:p>
        </p:txBody>
      </p:sp>
      <p:sp>
        <p:nvSpPr>
          <p:cNvPr id="10486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nantly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endParaRPr lang="en-GB"/>
          </a:p>
          <a:p>
            <a:endParaRPr lang="en-GB"/>
          </a:p>
          <a:p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sion</a:t>
            </a:r>
            <a:r>
              <a:rPr lang="en-US"/>
              <a:t>,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b</a:t>
            </a:r>
            <a:r>
              <a:rPr lang="en-US"/>
              <a:t>uccin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Plat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stapedius</a:t>
            </a:r>
            <a:r>
              <a:rPr lang="en-US"/>
              <a:t>,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.</a:t>
            </a:r>
            <a:endParaRPr lang="en-GB"/>
          </a:p>
          <a:p>
            <a:endParaRPr lang="en-GB"/>
          </a:p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mpathetic</a:t>
            </a:r>
            <a:r>
              <a:rPr lang="en-US"/>
              <a:t> </a:t>
            </a:r>
            <a:r>
              <a:rPr lang="en-US"/>
              <a:t>secret</a:t>
            </a:r>
            <a:r>
              <a:rPr lang="en-US"/>
              <a:t>o</a:t>
            </a:r>
            <a:r>
              <a:rPr lang="en-US"/>
              <a:t>ry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an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nes</a:t>
            </a:r>
            <a:r>
              <a:rPr lang="en-US"/>
              <a:t>. </a:t>
            </a:r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function</a:t>
            </a:r>
            <a:r>
              <a:rPr lang="en-US"/>
              <a:t> </a:t>
            </a:r>
            <a:endParaRPr lang="en-GB"/>
          </a:p>
        </p:txBody>
      </p:sp>
      <p:sp>
        <p:nvSpPr>
          <p:cNvPr id="10486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.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/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e</a:t>
            </a:r>
            <a:endParaRPr lang="en-GB"/>
          </a:p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ensa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endParaRPr lang="en-GB"/>
          </a:p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endParaRPr lang="en-GB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sensation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x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tanding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acial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endParaRPr lang="en-GB"/>
          </a:p>
        </p:txBody>
      </p:sp>
      <p:sp>
        <p:nvSpPr>
          <p:cNvPr id="1048613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1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ent</a:t>
            </a:r>
            <a:endParaRPr lang="en-GB"/>
          </a:p>
          <a:p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endParaRPr lang="en-GB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endParaRPr lang="en-GB"/>
          </a:p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</a:t>
            </a:r>
            <a:endParaRPr lang="en-GB"/>
          </a:p>
          <a:p>
            <a:r>
              <a:rPr lang="en-US"/>
              <a:t>3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segment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endParaRPr lang="en-GB"/>
          </a:p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entrance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endParaRPr lang="en-GB"/>
          </a:p>
          <a:p>
            <a:r>
              <a:rPr lang="en-US"/>
              <a:t>4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La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endParaRPr lang="en-GB"/>
          </a:p>
          <a:p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ganglion</a:t>
            </a:r>
            <a:r>
              <a:rPr lang="en-US"/>
              <a:t> </a:t>
            </a:r>
            <a:endParaRPr lang="en-GB"/>
          </a:p>
          <a:p>
            <a:pPr indent="0" marL="0">
              <a:buNone/>
            </a:pPr>
            <a:r>
              <a:rPr lang="en-US"/>
              <a:t> </a:t>
            </a:r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5</a:t>
            </a:r>
            <a:r>
              <a:rPr lang="en-US"/>
              <a:t>.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endParaRPr lang="en-GB"/>
          </a:p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dal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.</a:t>
            </a:r>
            <a:endParaRPr lang="en-GB"/>
          </a:p>
          <a:p>
            <a:r>
              <a:rPr lang="en-US"/>
              <a:t>6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Masto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endParaRPr lang="en-GB"/>
          </a:p>
          <a:p>
            <a:r>
              <a:rPr lang="en-US"/>
              <a:t>P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nce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for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endParaRPr lang="en-GB"/>
          </a:p>
          <a:p>
            <a:r>
              <a:rPr lang="en-US"/>
              <a:t>7</a:t>
            </a:r>
            <a:r>
              <a:rPr lang="en-US"/>
              <a:t>.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ment</a:t>
            </a:r>
            <a:endParaRPr lang="en-GB"/>
          </a:p>
          <a:p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GB"/>
          </a:p>
        </p:txBody>
      </p:sp>
      <p:sp>
        <p:nvSpPr>
          <p:cNvPr id="10486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SUPRANUCL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GB"/>
          </a:p>
          <a:p>
            <a:endParaRPr lang="en-GB"/>
          </a:p>
          <a:p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lower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percent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altLang="en-GB" lang="en-US"/>
              <a:t> 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endParaRPr lang="en-GB"/>
          </a:p>
          <a:p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h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u</a:t>
            </a:r>
            <a:r>
              <a:rPr altLang="en-GB" lang="en-US"/>
              <a:t>s</a:t>
            </a:r>
            <a:endParaRPr lang="en-GB"/>
          </a:p>
          <a:p>
            <a:endParaRPr lang="en-GB"/>
          </a:p>
          <a:p>
            <a:r>
              <a:rPr altLang="en-GB" lang="en-US"/>
              <a:t>F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b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t</a:t>
            </a:r>
            <a:endParaRPr lang="en-GB"/>
          </a:p>
          <a:p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p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19" name=""/>
          <p:cNvSpPr>
            <a:spLocks noGrp="1"/>
          </p:cNvSpPr>
          <p:nvPr>
            <p:ph idx="1"/>
          </p:nvPr>
        </p:nvSpPr>
        <p:spPr>
          <a:xfrm>
            <a:off x="628650" y="302273"/>
            <a:ext cx="7886700" cy="5874690"/>
          </a:xfrm>
        </p:spPr>
        <p:txBody>
          <a:bodyPr/>
          <a:p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i</a:t>
            </a:r>
            <a:endParaRPr lang="en-GB"/>
          </a:p>
          <a:p>
            <a:endParaRPr lang="en-GB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596550">
            <a:off x="67376" y="1032458"/>
            <a:ext cx="9073726" cy="5778954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21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91007" y="230620"/>
            <a:ext cx="6998224" cy="6627380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23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2</a:t>
            </a:r>
            <a:r>
              <a:rPr altLang="en-GB" lang="en-US"/>
              <a:t>/</a:t>
            </a:r>
            <a:r>
              <a:rPr altLang="en-GB" lang="en-US"/>
              <a:t>3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h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l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l</a:t>
            </a:r>
            <a:endParaRPr lang="en-GB"/>
          </a:p>
          <a:p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3</a:t>
            </a:r>
            <a:r>
              <a:rPr altLang="en-GB" lang="en-US"/>
              <a:t>r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h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p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l</a:t>
            </a:r>
            <a:endParaRPr lang="en-GB"/>
          </a:p>
          <a:p>
            <a:r>
              <a:rPr altLang="en-GB" lang="en-US"/>
              <a:t>V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a</a:t>
            </a:r>
            <a:endParaRPr lang="en-GB"/>
          </a:p>
          <a:p>
            <a:endParaRPr lang="en-GB"/>
          </a:p>
          <a:p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 </a:t>
            </a:r>
            <a:r>
              <a:rPr altLang="en-GB" lang="en-US"/>
              <a:t>w</a:t>
            </a:r>
            <a:r>
              <a:rPr altLang="en-GB" lang="en-US"/>
              <a:t>h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p</a:t>
            </a:r>
            <a:r>
              <a:rPr altLang="en-GB" lang="en-US"/>
              <a:t>u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b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y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m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25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62920" y="353664"/>
            <a:ext cx="7818159" cy="6454830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A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y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.</a:t>
            </a:r>
            <a:r>
              <a:rPr altLang="en-GB" lang="en-US"/>
              <a:t>.</a:t>
            </a:r>
            <a:r>
              <a:rPr altLang="en-GB" lang="en-US"/>
              <a:t>.</a:t>
            </a:r>
            <a:endParaRPr lang="en-GB"/>
          </a:p>
        </p:txBody>
      </p:sp>
      <p:sp>
        <p:nvSpPr>
          <p:cNvPr id="10486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b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endParaRPr lang="en-GB"/>
          </a:p>
          <a:p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y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endParaRPr lang="en-GB"/>
          </a:p>
          <a:p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c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p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u</a:t>
            </a:r>
            <a:r>
              <a:rPr altLang="en-GB" lang="en-US"/>
              <a:t>m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M</a:t>
            </a:r>
            <a:r>
              <a:rPr altLang="en-GB" lang="en-US"/>
              <a:t>S</a:t>
            </a:r>
            <a:endParaRPr lang="en-GB"/>
          </a:p>
          <a:p>
            <a:pPr indent="0" marL="0">
              <a:buNone/>
            </a:pPr>
            <a:r>
              <a:rPr altLang="en-GB" lang="en-US"/>
              <a:t> </a:t>
            </a:r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endParaRPr lang="en-GB"/>
          </a:p>
        </p:txBody>
      </p:sp>
      <p:sp>
        <p:nvSpPr>
          <p:cNvPr id="104862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S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f</a:t>
            </a:r>
            <a:r>
              <a:rPr altLang="en-GB" lang="en-US"/>
              <a:t>f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endParaRPr lang="en-GB"/>
          </a:p>
          <a:p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2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c</a:t>
            </a:r>
            <a:r>
              <a:rPr altLang="en-GB" lang="en-US"/>
              <a:t>h</a:t>
            </a:r>
            <a:endParaRPr lang="en-GB"/>
          </a:p>
          <a:p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p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V</a:t>
            </a:r>
            <a:endParaRPr lang="en-GB"/>
          </a:p>
          <a:p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endParaRPr lang="en-GB"/>
          </a:p>
          <a:p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endParaRPr lang="en-GB"/>
          </a:p>
          <a:p>
            <a:r>
              <a:rPr altLang="en-GB" lang="en-US"/>
              <a:t> </a:t>
            </a:r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31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sp>
        <p:nvSpPr>
          <p:cNvPr id="1048632" name=""/>
          <p:cNvSpPr txBox="1"/>
          <p:nvPr/>
        </p:nvSpPr>
        <p:spPr>
          <a:xfrm>
            <a:off x="2572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GB">
                <a:solidFill>
                  <a:srgbClr val="000000"/>
                </a:solidFill>
              </a:rPr>
              <a:t/>
            </a:r>
            <a:endParaRPr sz="2800" lang="en-GB">
              <a:solidFill>
                <a:srgbClr val="000000"/>
              </a:solidFill>
            </a:endParaRPr>
          </a:p>
        </p:txBody>
      </p:sp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592342">
            <a:off x="1053913" y="0"/>
            <a:ext cx="7036174" cy="68580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:</a:t>
            </a:r>
            <a:endParaRPr lang="en-GB"/>
          </a:p>
          <a:p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i</a:t>
            </a:r>
            <a:endParaRPr lang="en-GB"/>
          </a:p>
          <a:p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u</a:t>
            </a:r>
            <a:r>
              <a:rPr altLang="en-GB" lang="en-US"/>
              <a:t>m</a:t>
            </a:r>
            <a:r>
              <a:rPr altLang="en-GB" lang="en-US"/>
              <a:t>n</a:t>
            </a:r>
            <a:r>
              <a:rPr altLang="en-GB" lang="en-US"/>
              <a:t>s</a:t>
            </a:r>
            <a:endParaRPr lang="en-GB"/>
          </a:p>
          <a:p>
            <a:endParaRPr lang="en-GB"/>
          </a:p>
          <a:p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endParaRPr lang="en-GB"/>
          </a:p>
          <a:p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s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c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p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u</a:t>
            </a:r>
            <a:r>
              <a:rPr altLang="en-GB" lang="en-US"/>
              <a:t>s</a:t>
            </a:r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D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b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z</a:t>
            </a:r>
            <a:r>
              <a:rPr altLang="en-GB" lang="en-US"/>
              <a:t>y</a:t>
            </a:r>
            <a:r>
              <a:rPr altLang="en-GB" lang="en-US"/>
              <a:t>g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.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endParaRPr lang="en-GB"/>
          </a:p>
        </p:txBody>
      </p:sp>
      <p:sp>
        <p:nvSpPr>
          <p:cNvPr id="10486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A</a:t>
            </a:r>
            <a:r>
              <a:rPr altLang="en-GB" lang="en-US"/>
              <a:t>x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y</a:t>
            </a:r>
            <a:endParaRPr lang="en-GB"/>
          </a:p>
          <a:p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r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b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m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u</a:t>
            </a:r>
            <a:endParaRPr lang="en-GB"/>
          </a:p>
          <a:p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m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h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b</a:t>
            </a:r>
            <a:r>
              <a:rPr altLang="en-GB" lang="en-US"/>
              <a:t>o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4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r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2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endParaRPr lang="en-GB"/>
          </a:p>
        </p:txBody>
      </p:sp>
      <p:sp>
        <p:nvSpPr>
          <p:cNvPr id="10486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7</a:t>
            </a:r>
            <a:r>
              <a:rPr altLang="en-GB" lang="en-US"/>
              <a:t>0</a:t>
            </a:r>
            <a:r>
              <a:rPr altLang="en-GB" lang="en-US"/>
              <a:t>%</a:t>
            </a:r>
            <a:endParaRPr lang="en-GB"/>
          </a:p>
          <a:p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3</a:t>
            </a:r>
            <a:r>
              <a:rPr altLang="en-GB" lang="en-US"/>
              <a:t>0</a:t>
            </a:r>
            <a:r>
              <a:rPr altLang="en-GB" lang="en-US"/>
              <a:t>%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(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)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endParaRPr lang="en-GB"/>
          </a:p>
          <a:p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r</a:t>
            </a:r>
            <a:endParaRPr lang="en-GB"/>
          </a:p>
          <a:p>
            <a:pPr indent="0" marL="0">
              <a:buNone/>
            </a:pPr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42" name=""/>
          <p:cNvSpPr>
            <a:spLocks noGrp="1"/>
          </p:cNvSpPr>
          <p:nvPr>
            <p:ph idx="1"/>
          </p:nvPr>
        </p:nvSpPr>
        <p:spPr>
          <a:xfrm>
            <a:off x="628650" y="712116"/>
            <a:ext cx="7886700" cy="5464847"/>
          </a:xfrm>
        </p:spPr>
        <p:txBody>
          <a:bodyPr/>
          <a:p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j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endParaRPr lang="en-GB"/>
          </a:p>
          <a:p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d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t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f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endParaRPr lang="en-GB"/>
          </a:p>
          <a:p>
            <a:endParaRPr lang="en-GB"/>
          </a:p>
        </p:txBody>
      </p: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63826" y="2724899"/>
            <a:ext cx="5281166" cy="4050136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M</a:t>
            </a:r>
            <a:r>
              <a:rPr altLang="en-GB" lang="en-US"/>
              <a:t>J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8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7</a:t>
            </a:r>
            <a:endParaRPr lang="en-GB"/>
          </a:p>
          <a:p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8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t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x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i</a:t>
            </a:r>
            <a:r>
              <a:rPr altLang="en-GB" lang="en-US"/>
              <a:t>r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.</a:t>
            </a:r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4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F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3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g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endParaRPr lang="en-GB"/>
          </a:p>
          <a:p>
            <a:r>
              <a:rPr altLang="en-GB" lang="en-US"/>
              <a:t>1</a:t>
            </a:r>
            <a:r>
              <a:rPr altLang="en-GB" lang="en-US"/>
              <a:t>.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B</a:t>
            </a:r>
            <a:r>
              <a:rPr altLang="en-GB" lang="en-US"/>
              <a:t>Y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G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endParaRPr lang="en-GB"/>
          </a:p>
          <a:p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t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w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d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w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i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.</a:t>
            </a:r>
            <a:r>
              <a:rPr altLang="en-GB" lang="en-US"/>
              <a:t> </a:t>
            </a:r>
            <a:r>
              <a:rPr altLang="en-GB" lang="en-US"/>
              <a:t>(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+</a:t>
            </a:r>
            <a:r>
              <a:rPr altLang="en-GB" lang="en-US"/>
              <a:t>)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5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altLang="en-GB" sz="2800" lang="en-US"/>
              <a:t>2</a:t>
            </a:r>
            <a:r>
              <a:rPr altLang="en-GB" sz="2800" lang="en-US"/>
              <a:t>.</a:t>
            </a:r>
            <a:r>
              <a:rPr altLang="en-GB" sz="2800" lang="en-US"/>
              <a:t>H</a:t>
            </a:r>
            <a:r>
              <a:rPr altLang="en-GB" sz="2800" lang="en-US"/>
              <a:t>O</a:t>
            </a:r>
            <a:r>
              <a:rPr altLang="en-GB" sz="2800" lang="en-US"/>
              <a:t>R</a:t>
            </a:r>
            <a:r>
              <a:rPr altLang="en-GB" sz="2800" lang="en-US"/>
              <a:t>I</a:t>
            </a:r>
            <a:r>
              <a:rPr altLang="en-GB" sz="2800" lang="en-US"/>
              <a:t>Z</a:t>
            </a:r>
            <a:r>
              <a:rPr altLang="en-GB" sz="2800" lang="en-US"/>
              <a:t>O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r>
              <a:rPr altLang="en-GB" sz="2800" lang="en-US"/>
              <a:t>A</a:t>
            </a:r>
            <a:r>
              <a:rPr altLang="en-GB" sz="2800" lang="en-US"/>
              <a:t>L</a:t>
            </a:r>
            <a:r>
              <a:rPr altLang="en-GB" sz="2800" lang="en-US"/>
              <a:t> </a:t>
            </a:r>
            <a:r>
              <a:rPr altLang="en-GB" sz="2800" lang="en-US"/>
              <a:t>O</a:t>
            </a:r>
            <a:r>
              <a:rPr altLang="en-GB" sz="2800" lang="en-US"/>
              <a:t>R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Y</a:t>
            </a:r>
            <a:r>
              <a:rPr altLang="en-GB" sz="2800" lang="en-US"/>
              <a:t>M</a:t>
            </a:r>
            <a:r>
              <a:rPr altLang="en-GB" sz="2800" lang="en-US"/>
              <a:t>P</a:t>
            </a:r>
            <a:r>
              <a:rPr altLang="en-GB" sz="2800" lang="en-US"/>
              <a:t>A</a:t>
            </a:r>
            <a:r>
              <a:rPr altLang="en-GB" sz="2800" lang="en-US"/>
              <a:t>N</a:t>
            </a:r>
            <a:r>
              <a:rPr altLang="en-GB" sz="2800" lang="en-US"/>
              <a:t>I</a:t>
            </a:r>
            <a:r>
              <a:rPr altLang="en-GB" sz="2800" lang="en-US"/>
              <a:t>C</a:t>
            </a:r>
            <a:r>
              <a:rPr altLang="en-GB" sz="2800" lang="en-US"/>
              <a:t> </a:t>
            </a:r>
            <a:r>
              <a:rPr altLang="en-GB" sz="2800" lang="en-US"/>
              <a:t>S</a:t>
            </a:r>
            <a:r>
              <a:rPr altLang="en-GB" sz="2800" lang="en-US"/>
              <a:t>E</a:t>
            </a:r>
            <a:r>
              <a:rPr altLang="en-GB" sz="2800" lang="en-US"/>
              <a:t>G</a:t>
            </a:r>
            <a:r>
              <a:rPr altLang="en-GB" sz="2800" lang="en-US"/>
              <a:t>M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endParaRPr sz="2800" lang="en-GB"/>
          </a:p>
          <a:p>
            <a:r>
              <a:rPr altLang="en-GB" sz="2800" lang="en-US"/>
              <a:t>F</a:t>
            </a:r>
            <a:r>
              <a:rPr altLang="en-GB" sz="2800" lang="en-US"/>
              <a:t>r</a:t>
            </a:r>
            <a:r>
              <a:rPr altLang="en-GB" sz="2800" lang="en-US"/>
              <a:t>o</a:t>
            </a:r>
            <a:r>
              <a:rPr altLang="en-GB" sz="2800" lang="en-US"/>
              <a:t>m</a:t>
            </a:r>
            <a:r>
              <a:rPr altLang="en-GB" sz="2800" lang="en-US"/>
              <a:t> </a:t>
            </a:r>
            <a:r>
              <a:rPr altLang="en-GB" sz="2800" lang="en-US"/>
              <a:t>e</a:t>
            </a:r>
            <a:r>
              <a:rPr altLang="en-GB" sz="2800" lang="en-US"/>
              <a:t>x</a:t>
            </a:r>
            <a:r>
              <a:rPr altLang="en-GB" sz="2800" lang="en-US"/>
              <a:t>t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n</a:t>
            </a:r>
            <a:r>
              <a:rPr altLang="en-GB" sz="2800" lang="en-US"/>
              <a:t>a</a:t>
            </a:r>
            <a:r>
              <a:rPr altLang="en-GB" sz="2800" lang="en-US"/>
              <a:t>l</a:t>
            </a:r>
            <a:r>
              <a:rPr altLang="en-GB" sz="2800" lang="en-US"/>
              <a:t> </a:t>
            </a:r>
            <a:r>
              <a:rPr altLang="en-GB" sz="2800" lang="en-US"/>
              <a:t>g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u</a:t>
            </a:r>
            <a:r>
              <a:rPr altLang="en-GB" sz="2800" lang="en-US"/>
              <a:t> </a:t>
            </a:r>
            <a:r>
              <a:rPr altLang="en-GB" sz="2800" lang="en-US"/>
              <a:t>r</a:t>
            </a:r>
            <a:r>
              <a:rPr altLang="en-GB" sz="2800" lang="en-US"/>
              <a:t>u</a:t>
            </a:r>
            <a:r>
              <a:rPr altLang="en-GB" sz="2800" lang="en-US"/>
              <a:t>n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1</a:t>
            </a:r>
            <a:r>
              <a:rPr altLang="en-GB" sz="2800" lang="en-US"/>
              <a:t>c</a:t>
            </a:r>
            <a:r>
              <a:rPr altLang="en-GB" sz="2800" lang="en-US"/>
              <a:t>m</a:t>
            </a:r>
            <a:r>
              <a:rPr altLang="en-GB" sz="2800" lang="en-US"/>
              <a:t> </a:t>
            </a:r>
            <a:r>
              <a:rPr altLang="en-GB" sz="2800" lang="en-US"/>
              <a:t>h</a:t>
            </a:r>
            <a:r>
              <a:rPr altLang="en-GB" sz="2800" lang="en-US"/>
              <a:t>o</a:t>
            </a:r>
            <a:r>
              <a:rPr altLang="en-GB" sz="2800" lang="en-US"/>
              <a:t>r</a:t>
            </a:r>
            <a:r>
              <a:rPr altLang="en-GB" sz="2800" lang="en-US"/>
              <a:t>i</a:t>
            </a:r>
            <a:r>
              <a:rPr altLang="en-GB" sz="2800" lang="en-US"/>
              <a:t>z</a:t>
            </a:r>
            <a:r>
              <a:rPr altLang="en-GB" sz="2800" lang="en-US"/>
              <a:t>o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r>
              <a:rPr altLang="en-GB" sz="2800" lang="en-US"/>
              <a:t>a</a:t>
            </a:r>
            <a:r>
              <a:rPr altLang="en-GB" sz="2800" lang="en-US"/>
              <a:t>l</a:t>
            </a:r>
            <a:r>
              <a:rPr altLang="en-GB" sz="2800" lang="en-US"/>
              <a:t>l</a:t>
            </a:r>
            <a:r>
              <a:rPr altLang="en-GB" sz="2800" lang="en-US"/>
              <a:t>y</a:t>
            </a:r>
            <a:endParaRPr sz="2800" lang="en-GB"/>
          </a:p>
          <a:p>
            <a:r>
              <a:rPr altLang="en-GB" sz="2800" lang="en-US"/>
              <a:t>3</a:t>
            </a:r>
            <a:r>
              <a:rPr altLang="en-GB" sz="2800" lang="en-US"/>
              <a:t>.</a:t>
            </a:r>
            <a:r>
              <a:rPr altLang="en-GB" sz="2800" lang="en-US"/>
              <a:t>M</a:t>
            </a:r>
            <a:r>
              <a:rPr altLang="en-GB" sz="2800" lang="en-US"/>
              <a:t>A</a:t>
            </a:r>
            <a:r>
              <a:rPr altLang="en-GB" sz="2800" lang="en-US"/>
              <a:t>S</a:t>
            </a:r>
            <a:r>
              <a:rPr altLang="en-GB" sz="2800" lang="en-US"/>
              <a:t>T</a:t>
            </a:r>
            <a:r>
              <a:rPr altLang="en-GB" sz="2800" lang="en-US"/>
              <a:t>O</a:t>
            </a:r>
            <a:r>
              <a:rPr altLang="en-GB" sz="2800" lang="en-US"/>
              <a:t>I</a:t>
            </a:r>
            <a:r>
              <a:rPr altLang="en-GB" sz="2800" lang="en-US"/>
              <a:t>D</a:t>
            </a:r>
            <a:r>
              <a:rPr altLang="en-GB" sz="2800" lang="en-US"/>
              <a:t> </a:t>
            </a:r>
            <a:r>
              <a:rPr altLang="en-GB" sz="2800" lang="en-US"/>
              <a:t>O</a:t>
            </a:r>
            <a:r>
              <a:rPr altLang="en-GB" sz="2800" lang="en-US"/>
              <a:t>R</a:t>
            </a:r>
            <a:r>
              <a:rPr altLang="en-GB" sz="2800" lang="en-US"/>
              <a:t> </a:t>
            </a:r>
            <a:r>
              <a:rPr altLang="en-GB" sz="2800" lang="en-US"/>
              <a:t>V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T</a:t>
            </a:r>
            <a:r>
              <a:rPr altLang="en-GB" sz="2800" lang="en-US"/>
              <a:t>I</a:t>
            </a:r>
            <a:r>
              <a:rPr altLang="en-GB" sz="2800" lang="en-US"/>
              <a:t>C</a:t>
            </a:r>
            <a:r>
              <a:rPr altLang="en-GB" sz="2800" lang="en-US"/>
              <a:t>A</a:t>
            </a:r>
            <a:r>
              <a:rPr altLang="en-GB" sz="2800" lang="en-US"/>
              <a:t>L</a:t>
            </a:r>
            <a:r>
              <a:rPr altLang="en-GB" sz="2800" lang="en-US"/>
              <a:t> </a:t>
            </a:r>
            <a:r>
              <a:rPr altLang="en-GB" sz="2800" lang="en-US"/>
              <a:t>S</a:t>
            </a:r>
            <a:r>
              <a:rPr altLang="en-GB" sz="2800" lang="en-US"/>
              <a:t>E</a:t>
            </a:r>
            <a:r>
              <a:rPr altLang="en-GB" sz="2800" lang="en-US"/>
              <a:t>G</a:t>
            </a:r>
            <a:r>
              <a:rPr altLang="en-GB" sz="2800" lang="en-US"/>
              <a:t>M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endParaRPr sz="2800" lang="en-GB"/>
          </a:p>
          <a:p>
            <a:r>
              <a:rPr altLang="en-GB" sz="2800" lang="en-US"/>
              <a:t>T</a:t>
            </a:r>
            <a:r>
              <a:rPr altLang="en-GB" sz="2800" lang="en-US"/>
              <a:t>h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n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v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c</a:t>
            </a:r>
            <a:r>
              <a:rPr altLang="en-GB" sz="2800" lang="en-US"/>
              <a:t>o</a:t>
            </a:r>
            <a:r>
              <a:rPr altLang="en-GB" sz="2800" lang="en-US"/>
              <a:t>u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2</a:t>
            </a:r>
            <a:r>
              <a:rPr altLang="en-GB" sz="2800" lang="en-US"/>
              <a:t>n</a:t>
            </a:r>
            <a:r>
              <a:rPr altLang="en-GB" sz="2800" lang="en-US"/>
              <a:t>d</a:t>
            </a:r>
            <a:r>
              <a:rPr altLang="en-GB" sz="2800" lang="en-US"/>
              <a:t> </a:t>
            </a:r>
            <a:r>
              <a:rPr altLang="en-GB" sz="2800" lang="en-US"/>
              <a:t>e</a:t>
            </a:r>
            <a:r>
              <a:rPr altLang="en-GB" sz="2800" lang="en-US"/>
              <a:t>x</a:t>
            </a:r>
            <a:r>
              <a:rPr altLang="en-GB" sz="2800" lang="en-US"/>
              <a:t>t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n</a:t>
            </a:r>
            <a:r>
              <a:rPr altLang="en-GB" sz="2800" lang="en-US"/>
              <a:t>a</a:t>
            </a:r>
            <a:r>
              <a:rPr altLang="en-GB" sz="2800" lang="en-US"/>
              <a:t>l</a:t>
            </a:r>
            <a:r>
              <a:rPr altLang="en-GB" sz="2800" lang="en-US"/>
              <a:t> </a:t>
            </a:r>
            <a:r>
              <a:rPr altLang="en-GB" sz="2800" lang="en-US"/>
              <a:t>g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u</a:t>
            </a:r>
            <a:r>
              <a:rPr altLang="en-GB" sz="2800" lang="en-US"/>
              <a:t> </a:t>
            </a:r>
            <a:r>
              <a:rPr altLang="en-GB" sz="2800" lang="en-US"/>
              <a:t>a</a:t>
            </a:r>
            <a:r>
              <a:rPr altLang="en-GB" sz="2800" lang="en-US"/>
              <a:t>t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h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y</a:t>
            </a:r>
            <a:r>
              <a:rPr altLang="en-GB" sz="2800" lang="en-US"/>
              <a:t>m</a:t>
            </a:r>
            <a:r>
              <a:rPr altLang="en-GB" sz="2800" lang="en-US"/>
              <a:t>p</a:t>
            </a:r>
            <a:r>
              <a:rPr altLang="en-GB" sz="2800" lang="en-US"/>
              <a:t>a</a:t>
            </a:r>
            <a:r>
              <a:rPr altLang="en-GB" sz="2800" lang="en-US"/>
              <a:t>n</a:t>
            </a:r>
            <a:r>
              <a:rPr altLang="en-GB" sz="2800" lang="en-US"/>
              <a:t>i</a:t>
            </a:r>
            <a:r>
              <a:rPr altLang="en-GB" sz="2800" lang="en-US"/>
              <a:t>c</a:t>
            </a:r>
            <a:r>
              <a:rPr altLang="en-GB" sz="2800" lang="en-US"/>
              <a:t> </a:t>
            </a:r>
            <a:r>
              <a:rPr altLang="en-GB" sz="2800" lang="en-US"/>
              <a:t>s</a:t>
            </a:r>
            <a:r>
              <a:rPr altLang="en-GB" sz="2800" lang="en-US"/>
              <a:t>e</a:t>
            </a:r>
            <a:r>
              <a:rPr altLang="en-GB" sz="2800" lang="en-US"/>
              <a:t>g</a:t>
            </a:r>
            <a:r>
              <a:rPr altLang="en-GB" sz="2800" lang="en-US"/>
              <a:t>m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r>
              <a:rPr altLang="en-GB" sz="2800" lang="en-US"/>
              <a:t> </a:t>
            </a:r>
            <a:r>
              <a:rPr altLang="en-GB" sz="2800" lang="en-US"/>
              <a:t>-</a:t>
            </a:r>
            <a:r>
              <a:rPr altLang="en-GB" sz="2800" lang="en-US"/>
              <a:t> </a:t>
            </a:r>
            <a:r>
              <a:rPr altLang="en-GB" sz="2800" lang="en-US"/>
              <a:t>9</a:t>
            </a:r>
            <a:r>
              <a:rPr altLang="en-GB" sz="2800" lang="en-US"/>
              <a:t>0</a:t>
            </a:r>
            <a:r>
              <a:rPr altLang="en-GB" sz="2800" lang="en-US"/>
              <a:t> </a:t>
            </a:r>
            <a:r>
              <a:rPr altLang="en-GB" sz="2800" lang="en-US"/>
              <a:t>d</a:t>
            </a:r>
            <a:r>
              <a:rPr altLang="en-GB" sz="2800" lang="en-US"/>
              <a:t>e</a:t>
            </a:r>
            <a:r>
              <a:rPr altLang="en-GB" sz="2800" lang="en-US"/>
              <a:t>g</a:t>
            </a:r>
            <a:r>
              <a:rPr altLang="en-GB" sz="2800" lang="en-US"/>
              <a:t>r</a:t>
            </a:r>
            <a:r>
              <a:rPr altLang="en-GB" sz="2800" lang="en-US"/>
              <a:t>e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u</a:t>
            </a:r>
            <a:r>
              <a:rPr altLang="en-GB" sz="2800" lang="en-US"/>
              <a:t>r</a:t>
            </a:r>
            <a:r>
              <a:rPr altLang="en-GB" sz="2800" lang="en-US"/>
              <a:t>n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o</a:t>
            </a:r>
            <a:r>
              <a:rPr altLang="en-GB" sz="2800" lang="en-US"/>
              <a:t> 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h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m</a:t>
            </a:r>
            <a:r>
              <a:rPr altLang="en-GB" sz="2800" lang="en-US"/>
              <a:t>a</a:t>
            </a:r>
            <a:r>
              <a:rPr altLang="en-GB" sz="2800" lang="en-US"/>
              <a:t>s</a:t>
            </a:r>
            <a:r>
              <a:rPr altLang="en-GB" sz="2800" lang="en-US"/>
              <a:t>t</a:t>
            </a:r>
            <a:r>
              <a:rPr altLang="en-GB" sz="2800" lang="en-US"/>
              <a:t>o</a:t>
            </a:r>
            <a:r>
              <a:rPr altLang="en-GB" sz="2800" lang="en-US"/>
              <a:t>i</a:t>
            </a:r>
            <a:r>
              <a:rPr altLang="en-GB" sz="2800" lang="en-US"/>
              <a:t>d</a:t>
            </a:r>
            <a:r>
              <a:rPr altLang="en-GB" sz="2800" lang="en-US"/>
              <a:t> </a:t>
            </a:r>
            <a:r>
              <a:rPr altLang="en-GB" sz="2800" lang="en-US"/>
              <a:t>s</a:t>
            </a:r>
            <a:r>
              <a:rPr altLang="en-GB" sz="2800" lang="en-US"/>
              <a:t>e</a:t>
            </a:r>
            <a:r>
              <a:rPr altLang="en-GB" sz="2800" lang="en-US"/>
              <a:t>g</a:t>
            </a:r>
            <a:r>
              <a:rPr altLang="en-GB" sz="2800" lang="en-US"/>
              <a:t>m</a:t>
            </a:r>
            <a:r>
              <a:rPr altLang="en-GB" sz="2800" lang="en-US"/>
              <a:t>e</a:t>
            </a:r>
            <a:r>
              <a:rPr altLang="en-GB" sz="2800" lang="en-US"/>
              <a:t>n</a:t>
            </a:r>
            <a:r>
              <a:rPr altLang="en-GB" sz="2800" lang="en-US"/>
              <a:t>t</a:t>
            </a:r>
            <a:r>
              <a:rPr altLang="en-GB" sz="2800" lang="en-US"/>
              <a:t>.</a:t>
            </a:r>
            <a:r>
              <a:rPr altLang="en-GB" sz="2800" lang="en-US"/>
              <a:t> </a:t>
            </a:r>
            <a:endParaRPr sz="2800" lang="en-GB"/>
          </a:p>
          <a:p>
            <a:r>
              <a:rPr altLang="en-GB" sz="2800" lang="en-US"/>
              <a:t>N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v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u</a:t>
            </a:r>
            <a:r>
              <a:rPr altLang="en-GB" sz="2800" lang="en-US"/>
              <a:t>r</a:t>
            </a:r>
            <a:r>
              <a:rPr altLang="en-GB" sz="2800" lang="en-US"/>
              <a:t>n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b</a:t>
            </a:r>
            <a:r>
              <a:rPr altLang="en-GB" sz="2800" lang="en-US"/>
              <a:t>a</a:t>
            </a:r>
            <a:r>
              <a:rPr altLang="en-GB" sz="2800" lang="en-US"/>
              <a:t>c</a:t>
            </a:r>
            <a:r>
              <a:rPr altLang="en-GB" sz="2800" lang="en-US"/>
              <a:t>k</a:t>
            </a:r>
            <a:r>
              <a:rPr altLang="en-GB" sz="2800" lang="en-US"/>
              <a:t>w</a:t>
            </a:r>
            <a:r>
              <a:rPr altLang="en-GB" sz="2800" lang="en-US"/>
              <a:t>a</a:t>
            </a:r>
            <a:r>
              <a:rPr altLang="en-GB" sz="2800" lang="en-US"/>
              <a:t>r</a:t>
            </a:r>
            <a:r>
              <a:rPr altLang="en-GB" sz="2800" lang="en-US"/>
              <a:t>d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a</a:t>
            </a:r>
            <a:r>
              <a:rPr altLang="en-GB" sz="2800" lang="en-US"/>
              <a:t>n</a:t>
            </a:r>
            <a:r>
              <a:rPr altLang="en-GB" sz="2800" lang="en-US"/>
              <a:t>d</a:t>
            </a:r>
            <a:r>
              <a:rPr altLang="en-GB" sz="2800" lang="en-US"/>
              <a:t> </a:t>
            </a:r>
            <a:r>
              <a:rPr altLang="en-GB" sz="2800" lang="en-US"/>
              <a:t>a</a:t>
            </a:r>
            <a:r>
              <a:rPr altLang="en-GB" sz="2800" lang="en-US"/>
              <a:t>r</a:t>
            </a:r>
            <a:r>
              <a:rPr altLang="en-GB" sz="2800" lang="en-US"/>
              <a:t>c</a:t>
            </a:r>
            <a:r>
              <a:rPr altLang="en-GB" sz="2800" lang="en-US"/>
              <a:t>h</a:t>
            </a:r>
            <a:r>
              <a:rPr altLang="en-GB" sz="2800" lang="en-US"/>
              <a:t>e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d</a:t>
            </a:r>
            <a:r>
              <a:rPr altLang="en-GB" sz="2800" lang="en-US"/>
              <a:t>o</a:t>
            </a:r>
            <a:r>
              <a:rPr altLang="en-GB" sz="2800" lang="en-US"/>
              <a:t>w</a:t>
            </a:r>
            <a:r>
              <a:rPr altLang="en-GB" sz="2800" lang="en-US"/>
              <a:t>n</a:t>
            </a:r>
            <a:r>
              <a:rPr altLang="en-GB" sz="2800" lang="en-US"/>
              <a:t>w</a:t>
            </a:r>
            <a:r>
              <a:rPr altLang="en-GB" sz="2800" lang="en-US"/>
              <a:t>a</a:t>
            </a:r>
            <a:r>
              <a:rPr altLang="en-GB" sz="2800" lang="en-US"/>
              <a:t>r</a:t>
            </a:r>
            <a:r>
              <a:rPr altLang="en-GB" sz="2800" lang="en-US"/>
              <a:t>d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b</a:t>
            </a:r>
            <a:r>
              <a:rPr altLang="en-GB" sz="2800" lang="en-US"/>
              <a:t>e</a:t>
            </a:r>
            <a:r>
              <a:rPr altLang="en-GB" sz="2800" lang="en-US"/>
              <a:t>h</a:t>
            </a:r>
            <a:r>
              <a:rPr altLang="en-GB" sz="2800" lang="en-US"/>
              <a:t>i</a:t>
            </a:r>
            <a:r>
              <a:rPr altLang="en-GB" sz="2800" lang="en-US"/>
              <a:t>n</a:t>
            </a:r>
            <a:r>
              <a:rPr altLang="en-GB" sz="2800" lang="en-US"/>
              <a:t>d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h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y</a:t>
            </a:r>
            <a:r>
              <a:rPr altLang="en-GB" sz="2800" lang="en-US"/>
              <a:t>m</a:t>
            </a:r>
            <a:r>
              <a:rPr altLang="en-GB" sz="2800" lang="en-US"/>
              <a:t>p</a:t>
            </a:r>
            <a:r>
              <a:rPr altLang="en-GB" sz="2800" lang="en-US"/>
              <a:t>a</a:t>
            </a:r>
            <a:r>
              <a:rPr altLang="en-GB" sz="2800" lang="en-US"/>
              <a:t>n</a:t>
            </a:r>
            <a:r>
              <a:rPr altLang="en-GB" sz="2800" lang="en-US"/>
              <a:t>i</a:t>
            </a:r>
            <a:r>
              <a:rPr altLang="en-GB" sz="2800" lang="en-US"/>
              <a:t>c</a:t>
            </a:r>
            <a:r>
              <a:rPr altLang="en-GB" sz="2800" lang="en-US"/>
              <a:t> </a:t>
            </a:r>
            <a:r>
              <a:rPr altLang="en-GB" sz="2800" lang="en-US"/>
              <a:t>c</a:t>
            </a:r>
            <a:r>
              <a:rPr altLang="en-GB" sz="2800" lang="en-US"/>
              <a:t>a</a:t>
            </a:r>
            <a:r>
              <a:rPr altLang="en-GB" sz="2800" lang="en-US"/>
              <a:t>v</a:t>
            </a:r>
            <a:r>
              <a:rPr altLang="en-GB" sz="2800" lang="en-US"/>
              <a:t>i</a:t>
            </a:r>
            <a:r>
              <a:rPr altLang="en-GB" sz="2800" lang="en-US"/>
              <a:t>t</a:t>
            </a:r>
            <a:r>
              <a:rPr altLang="en-GB" sz="2800" lang="en-US"/>
              <a:t>y</a:t>
            </a:r>
            <a:r>
              <a:rPr altLang="en-GB" sz="2800" lang="en-US"/>
              <a:t> </a:t>
            </a:r>
            <a:r>
              <a:rPr altLang="en-GB" sz="2800" lang="en-US"/>
              <a:t>-</a:t>
            </a:r>
            <a:r>
              <a:rPr altLang="en-GB" sz="2800" lang="en-US"/>
              <a:t> </a:t>
            </a:r>
            <a:r>
              <a:rPr altLang="en-GB" sz="2800" lang="en-US"/>
              <a:t>n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v</a:t>
            </a:r>
            <a:r>
              <a:rPr altLang="en-GB" sz="2800" lang="en-US"/>
              <a:t>e</a:t>
            </a:r>
            <a:r>
              <a:rPr altLang="en-GB" sz="2800" lang="en-US"/>
              <a:t> </a:t>
            </a:r>
            <a:r>
              <a:rPr altLang="en-GB" sz="2800" lang="en-US"/>
              <a:t>t</a:t>
            </a:r>
            <a:r>
              <a:rPr altLang="en-GB" sz="2800" lang="en-US"/>
              <a:t>o</a:t>
            </a:r>
            <a:r>
              <a:rPr altLang="en-GB" sz="2800" lang="en-US"/>
              <a:t> </a:t>
            </a:r>
            <a:r>
              <a:rPr altLang="en-GB" sz="2800" lang="en-US"/>
              <a:t>s</a:t>
            </a:r>
            <a:r>
              <a:rPr altLang="en-GB" sz="2800" lang="en-US"/>
              <a:t>t</a:t>
            </a:r>
            <a:r>
              <a:rPr altLang="en-GB" sz="2800" lang="en-US"/>
              <a:t>a</a:t>
            </a:r>
            <a:r>
              <a:rPr altLang="en-GB" sz="2800" lang="en-US"/>
              <a:t>p</a:t>
            </a:r>
            <a:r>
              <a:rPr altLang="en-GB" sz="2800" lang="en-US"/>
              <a:t>e</a:t>
            </a:r>
            <a:r>
              <a:rPr altLang="en-GB" sz="2800" lang="en-US"/>
              <a:t>d</a:t>
            </a:r>
            <a:r>
              <a:rPr altLang="en-GB" sz="2800" lang="en-US"/>
              <a:t>i</a:t>
            </a:r>
            <a:r>
              <a:rPr altLang="en-GB" sz="2800" lang="en-US"/>
              <a:t>u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a</a:t>
            </a:r>
            <a:r>
              <a:rPr altLang="en-GB" sz="2800" lang="en-US"/>
              <a:t>r</a:t>
            </a:r>
            <a:r>
              <a:rPr altLang="en-GB" sz="2800" lang="en-US"/>
              <a:t>i</a:t>
            </a:r>
            <a:r>
              <a:rPr altLang="en-GB" sz="2800" lang="en-US"/>
              <a:t>s</a:t>
            </a:r>
            <a:r>
              <a:rPr altLang="en-GB" sz="2800" lang="en-US"/>
              <a:t>e</a:t>
            </a:r>
            <a:r>
              <a:rPr altLang="en-GB" sz="2800" lang="en-US"/>
              <a:t>s</a:t>
            </a:r>
            <a:r>
              <a:rPr altLang="en-GB" sz="2800" lang="en-US"/>
              <a:t> </a:t>
            </a:r>
            <a:r>
              <a:rPr altLang="en-GB" sz="2800" lang="en-US"/>
              <a:t>h</a:t>
            </a:r>
            <a:r>
              <a:rPr altLang="en-GB" sz="2800" lang="en-US"/>
              <a:t>e</a:t>
            </a:r>
            <a:r>
              <a:rPr altLang="en-GB" sz="2800" lang="en-US"/>
              <a:t>r</a:t>
            </a:r>
            <a:r>
              <a:rPr altLang="en-GB" sz="2800" lang="en-US"/>
              <a:t>e</a:t>
            </a:r>
            <a:endParaRPr sz="2800" lang="en-GB"/>
          </a:p>
          <a:p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w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d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M</a:t>
            </a:r>
            <a:r>
              <a:rPr altLang="en-GB" lang="en-US"/>
              <a:t>F</a:t>
            </a:r>
            <a:endParaRPr lang="en-GB"/>
          </a:p>
          <a:p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d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6</a:t>
            </a:r>
            <a:r>
              <a:rPr altLang="en-GB" lang="en-US"/>
              <a:t>m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M</a:t>
            </a:r>
            <a:r>
              <a:rPr altLang="en-GB" lang="en-US"/>
              <a:t>F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G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/>
              <a:t>3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/>
              <a:t>a</a:t>
            </a:r>
            <a:r>
              <a:rPr altLang="en-GB" lang="en-US"/>
              <a:t>.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: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c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p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endParaRPr lang="en-GB"/>
          </a:p>
          <a:p>
            <a:r>
              <a:rPr altLang="en-GB" lang="en-US"/>
              <a:t>b</a:t>
            </a:r>
            <a:r>
              <a:rPr altLang="en-GB" lang="en-US"/>
              <a:t>.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g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: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g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c</a:t>
            </a:r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5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c</a:t>
            </a:r>
            <a:r>
              <a:rPr altLang="en-GB" lang="en-US"/>
              <a:t>.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h</a:t>
            </a:r>
            <a:r>
              <a:rPr altLang="en-GB" lang="en-US"/>
              <a:t>y</a:t>
            </a:r>
            <a:r>
              <a:rPr altLang="en-GB" lang="en-US"/>
              <a:t>o</a:t>
            </a:r>
            <a:r>
              <a:rPr altLang="en-GB" lang="en-US"/>
              <a:t>i</a:t>
            </a:r>
            <a:r>
              <a:rPr altLang="en-GB" lang="en-US"/>
              <a:t>d</a:t>
            </a:r>
            <a:endParaRPr lang="en-GB"/>
          </a:p>
          <a:p>
            <a:endParaRPr lang="en-GB"/>
          </a:p>
          <a:p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w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d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.</a:t>
            </a:r>
            <a:endParaRPr lang="en-GB"/>
          </a:p>
          <a:p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z</a:t>
            </a:r>
            <a:r>
              <a:rPr altLang="en-GB" lang="en-US"/>
              <a:t>y</a:t>
            </a:r>
            <a:r>
              <a:rPr altLang="en-GB" lang="en-US"/>
              <a:t>g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1</a:t>
            </a:r>
            <a:r>
              <a:rPr altLang="en-GB" lang="en-US"/>
              <a:t>c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b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j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y</a:t>
            </a:r>
            <a:endParaRPr lang="en-GB"/>
          </a:p>
          <a:p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591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sp>
        <p:nvSpPr>
          <p:cNvPr id="1048592" name=""/>
          <p:cNvSpPr txBox="1"/>
          <p:nvPr/>
        </p:nvSpPr>
        <p:spPr>
          <a:xfrm>
            <a:off x="2572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GB">
                <a:solidFill>
                  <a:srgbClr val="000000"/>
                </a:solidFill>
              </a:rPr>
              <a:t/>
            </a:r>
            <a:endParaRPr sz="2800" lang="en-GB">
              <a:solidFill>
                <a:srgbClr val="000000"/>
              </a:solidFill>
            </a:endParaRPr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0251">
            <a:off x="625009" y="-62"/>
            <a:ext cx="7873184" cy="6858000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587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9164" y="337321"/>
            <a:ext cx="9139642" cy="6133715"/>
          </a:xfrm>
          <a:prstGeom prst="rect"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U</a:t>
            </a:r>
            <a:r>
              <a:rPr altLang="en-GB" lang="en-US"/>
              <a:t>S</a:t>
            </a:r>
            <a:endParaRPr lang="en-GB"/>
          </a:p>
        </p:txBody>
      </p:sp>
      <p:sp>
        <p:nvSpPr>
          <p:cNvPr id="1048589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/>
              <a:t>R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t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7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8</a:t>
            </a:r>
            <a:endParaRPr lang="en-GB"/>
          </a:p>
          <a:p>
            <a:r>
              <a:rPr altLang="en-GB" lang="en-US"/>
              <a:t>f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w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u</a:t>
            </a:r>
            <a:endParaRPr lang="en-GB"/>
          </a:p>
          <a:p>
            <a:endParaRPr lang="en-GB"/>
          </a:p>
          <a:p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f</a:t>
            </a:r>
            <a:r>
              <a:rPr altLang="en-GB" lang="en-US"/>
              <a:t>f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f</a:t>
            </a:r>
            <a:r>
              <a:rPr altLang="en-GB" lang="en-US"/>
              <a:t>f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V</a:t>
            </a:r>
            <a:r>
              <a:rPr altLang="en-GB" lang="en-US"/>
              <a:t>A</a:t>
            </a:r>
            <a:endParaRPr lang="en-GB"/>
          </a:p>
          <a:p>
            <a:endParaRPr lang="en-GB"/>
          </a:p>
          <a:p>
            <a:r>
              <a:rPr altLang="en-GB" lang="en-US"/>
              <a:t>G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p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M</a:t>
            </a:r>
            <a:endParaRPr lang="en-GB"/>
          </a:p>
          <a:p>
            <a:r>
              <a:rPr altLang="en-GB" lang="en-US"/>
              <a:t>S</a:t>
            </a:r>
            <a:r>
              <a:rPr altLang="en-GB" lang="en-US"/>
              <a:t>V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-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w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i</a:t>
            </a:r>
            <a:r>
              <a:rPr altLang="en-GB" lang="en-US"/>
              <a:t>r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u</a:t>
            </a:r>
            <a:r>
              <a:rPr altLang="en-GB" lang="en-US"/>
              <a:t>e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I</a:t>
            </a:r>
            <a:endParaRPr lang="en-GB"/>
          </a:p>
          <a:p>
            <a:r>
              <a:rPr altLang="en-GB" lang="en-US"/>
              <a:t>G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f</a:t>
            </a:r>
            <a:r>
              <a:rPr altLang="en-GB" lang="en-US"/>
              <a:t>f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y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v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(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a</a:t>
            </a:r>
            <a:r>
              <a:rPr altLang="en-GB" lang="en-US"/>
              <a:t>u</a:t>
            </a:r>
            <a:r>
              <a:rPr altLang="en-GB" lang="en-US"/>
              <a:t>d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)</a:t>
            </a:r>
            <a:endParaRPr lang="en-GB"/>
          </a:p>
          <a:p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p</a:t>
            </a:r>
            <a:r>
              <a:rPr altLang="en-GB" lang="en-US"/>
              <a:t>p</a:t>
            </a:r>
            <a:r>
              <a:rPr altLang="en-GB" lang="en-US"/>
              <a:t>l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i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u</a:t>
            </a:r>
            <a:r>
              <a:rPr altLang="en-GB" lang="en-US"/>
              <a:t>b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x</a:t>
            </a:r>
            <a:r>
              <a:rPr altLang="en-GB" lang="en-US"/>
              <a:t>i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r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s</a:t>
            </a:r>
            <a:r>
              <a:rPr altLang="en-GB" lang="en-US"/>
              <a:t>,</a:t>
            </a:r>
            <a:r>
              <a:rPr altLang="en-GB" lang="en-US"/>
              <a:t> </a:t>
            </a:r>
            <a:r>
              <a:rPr altLang="en-GB" lang="en-US"/>
              <a:t>g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a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a</a:t>
            </a:r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F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V</a:t>
            </a:r>
            <a:r>
              <a:rPr altLang="en-GB" lang="en-US"/>
              <a:t>E</a:t>
            </a:r>
            <a:endParaRPr lang="en-GB"/>
          </a:p>
        </p:txBody>
      </p:sp>
      <p:sp>
        <p:nvSpPr>
          <p:cNvPr id="104859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5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4548" y="0"/>
            <a:ext cx="8733833" cy="6858000"/>
          </a:xfrm>
          <a:prstGeom prst="rect"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65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71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7296"/>
            <a:ext cx="9144000" cy="6632099"/>
          </a:xfrm>
          <a:prstGeom prst="rect"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71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41472" y="0"/>
            <a:ext cx="7903819" cy="6858000"/>
          </a:xfrm>
          <a:prstGeom prst="rect"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71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63" name=""/>
          <p:cNvPicPr>
            <a:picLocks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-983956" y="359643"/>
            <a:ext cx="10405046" cy="5748209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evtFilter="cancelBubble" fill="hold" id="2" nodeType="interactiveSeq" restart="whenNotActive">
                <p:stCondLst>
                  <p:cond evt="onClick" delay="0">
                    <p:tgtEl>
                      <p:spTgt spid="2097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dur="1" fill="hold" id="6"/>
                                        <p:tgtEl>
                                          <p:spTgt spid="2097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63"/>
                  </p:tgtEl>
                </p:cond>
              </p:nextCondLst>
            </p:seq>
            <p:video fullScrn="0">
              <p:cMediaNode vol="50000">
                <p:cTn display="1" fill="hold" id="7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097163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/>
          </a:p>
        </p:txBody>
      </p:sp>
      <p:sp>
        <p:nvSpPr>
          <p:cNvPr id="104871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/>
          </a:p>
        </p:txBody>
      </p:sp>
      <p:pic>
        <p:nvPicPr>
          <p:cNvPr id="2097164" name=""/>
          <p:cNvPicPr>
            <a:picLocks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-446738" y="1040681"/>
            <a:ext cx="9667079" cy="5340523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evtFilter="cancelBubble" fill="hold" id="2" nodeType="interactiveSeq" restart="whenNotActive">
                <p:stCondLst>
                  <p:cond evt="onClick" delay="0">
                    <p:tgtEl>
                      <p:spTgt spid="2097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dur="1" fill="hold" id="6"/>
                                        <p:tgtEl>
                                          <p:spTgt spid="20971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64"/>
                  </p:tgtEl>
                </p:cond>
              </p:nextCondLst>
            </p:seq>
            <p:video fullScrn="0">
              <p:cMediaNode vol="50000">
                <p:cTn display="1" fill="hold" id="7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09716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SM-P610</dc:creator>
  <dcterms:created xsi:type="dcterms:W3CDTF">2015-05-11T00:30:45Z</dcterms:created>
  <dcterms:modified xsi:type="dcterms:W3CDTF">2021-12-23T03:07:31Z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9a0009b5fcf648d4ab4e9cf41ce33dd0</vt:lpwstr>
  </property>
</Properties>
</file>