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89372c33b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89372c33b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89372c33b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89372c33b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f15f2c608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f15f2c608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89372c33b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89372c33b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f147cf48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f147cf48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f147cf48a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f147cf48a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f147cf48a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f147cf48a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148537948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148537948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89372c33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89372c33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89372c33b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89372c33b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89372c33b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89372c33b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89372c33b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89372c33b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148537e1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f148537e1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89372c33b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89372c33b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f15f2c608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f15f2c608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Dry eyes mouth,hallitosis,caries,photosensitivity,malar rash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Behcets-Inv thalamus and Mesencephalic junction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Paraneoplastic-Headache,altered sensorium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f15f2c608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f15f2c608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f15f2c608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f15f2c608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f15f2c608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f15f2c608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f148537948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f148537948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TDL </a:t>
            </a:r>
            <a:r>
              <a:rPr lang="en-GB" sz="1100"/>
              <a:t>Tumefactive Demyelinating Lesion</a:t>
            </a:r>
            <a:endParaRPr sz="11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915100" y="4154000"/>
            <a:ext cx="3228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Javed Anees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Brief History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22/m with h/o C/c headache 4yrs, Diagnosed as TDL,may 2022,and was on steroids till Nov 22,stopped.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Admitted with gen aches and pain,focal neck pain in posterior aspect of neck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Left sided headache lasting for hours,No vomiting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No limb weakness,No bladder symptoms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O/E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PEARL,End point Nystagmus+,Fundus-N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Motor power-N,Organic fatigue +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Plantar-Extensor R,Flexor 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DTR: LL-Brisk, UL-N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Abd Reflexes-Absent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Bladder-N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To R/O Relapse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MOG associated Central Demyelination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19726" l="4569" r="11127" t="24832"/>
          <a:stretch/>
        </p:blipFill>
        <p:spPr>
          <a:xfrm>
            <a:off x="0" y="0"/>
            <a:ext cx="9144000" cy="504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23090" l="30302" r="30490" t="25925"/>
          <a:stretch/>
        </p:blipFill>
        <p:spPr>
          <a:xfrm>
            <a:off x="0" y="39125"/>
            <a:ext cx="9144000" cy="510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8191" l="24301" r="27803" t="10055"/>
          <a:stretch/>
        </p:blipFill>
        <p:spPr>
          <a:xfrm>
            <a:off x="4995050" y="387788"/>
            <a:ext cx="3582077" cy="420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4">
            <a:alphaModFix/>
          </a:blip>
          <a:srcRect b="3832" l="27359" r="26618" t="16650"/>
          <a:stretch/>
        </p:blipFill>
        <p:spPr>
          <a:xfrm>
            <a:off x="195925" y="445025"/>
            <a:ext cx="4208102" cy="409012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4" name="Google Shape;104;p20"/>
          <p:cNvSpPr txBox="1"/>
          <p:nvPr/>
        </p:nvSpPr>
        <p:spPr>
          <a:xfrm>
            <a:off x="379650" y="924600"/>
            <a:ext cx="587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6228" l="0" r="6820" t="1483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Discussion: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Tumefactive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&gt;2cm lesion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54% of cases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F/o SOL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Demyelinating features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Biopsy may be required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Imaging features of TDL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-GB"/>
              <a:t>Large lesion with little mass effect or vasogenic edema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-Supratentorial compartment and centered with in white matter,may involve cortical gray matter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en-GB"/>
              <a:t>Ringlike or Open Ringlike Enhancement: 50%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Commonly enhancement patterns will be in the form of an open ring,with incomplete portion on gray matter side of the lesion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MS : open ring pattern only in 9% lesions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Enhancing portion of ring represents leading edge of demyelination and thus favours white matter side of the lesion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Central non enhancing core </a:t>
            </a:r>
            <a:r>
              <a:rPr lang="en-GB" sz="2000"/>
              <a:t>represents</a:t>
            </a:r>
            <a:r>
              <a:rPr lang="en-GB" sz="2000"/>
              <a:t> a more chronic phase of inflammatory process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3)Central Dilated Veins within the lesion:T2 echoplanar images from MRI perfusion studies-Represent dilated veins draining toward distended subependymal veins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4) Decreased Perfusion: within tumefactive lesions.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rCBV (mean relative Cerebral Blood Volume) within tumefactive demyelinating lesions was lower than contralateral normal side,substantially less than high grade </a:t>
            </a:r>
            <a:r>
              <a:rPr lang="en-GB" sz="2000"/>
              <a:t>glioma</a:t>
            </a:r>
            <a:r>
              <a:rPr lang="en-GB" sz="2000"/>
              <a:t> and lymphomas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5)Rapid resolution after Steroid therapy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 b="15357" l="24350" r="29442" t="19787"/>
          <a:stretch/>
        </p:blipFill>
        <p:spPr>
          <a:xfrm>
            <a:off x="134700" y="0"/>
            <a:ext cx="89092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Imaging Not Specific For TDL</a:t>
            </a:r>
            <a:endParaRPr/>
          </a:p>
        </p:txBody>
      </p:sp>
      <p:sp>
        <p:nvSpPr>
          <p:cNvPr id="147" name="Google Shape;14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/>
              <a:t>Corpus Callosal Involvement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/>
              <a:t>Increased Diffusion: mildly increased diffusion coefficients within tumefactive demyelinating lesions-differentiates from cerebral abscesses,but not from necrotic neoplasms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/>
              <a:t>Tumor like spectrum on proton MR Spectroscopy-TDL may </a:t>
            </a:r>
            <a:r>
              <a:rPr lang="en-GB"/>
              <a:t>mimic</a:t>
            </a:r>
            <a:r>
              <a:rPr lang="en-GB"/>
              <a:t> neoplasm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/>
              <a:t>Magnetization Transfer:Decreased mag transfer values are Shown in plaques and healthy appearing white matter of patients with MS.need to be explored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D/D</a:t>
            </a:r>
            <a:endParaRPr/>
          </a:p>
        </p:txBody>
      </p:sp>
      <p:sp>
        <p:nvSpPr>
          <p:cNvPr id="153" name="Google Shape;15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Gliomas,Lymphomas,Metastases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2000"/>
              <a:t>Inflammatory Diseases: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*Granulomatous Angitis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*SLE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*Sjogrens ds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*Behcets ds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*PAN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/>
              <a:t>*Paraneoplastic encephalomyelopathies</a:t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Infectious Ds: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*Neuroborreliosis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*Human Lymphotropic Virus type 1 infections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*HIV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*Progressive Multifocal Leukoencephalopathy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/>
              <a:t>*Neurosyphilis</a:t>
            </a:r>
            <a:endParaRPr b="1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Granulomatous Diseases: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*Sarcoidosis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*Wegners Granulomatosis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</a:t>
            </a:r>
            <a:r>
              <a:rPr b="1" lang="en-GB" sz="2000"/>
              <a:t>Lymphomatoid Granulomatosis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Diseases of Myelin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*Metachromatic Leukodystrophy (juvenile and Adult)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/>
              <a:t>*Adrenomyeloleukodystrophy</a:t>
            </a:r>
            <a:endParaRPr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Miscellaneous: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*Spinocerebellar disorders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*Arnold-Chiari Malformation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*Vit B12 deficiency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*Optic neuritis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/>
              <a:t>*Cerebellitis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/>
              <a:t>*Brainstem encephalitis</a:t>
            </a:r>
            <a:endParaRPr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                                                                                                   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