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65" r:id="rId4"/>
    <p:sldId id="258" r:id="rId5"/>
    <p:sldId id="263" r:id="rId6"/>
    <p:sldId id="266" r:id="rId7"/>
    <p:sldId id="276" r:id="rId8"/>
    <p:sldId id="274" r:id="rId9"/>
    <p:sldId id="259" r:id="rId10"/>
    <p:sldId id="277" r:id="rId11"/>
    <p:sldId id="269" r:id="rId12"/>
    <p:sldId id="278" r:id="rId13"/>
    <p:sldId id="271" r:id="rId14"/>
    <p:sldId id="280" r:id="rId15"/>
    <p:sldId id="272" r:id="rId16"/>
    <p:sldId id="267" r:id="rId17"/>
    <p:sldId id="270" r:id="rId18"/>
    <p:sldId id="268" r:id="rId19"/>
    <p:sldId id="275" r:id="rId20"/>
    <p:sldId id="27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1B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11DEB3-A46E-40B1-A9CD-C33480AE451E}" v="496" dt="2023-03-20T21:37:50.9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kenfine" userId="e6c4f20f784dedb2" providerId="LiveId" clId="{BE11DEB3-A46E-40B1-A9CD-C33480AE451E}"/>
    <pc:docChg chg="undo redo custSel addSld delSld modSld sldOrd">
      <pc:chgData name="dr. kenfine" userId="e6c4f20f784dedb2" providerId="LiveId" clId="{BE11DEB3-A46E-40B1-A9CD-C33480AE451E}" dt="2023-03-20T21:37:32.405" v="3338" actId="5793"/>
      <pc:docMkLst>
        <pc:docMk/>
      </pc:docMkLst>
      <pc:sldChg chg="modSp mod">
        <pc:chgData name="dr. kenfine" userId="e6c4f20f784dedb2" providerId="LiveId" clId="{BE11DEB3-A46E-40B1-A9CD-C33480AE451E}" dt="2023-03-20T20:14:30.565" v="1645"/>
        <pc:sldMkLst>
          <pc:docMk/>
          <pc:sldMk cId="1667947734" sldId="259"/>
        </pc:sldMkLst>
        <pc:spChg chg="mod">
          <ac:chgData name="dr. kenfine" userId="e6c4f20f784dedb2" providerId="LiveId" clId="{BE11DEB3-A46E-40B1-A9CD-C33480AE451E}" dt="2023-03-20T20:11:40.079" v="1635" actId="1076"/>
          <ac:spMkLst>
            <pc:docMk/>
            <pc:sldMk cId="1667947734" sldId="259"/>
            <ac:spMk id="2" creationId="{F8E72832-FE32-C3EB-03D6-5DB7F4F9DC1C}"/>
          </ac:spMkLst>
        </pc:spChg>
        <pc:spChg chg="mod">
          <ac:chgData name="dr. kenfine" userId="e6c4f20f784dedb2" providerId="LiveId" clId="{BE11DEB3-A46E-40B1-A9CD-C33480AE451E}" dt="2023-03-20T20:14:30.565" v="1645"/>
          <ac:spMkLst>
            <pc:docMk/>
            <pc:sldMk cId="1667947734" sldId="259"/>
            <ac:spMk id="3" creationId="{273579F7-A944-2112-B108-7EE921C8AF65}"/>
          </ac:spMkLst>
        </pc:spChg>
      </pc:sldChg>
      <pc:sldChg chg="modSp mod">
        <pc:chgData name="dr. kenfine" userId="e6c4f20f784dedb2" providerId="LiveId" clId="{BE11DEB3-A46E-40B1-A9CD-C33480AE451E}" dt="2023-03-20T19:42:16.142" v="1201" actId="5793"/>
        <pc:sldMkLst>
          <pc:docMk/>
          <pc:sldMk cId="857381960" sldId="266"/>
        </pc:sldMkLst>
        <pc:spChg chg="mod">
          <ac:chgData name="dr. kenfine" userId="e6c4f20f784dedb2" providerId="LiveId" clId="{BE11DEB3-A46E-40B1-A9CD-C33480AE451E}" dt="2023-03-20T19:42:16.142" v="1201" actId="5793"/>
          <ac:spMkLst>
            <pc:docMk/>
            <pc:sldMk cId="857381960" sldId="266"/>
            <ac:spMk id="6" creationId="{D909C5A5-B5C7-B4A5-E7B3-E4CDB6628AC6}"/>
          </ac:spMkLst>
        </pc:spChg>
      </pc:sldChg>
      <pc:sldChg chg="modSp mod modAnim">
        <pc:chgData name="dr. kenfine" userId="e6c4f20f784dedb2" providerId="LiveId" clId="{BE11DEB3-A46E-40B1-A9CD-C33480AE451E}" dt="2023-03-20T21:37:12.290" v="3337"/>
        <pc:sldMkLst>
          <pc:docMk/>
          <pc:sldMk cId="3487849439" sldId="267"/>
        </pc:sldMkLst>
        <pc:spChg chg="mod">
          <ac:chgData name="dr. kenfine" userId="e6c4f20f784dedb2" providerId="LiveId" clId="{BE11DEB3-A46E-40B1-A9CD-C33480AE451E}" dt="2023-03-20T21:35:30.063" v="3331" actId="208"/>
          <ac:spMkLst>
            <pc:docMk/>
            <pc:sldMk cId="3487849439" sldId="267"/>
            <ac:spMk id="2" creationId="{9D60662B-E1D1-5346-76E3-FB12519E051C}"/>
          </ac:spMkLst>
        </pc:spChg>
        <pc:spChg chg="mod">
          <ac:chgData name="dr. kenfine" userId="e6c4f20f784dedb2" providerId="LiveId" clId="{BE11DEB3-A46E-40B1-A9CD-C33480AE451E}" dt="2023-03-20T21:35:21.050" v="3329" actId="14100"/>
          <ac:spMkLst>
            <pc:docMk/>
            <pc:sldMk cId="3487849439" sldId="267"/>
            <ac:spMk id="3" creationId="{D9D35DD3-5CAF-F787-966B-6529EF0F025D}"/>
          </ac:spMkLst>
        </pc:spChg>
      </pc:sldChg>
      <pc:sldChg chg="modSp mod">
        <pc:chgData name="dr. kenfine" userId="e6c4f20f784dedb2" providerId="LiveId" clId="{BE11DEB3-A46E-40B1-A9CD-C33480AE451E}" dt="2023-03-20T21:35:43.467" v="3332" actId="208"/>
        <pc:sldMkLst>
          <pc:docMk/>
          <pc:sldMk cId="3555655902" sldId="268"/>
        </pc:sldMkLst>
        <pc:spChg chg="mod">
          <ac:chgData name="dr. kenfine" userId="e6c4f20f784dedb2" providerId="LiveId" clId="{BE11DEB3-A46E-40B1-A9CD-C33480AE451E}" dt="2023-03-20T21:35:43.467" v="3332" actId="208"/>
          <ac:spMkLst>
            <pc:docMk/>
            <pc:sldMk cId="3555655902" sldId="268"/>
            <ac:spMk id="2" creationId="{BB696A4B-8A47-FB3C-EEA8-38D4B0809C48}"/>
          </ac:spMkLst>
        </pc:spChg>
        <pc:spChg chg="mod">
          <ac:chgData name="dr. kenfine" userId="e6c4f20f784dedb2" providerId="LiveId" clId="{BE11DEB3-A46E-40B1-A9CD-C33480AE451E}" dt="2023-03-20T19:36:30.618" v="1179" actId="20577"/>
          <ac:spMkLst>
            <pc:docMk/>
            <pc:sldMk cId="3555655902" sldId="268"/>
            <ac:spMk id="3" creationId="{757B773C-6628-B47F-C69A-8ABBEDC639F8}"/>
          </ac:spMkLst>
        </pc:spChg>
      </pc:sldChg>
      <pc:sldChg chg="modSp mod">
        <pc:chgData name="dr. kenfine" userId="e6c4f20f784dedb2" providerId="LiveId" clId="{BE11DEB3-A46E-40B1-A9CD-C33480AE451E}" dt="2023-03-20T21:15:00.869" v="2400" actId="20577"/>
        <pc:sldMkLst>
          <pc:docMk/>
          <pc:sldMk cId="1878039923" sldId="269"/>
        </pc:sldMkLst>
        <pc:spChg chg="mod">
          <ac:chgData name="dr. kenfine" userId="e6c4f20f784dedb2" providerId="LiveId" clId="{BE11DEB3-A46E-40B1-A9CD-C33480AE451E}" dt="2023-03-20T21:15:00.869" v="2400" actId="20577"/>
          <ac:spMkLst>
            <pc:docMk/>
            <pc:sldMk cId="1878039923" sldId="269"/>
            <ac:spMk id="3" creationId="{D747AB9F-1716-92FE-6FFC-07902C1CB4A5}"/>
          </ac:spMkLst>
        </pc:spChg>
      </pc:sldChg>
      <pc:sldChg chg="modSp">
        <pc:chgData name="dr. kenfine" userId="e6c4f20f784dedb2" providerId="LiveId" clId="{BE11DEB3-A46E-40B1-A9CD-C33480AE451E}" dt="2023-03-20T21:37:32.405" v="3338" actId="5793"/>
        <pc:sldMkLst>
          <pc:docMk/>
          <pc:sldMk cId="4130098055" sldId="270"/>
        </pc:sldMkLst>
        <pc:spChg chg="mod">
          <ac:chgData name="dr. kenfine" userId="e6c4f20f784dedb2" providerId="LiveId" clId="{BE11DEB3-A46E-40B1-A9CD-C33480AE451E}" dt="2023-03-20T21:37:32.405" v="3338" actId="5793"/>
          <ac:spMkLst>
            <pc:docMk/>
            <pc:sldMk cId="4130098055" sldId="270"/>
            <ac:spMk id="3" creationId="{24C25808-7193-D13B-4798-3469210EFB9C}"/>
          </ac:spMkLst>
        </pc:spChg>
      </pc:sldChg>
      <pc:sldChg chg="modSp add del mod">
        <pc:chgData name="dr. kenfine" userId="e6c4f20f784dedb2" providerId="LiveId" clId="{BE11DEB3-A46E-40B1-A9CD-C33480AE451E}" dt="2023-03-20T21:31:55.490" v="3301" actId="1076"/>
        <pc:sldMkLst>
          <pc:docMk/>
          <pc:sldMk cId="181637053" sldId="271"/>
        </pc:sldMkLst>
        <pc:spChg chg="mod">
          <ac:chgData name="dr. kenfine" userId="e6c4f20f784dedb2" providerId="LiveId" clId="{BE11DEB3-A46E-40B1-A9CD-C33480AE451E}" dt="2023-03-20T21:31:55.490" v="3301" actId="1076"/>
          <ac:spMkLst>
            <pc:docMk/>
            <pc:sldMk cId="181637053" sldId="271"/>
            <ac:spMk id="3" creationId="{303CEC6D-5E5F-414C-3D00-A3B3920F47A9}"/>
          </ac:spMkLst>
        </pc:spChg>
      </pc:sldChg>
      <pc:sldChg chg="modAnim">
        <pc:chgData name="dr. kenfine" userId="e6c4f20f784dedb2" providerId="LiveId" clId="{BE11DEB3-A46E-40B1-A9CD-C33480AE451E}" dt="2023-03-20T20:17:11.855" v="1659"/>
        <pc:sldMkLst>
          <pc:docMk/>
          <pc:sldMk cId="4158330155" sldId="273"/>
        </pc:sldMkLst>
      </pc:sldChg>
      <pc:sldChg chg="addSp delSp modSp new mod setBg modClrScheme chgLayout">
        <pc:chgData name="dr. kenfine" userId="e6c4f20f784dedb2" providerId="LiveId" clId="{BE11DEB3-A46E-40B1-A9CD-C33480AE451E}" dt="2023-03-20T20:10:31.669" v="1624"/>
        <pc:sldMkLst>
          <pc:docMk/>
          <pc:sldMk cId="206308446" sldId="274"/>
        </pc:sldMkLst>
        <pc:spChg chg="mod ord">
          <ac:chgData name="dr. kenfine" userId="e6c4f20f784dedb2" providerId="LiveId" clId="{BE11DEB3-A46E-40B1-A9CD-C33480AE451E}" dt="2023-03-20T20:09:01.084" v="1603" actId="700"/>
          <ac:spMkLst>
            <pc:docMk/>
            <pc:sldMk cId="206308446" sldId="274"/>
            <ac:spMk id="2" creationId="{02655341-5046-C09A-8F2C-ACA9C65566BC}"/>
          </ac:spMkLst>
        </pc:spChg>
        <pc:spChg chg="del mod">
          <ac:chgData name="dr. kenfine" userId="e6c4f20f784dedb2" providerId="LiveId" clId="{BE11DEB3-A46E-40B1-A9CD-C33480AE451E}" dt="2023-03-20T20:01:02.982" v="1546" actId="700"/>
          <ac:spMkLst>
            <pc:docMk/>
            <pc:sldMk cId="206308446" sldId="274"/>
            <ac:spMk id="3" creationId="{3042D030-C690-8F70-B6E5-E9CFCC0A6452}"/>
          </ac:spMkLst>
        </pc:spChg>
        <pc:spChg chg="add del mod">
          <ac:chgData name="dr. kenfine" userId="e6c4f20f784dedb2" providerId="LiveId" clId="{BE11DEB3-A46E-40B1-A9CD-C33480AE451E}" dt="2023-03-20T19:58:34.795" v="1517" actId="478"/>
          <ac:spMkLst>
            <pc:docMk/>
            <pc:sldMk cId="206308446" sldId="274"/>
            <ac:spMk id="6" creationId="{7A654C24-D8BC-6140-1D00-A99F1F3D0279}"/>
          </ac:spMkLst>
        </pc:spChg>
        <pc:graphicFrameChg chg="add del modGraphic">
          <ac:chgData name="dr. kenfine" userId="e6c4f20f784dedb2" providerId="LiveId" clId="{BE11DEB3-A46E-40B1-A9CD-C33480AE451E}" dt="2023-03-20T19:42:47.138" v="1203" actId="478"/>
          <ac:graphicFrameMkLst>
            <pc:docMk/>
            <pc:sldMk cId="206308446" sldId="274"/>
            <ac:graphicFrameMk id="4" creationId="{7880B540-344F-226B-8746-80CEE6B04CBA}"/>
          </ac:graphicFrameMkLst>
        </pc:graphicFrameChg>
        <pc:graphicFrameChg chg="add del modGraphic">
          <ac:chgData name="dr. kenfine" userId="e6c4f20f784dedb2" providerId="LiveId" clId="{BE11DEB3-A46E-40B1-A9CD-C33480AE451E}" dt="2023-03-20T19:43:34.221" v="1205" actId="11529"/>
          <ac:graphicFrameMkLst>
            <pc:docMk/>
            <pc:sldMk cId="206308446" sldId="274"/>
            <ac:graphicFrameMk id="5" creationId="{CD0808F7-9AFF-3851-DACB-73C292BA8B3C}"/>
          </ac:graphicFrameMkLst>
        </pc:graphicFrameChg>
        <pc:graphicFrameChg chg="add del mod modGraphic">
          <ac:chgData name="dr. kenfine" userId="e6c4f20f784dedb2" providerId="LiveId" clId="{BE11DEB3-A46E-40B1-A9CD-C33480AE451E}" dt="2023-03-20T19:44:47.754" v="1221" actId="21"/>
          <ac:graphicFrameMkLst>
            <pc:docMk/>
            <pc:sldMk cId="206308446" sldId="274"/>
            <ac:graphicFrameMk id="7" creationId="{783E198D-2EA8-B702-6E3A-98F53E87F3FE}"/>
          </ac:graphicFrameMkLst>
        </pc:graphicFrameChg>
        <pc:graphicFrameChg chg="add del mod modGraphic">
          <ac:chgData name="dr. kenfine" userId="e6c4f20f784dedb2" providerId="LiveId" clId="{BE11DEB3-A46E-40B1-A9CD-C33480AE451E}" dt="2023-03-20T20:10:31.669" v="1624"/>
          <ac:graphicFrameMkLst>
            <pc:docMk/>
            <pc:sldMk cId="206308446" sldId="274"/>
            <ac:graphicFrameMk id="8" creationId="{B5F7B329-D6F1-F1D3-3A3F-7EB21605C3EA}"/>
          </ac:graphicFrameMkLst>
        </pc:graphicFrameChg>
      </pc:sldChg>
      <pc:sldChg chg="addSp delSp modSp new mod setBg">
        <pc:chgData name="dr. kenfine" userId="e6c4f20f784dedb2" providerId="LiveId" clId="{BE11DEB3-A46E-40B1-A9CD-C33480AE451E}" dt="2023-03-20T20:19:16.715" v="1665" actId="207"/>
        <pc:sldMkLst>
          <pc:docMk/>
          <pc:sldMk cId="2720873372" sldId="275"/>
        </pc:sldMkLst>
        <pc:spChg chg="mod">
          <ac:chgData name="dr. kenfine" userId="e6c4f20f784dedb2" providerId="LiveId" clId="{BE11DEB3-A46E-40B1-A9CD-C33480AE451E}" dt="2023-03-20T20:18:31.757" v="1663" actId="208"/>
          <ac:spMkLst>
            <pc:docMk/>
            <pc:sldMk cId="2720873372" sldId="275"/>
            <ac:spMk id="2" creationId="{F504B08C-06B8-4113-4311-20F908BC5EEA}"/>
          </ac:spMkLst>
        </pc:spChg>
        <pc:spChg chg="del mod">
          <ac:chgData name="dr. kenfine" userId="e6c4f20f784dedb2" providerId="LiveId" clId="{BE11DEB3-A46E-40B1-A9CD-C33480AE451E}" dt="2023-03-20T19:25:54.996" v="756" actId="3680"/>
          <ac:spMkLst>
            <pc:docMk/>
            <pc:sldMk cId="2720873372" sldId="275"/>
            <ac:spMk id="3" creationId="{C923D732-1372-1BC0-9AB0-6138B60E2F98}"/>
          </ac:spMkLst>
        </pc:spChg>
        <pc:graphicFrameChg chg="add mod ord modGraphic">
          <ac:chgData name="dr. kenfine" userId="e6c4f20f784dedb2" providerId="LiveId" clId="{BE11DEB3-A46E-40B1-A9CD-C33480AE451E}" dt="2023-03-20T20:19:16.715" v="1665" actId="207"/>
          <ac:graphicFrameMkLst>
            <pc:docMk/>
            <pc:sldMk cId="2720873372" sldId="275"/>
            <ac:graphicFrameMk id="4" creationId="{94197881-57FB-3732-3F3E-4B358A79C35A}"/>
          </ac:graphicFrameMkLst>
        </pc:graphicFrameChg>
      </pc:sldChg>
      <pc:sldChg chg="delSp modSp new mod modClrScheme modAnim chgLayout">
        <pc:chgData name="dr. kenfine" userId="e6c4f20f784dedb2" providerId="LiveId" clId="{BE11DEB3-A46E-40B1-A9CD-C33480AE451E}" dt="2023-03-20T19:41:55.517" v="1196"/>
        <pc:sldMkLst>
          <pc:docMk/>
          <pc:sldMk cId="1957616726" sldId="276"/>
        </pc:sldMkLst>
        <pc:spChg chg="del">
          <ac:chgData name="dr. kenfine" userId="e6c4f20f784dedb2" providerId="LiveId" clId="{BE11DEB3-A46E-40B1-A9CD-C33480AE451E}" dt="2023-03-20T19:40:36.372" v="1187" actId="700"/>
          <ac:spMkLst>
            <pc:docMk/>
            <pc:sldMk cId="1957616726" sldId="276"/>
            <ac:spMk id="2" creationId="{CD538DFE-DA2F-E1E4-C058-1EDD82B845BC}"/>
          </ac:spMkLst>
        </pc:spChg>
        <pc:spChg chg="mod ord">
          <ac:chgData name="dr. kenfine" userId="e6c4f20f784dedb2" providerId="LiveId" clId="{BE11DEB3-A46E-40B1-A9CD-C33480AE451E}" dt="2023-03-20T19:41:04.045" v="1192" actId="14100"/>
          <ac:spMkLst>
            <pc:docMk/>
            <pc:sldMk cId="1957616726" sldId="276"/>
            <ac:spMk id="3" creationId="{F7ADF0C7-CBDE-91ED-7D83-216BA474CD44}"/>
          </ac:spMkLst>
        </pc:spChg>
      </pc:sldChg>
      <pc:sldChg chg="addSp delSp modSp new del mod modClrScheme chgLayout">
        <pc:chgData name="dr. kenfine" userId="e6c4f20f784dedb2" providerId="LiveId" clId="{BE11DEB3-A46E-40B1-A9CD-C33480AE451E}" dt="2023-03-20T19:23:25.321" v="740" actId="47"/>
        <pc:sldMkLst>
          <pc:docMk/>
          <pc:sldMk cId="2615094281" sldId="276"/>
        </pc:sldMkLst>
        <pc:spChg chg="del mod ord">
          <ac:chgData name="dr. kenfine" userId="e6c4f20f784dedb2" providerId="LiveId" clId="{BE11DEB3-A46E-40B1-A9CD-C33480AE451E}" dt="2023-03-20T19:16:34.027" v="523" actId="700"/>
          <ac:spMkLst>
            <pc:docMk/>
            <pc:sldMk cId="2615094281" sldId="276"/>
            <ac:spMk id="2" creationId="{55B098F4-862B-9734-2603-8FBA5C5033FD}"/>
          </ac:spMkLst>
        </pc:spChg>
        <pc:spChg chg="del mod ord">
          <ac:chgData name="dr. kenfine" userId="e6c4f20f784dedb2" providerId="LiveId" clId="{BE11DEB3-A46E-40B1-A9CD-C33480AE451E}" dt="2023-03-20T19:16:34.027" v="523" actId="700"/>
          <ac:spMkLst>
            <pc:docMk/>
            <pc:sldMk cId="2615094281" sldId="276"/>
            <ac:spMk id="3" creationId="{2A0DB510-8228-8F1A-23DD-EBF9B55693E0}"/>
          </ac:spMkLst>
        </pc:spChg>
        <pc:spChg chg="add del mod ord">
          <ac:chgData name="dr. kenfine" userId="e6c4f20f784dedb2" providerId="LiveId" clId="{BE11DEB3-A46E-40B1-A9CD-C33480AE451E}" dt="2023-03-20T19:22:10.833" v="728" actId="700"/>
          <ac:spMkLst>
            <pc:docMk/>
            <pc:sldMk cId="2615094281" sldId="276"/>
            <ac:spMk id="4" creationId="{51F4E53A-AC48-5DC9-8C95-0274BE52E9E9}"/>
          </ac:spMkLst>
        </pc:spChg>
        <pc:spChg chg="add del mod ord">
          <ac:chgData name="dr. kenfine" userId="e6c4f20f784dedb2" providerId="LiveId" clId="{BE11DEB3-A46E-40B1-A9CD-C33480AE451E}" dt="2023-03-20T19:19:19.500" v="697" actId="22"/>
          <ac:spMkLst>
            <pc:docMk/>
            <pc:sldMk cId="2615094281" sldId="276"/>
            <ac:spMk id="5" creationId="{2FA7A024-254E-1324-710D-5E25A0719923}"/>
          </ac:spMkLst>
        </pc:spChg>
        <pc:spChg chg="add del mod ord">
          <ac:chgData name="dr. kenfine" userId="e6c4f20f784dedb2" providerId="LiveId" clId="{BE11DEB3-A46E-40B1-A9CD-C33480AE451E}" dt="2023-03-20T19:22:10.833" v="728" actId="700"/>
          <ac:spMkLst>
            <pc:docMk/>
            <pc:sldMk cId="2615094281" sldId="276"/>
            <ac:spMk id="6" creationId="{ACE4596F-8327-438F-A4A4-5BBED11FBB14}"/>
          </ac:spMkLst>
        </pc:spChg>
        <pc:spChg chg="add del mod ord">
          <ac:chgData name="dr. kenfine" userId="e6c4f20f784dedb2" providerId="LiveId" clId="{BE11DEB3-A46E-40B1-A9CD-C33480AE451E}" dt="2023-03-20T19:22:10.833" v="728" actId="700"/>
          <ac:spMkLst>
            <pc:docMk/>
            <pc:sldMk cId="2615094281" sldId="276"/>
            <ac:spMk id="11" creationId="{F7D0757C-A781-1597-0204-919CD67B96B9}"/>
          </ac:spMkLst>
        </pc:spChg>
        <pc:spChg chg="add del mod ord">
          <ac:chgData name="dr. kenfine" userId="e6c4f20f784dedb2" providerId="LiveId" clId="{BE11DEB3-A46E-40B1-A9CD-C33480AE451E}" dt="2023-03-20T19:22:10.833" v="728" actId="700"/>
          <ac:spMkLst>
            <pc:docMk/>
            <pc:sldMk cId="2615094281" sldId="276"/>
            <ac:spMk id="12" creationId="{F38F7F33-42C4-150C-5CDA-29790C808EED}"/>
          </ac:spMkLst>
        </pc:spChg>
        <pc:picChg chg="add del mod ord">
          <ac:chgData name="dr. kenfine" userId="e6c4f20f784dedb2" providerId="LiveId" clId="{BE11DEB3-A46E-40B1-A9CD-C33480AE451E}" dt="2023-03-20T19:22:10.833" v="728" actId="700"/>
          <ac:picMkLst>
            <pc:docMk/>
            <pc:sldMk cId="2615094281" sldId="276"/>
            <ac:picMk id="8" creationId="{0589042A-488B-02B3-B5F8-CC02A0C765C6}"/>
          </ac:picMkLst>
        </pc:picChg>
        <pc:picChg chg="add del mod ord">
          <ac:chgData name="dr. kenfine" userId="e6c4f20f784dedb2" providerId="LiveId" clId="{BE11DEB3-A46E-40B1-A9CD-C33480AE451E}" dt="2023-03-20T19:19:02.642" v="686" actId="22"/>
          <ac:picMkLst>
            <pc:docMk/>
            <pc:sldMk cId="2615094281" sldId="276"/>
            <ac:picMk id="10" creationId="{CC09C3FA-207D-1DEF-9823-C2E3C36691F8}"/>
          </ac:picMkLst>
        </pc:picChg>
      </pc:sldChg>
      <pc:sldChg chg="addSp delSp modSp new del mod">
        <pc:chgData name="dr. kenfine" userId="e6c4f20f784dedb2" providerId="LiveId" clId="{BE11DEB3-A46E-40B1-A9CD-C33480AE451E}" dt="2023-03-20T19:18:57.782" v="674" actId="680"/>
        <pc:sldMkLst>
          <pc:docMk/>
          <pc:sldMk cId="417137114" sldId="277"/>
        </pc:sldMkLst>
        <pc:spChg chg="add del">
          <ac:chgData name="dr. kenfine" userId="e6c4f20f784dedb2" providerId="LiveId" clId="{BE11DEB3-A46E-40B1-A9CD-C33480AE451E}" dt="2023-03-20T19:18:57.451" v="673" actId="3680"/>
          <ac:spMkLst>
            <pc:docMk/>
            <pc:sldMk cId="417137114" sldId="277"/>
            <ac:spMk id="3" creationId="{5EE5320D-1279-0638-EBE6-D12B3EB928B7}"/>
          </ac:spMkLst>
        </pc:spChg>
        <pc:graphicFrameChg chg="add del mod ord modGraphic">
          <ac:chgData name="dr. kenfine" userId="e6c4f20f784dedb2" providerId="LiveId" clId="{BE11DEB3-A46E-40B1-A9CD-C33480AE451E}" dt="2023-03-20T19:18:57.451" v="673" actId="3680"/>
          <ac:graphicFrameMkLst>
            <pc:docMk/>
            <pc:sldMk cId="417137114" sldId="277"/>
            <ac:graphicFrameMk id="5" creationId="{E79930D0-49BB-DE58-6814-CBD5C4A007A0}"/>
          </ac:graphicFrameMkLst>
        </pc:graphicFrameChg>
        <pc:picChg chg="add del">
          <ac:chgData name="dr. kenfine" userId="e6c4f20f784dedb2" providerId="LiveId" clId="{BE11DEB3-A46E-40B1-A9CD-C33480AE451E}" dt="2023-03-20T19:18:57.229" v="672" actId="22"/>
          <ac:picMkLst>
            <pc:docMk/>
            <pc:sldMk cId="417137114" sldId="277"/>
            <ac:picMk id="7" creationId="{F7A7214F-B90D-90E4-50CF-C6FD39295FA6}"/>
          </ac:picMkLst>
        </pc:picChg>
      </pc:sldChg>
      <pc:sldChg chg="modSp new mod">
        <pc:chgData name="dr. kenfine" userId="e6c4f20f784dedb2" providerId="LiveId" clId="{BE11DEB3-A46E-40B1-A9CD-C33480AE451E}" dt="2023-03-20T20:59:12.825" v="1806" actId="20577"/>
        <pc:sldMkLst>
          <pc:docMk/>
          <pc:sldMk cId="547557434" sldId="277"/>
        </pc:sldMkLst>
        <pc:spChg chg="mod">
          <ac:chgData name="dr. kenfine" userId="e6c4f20f784dedb2" providerId="LiveId" clId="{BE11DEB3-A46E-40B1-A9CD-C33480AE451E}" dt="2023-03-20T20:59:12.825" v="1806" actId="20577"/>
          <ac:spMkLst>
            <pc:docMk/>
            <pc:sldMk cId="547557434" sldId="277"/>
            <ac:spMk id="3" creationId="{D10978C9-131E-7DF3-0FEA-C6B88447083C}"/>
          </ac:spMkLst>
        </pc:spChg>
      </pc:sldChg>
      <pc:sldChg chg="addSp delSp modSp new del mod modClrScheme chgLayout">
        <pc:chgData name="dr. kenfine" userId="e6c4f20f784dedb2" providerId="LiveId" clId="{BE11DEB3-A46E-40B1-A9CD-C33480AE451E}" dt="2023-03-20T19:55:28.996" v="1379" actId="47"/>
        <pc:sldMkLst>
          <pc:docMk/>
          <pc:sldMk cId="2218668553" sldId="277"/>
        </pc:sldMkLst>
        <pc:spChg chg="del">
          <ac:chgData name="dr. kenfine" userId="e6c4f20f784dedb2" providerId="LiveId" clId="{BE11DEB3-A46E-40B1-A9CD-C33480AE451E}" dt="2023-03-20T19:45:12.701" v="1226" actId="700"/>
          <ac:spMkLst>
            <pc:docMk/>
            <pc:sldMk cId="2218668553" sldId="277"/>
            <ac:spMk id="2" creationId="{0C7EE287-0891-93B5-25EA-3913E374EC6C}"/>
          </ac:spMkLst>
        </pc:spChg>
        <pc:spChg chg="del">
          <ac:chgData name="dr. kenfine" userId="e6c4f20f784dedb2" providerId="LiveId" clId="{BE11DEB3-A46E-40B1-A9CD-C33480AE451E}" dt="2023-03-20T19:44:55.528" v="1222"/>
          <ac:spMkLst>
            <pc:docMk/>
            <pc:sldMk cId="2218668553" sldId="277"/>
            <ac:spMk id="3" creationId="{48D3FD48-B782-7ED6-8D51-8BD57358117C}"/>
          </ac:spMkLst>
        </pc:spChg>
        <pc:spChg chg="add del mod">
          <ac:chgData name="dr. kenfine" userId="e6c4f20f784dedb2" providerId="LiveId" clId="{BE11DEB3-A46E-40B1-A9CD-C33480AE451E}" dt="2023-03-20T19:45:12.701" v="1226" actId="700"/>
          <ac:spMkLst>
            <pc:docMk/>
            <pc:sldMk cId="2218668553" sldId="277"/>
            <ac:spMk id="6" creationId="{FBC6FB4F-B666-E1DC-2F88-99554B64FA8E}"/>
          </ac:spMkLst>
        </pc:spChg>
        <pc:graphicFrameChg chg="add del mod modGraphic">
          <ac:chgData name="dr. kenfine" userId="e6c4f20f784dedb2" providerId="LiveId" clId="{BE11DEB3-A46E-40B1-A9CD-C33480AE451E}" dt="2023-03-20T19:51:48.198" v="1269"/>
          <ac:graphicFrameMkLst>
            <pc:docMk/>
            <pc:sldMk cId="2218668553" sldId="277"/>
            <ac:graphicFrameMk id="7" creationId="{18A41683-FC54-F593-DFBF-C3F58C7C4337}"/>
          </ac:graphicFrameMkLst>
        </pc:graphicFrameChg>
        <pc:graphicFrameChg chg="add del modGraphic">
          <ac:chgData name="dr. kenfine" userId="e6c4f20f784dedb2" providerId="LiveId" clId="{BE11DEB3-A46E-40B1-A9CD-C33480AE451E}" dt="2023-03-20T19:52:27.231" v="1271" actId="1032"/>
          <ac:graphicFrameMkLst>
            <pc:docMk/>
            <pc:sldMk cId="2218668553" sldId="277"/>
            <ac:graphicFrameMk id="8" creationId="{85996750-0DB5-0B00-7626-18FC48C06395}"/>
          </ac:graphicFrameMkLst>
        </pc:graphicFrameChg>
        <pc:picChg chg="add del mod">
          <ac:chgData name="dr. kenfine" userId="e6c4f20f784dedb2" providerId="LiveId" clId="{BE11DEB3-A46E-40B1-A9CD-C33480AE451E}" dt="2023-03-20T19:45:02.027" v="1225" actId="478"/>
          <ac:picMkLst>
            <pc:docMk/>
            <pc:sldMk cId="2218668553" sldId="277"/>
            <ac:picMk id="4" creationId="{20DD2E63-7FFB-6F68-D9C5-7623F5A7B9B1}"/>
          </ac:picMkLst>
        </pc:picChg>
      </pc:sldChg>
      <pc:sldChg chg="addSp delSp modSp new del mod modClrScheme chgLayout">
        <pc:chgData name="dr. kenfine" userId="e6c4f20f784dedb2" providerId="LiveId" clId="{BE11DEB3-A46E-40B1-A9CD-C33480AE451E}" dt="2023-03-20T19:27:26.532" v="763" actId="2696"/>
        <pc:sldMkLst>
          <pc:docMk/>
          <pc:sldMk cId="3772398374" sldId="277"/>
        </pc:sldMkLst>
        <pc:spChg chg="del mod ord">
          <ac:chgData name="dr. kenfine" userId="e6c4f20f784dedb2" providerId="LiveId" clId="{BE11DEB3-A46E-40B1-A9CD-C33480AE451E}" dt="2023-03-20T19:19:35.972" v="699" actId="700"/>
          <ac:spMkLst>
            <pc:docMk/>
            <pc:sldMk cId="3772398374" sldId="277"/>
            <ac:spMk id="2" creationId="{75A28823-EE53-9AD2-0EB3-A54B644CD1DA}"/>
          </ac:spMkLst>
        </pc:spChg>
        <pc:spChg chg="del mod ord">
          <ac:chgData name="dr. kenfine" userId="e6c4f20f784dedb2" providerId="LiveId" clId="{BE11DEB3-A46E-40B1-A9CD-C33480AE451E}" dt="2023-03-20T19:19:35.972" v="699" actId="700"/>
          <ac:spMkLst>
            <pc:docMk/>
            <pc:sldMk cId="3772398374" sldId="277"/>
            <ac:spMk id="3" creationId="{FA0A937E-776B-5970-9202-B5AD0986672B}"/>
          </ac:spMkLst>
        </pc:spChg>
        <pc:spChg chg="del">
          <ac:chgData name="dr. kenfine" userId="e6c4f20f784dedb2" providerId="LiveId" clId="{BE11DEB3-A46E-40B1-A9CD-C33480AE451E}" dt="2023-03-20T19:19:35.972" v="699" actId="700"/>
          <ac:spMkLst>
            <pc:docMk/>
            <pc:sldMk cId="3772398374" sldId="277"/>
            <ac:spMk id="4" creationId="{E3E38EFC-4935-C35E-F890-619760AA3D2A}"/>
          </ac:spMkLst>
        </pc:spChg>
        <pc:spChg chg="add mod ord">
          <ac:chgData name="dr. kenfine" userId="e6c4f20f784dedb2" providerId="LiveId" clId="{BE11DEB3-A46E-40B1-A9CD-C33480AE451E}" dt="2023-03-20T19:26:22.957" v="760" actId="21"/>
          <ac:spMkLst>
            <pc:docMk/>
            <pc:sldMk cId="3772398374" sldId="277"/>
            <ac:spMk id="5" creationId="{BC48542F-686B-8C00-12E4-904772D996DE}"/>
          </ac:spMkLst>
        </pc:spChg>
        <pc:spChg chg="add del mod ord">
          <ac:chgData name="dr. kenfine" userId="e6c4f20f784dedb2" providerId="LiveId" clId="{BE11DEB3-A46E-40B1-A9CD-C33480AE451E}" dt="2023-03-20T19:19:45.097" v="700" actId="3680"/>
          <ac:spMkLst>
            <pc:docMk/>
            <pc:sldMk cId="3772398374" sldId="277"/>
            <ac:spMk id="6" creationId="{48190F05-F4D0-ABBE-77D5-2AF2A7FFB390}"/>
          </ac:spMkLst>
        </pc:spChg>
        <pc:spChg chg="add del mod">
          <ac:chgData name="dr. kenfine" userId="e6c4f20f784dedb2" providerId="LiveId" clId="{BE11DEB3-A46E-40B1-A9CD-C33480AE451E}" dt="2023-03-20T19:21:03.125" v="713" actId="3680"/>
          <ac:spMkLst>
            <pc:docMk/>
            <pc:sldMk cId="3772398374" sldId="277"/>
            <ac:spMk id="9" creationId="{4FF85D16-D97F-E307-D48F-3214CBE71333}"/>
          </ac:spMkLst>
        </pc:spChg>
        <pc:graphicFrameChg chg="add del mod ord modGraphic">
          <ac:chgData name="dr. kenfine" userId="e6c4f20f784dedb2" providerId="LiveId" clId="{BE11DEB3-A46E-40B1-A9CD-C33480AE451E}" dt="2023-03-20T19:20:57.999" v="712" actId="478"/>
          <ac:graphicFrameMkLst>
            <pc:docMk/>
            <pc:sldMk cId="3772398374" sldId="277"/>
            <ac:graphicFrameMk id="7" creationId="{3800E9CE-D35F-3929-F4BB-DFBBCFC9794E}"/>
          </ac:graphicFrameMkLst>
        </pc:graphicFrameChg>
        <pc:graphicFrameChg chg="add mod ord modGraphic">
          <ac:chgData name="dr. kenfine" userId="e6c4f20f784dedb2" providerId="LiveId" clId="{BE11DEB3-A46E-40B1-A9CD-C33480AE451E}" dt="2023-03-20T19:26:10.160" v="758" actId="13238"/>
          <ac:graphicFrameMkLst>
            <pc:docMk/>
            <pc:sldMk cId="3772398374" sldId="277"/>
            <ac:graphicFrameMk id="10" creationId="{5448C8B7-A392-B208-42C0-11DFC0CD96A2}"/>
          </ac:graphicFrameMkLst>
        </pc:graphicFrameChg>
      </pc:sldChg>
      <pc:sldChg chg="addSp delSp modSp new add del mod">
        <pc:chgData name="dr. kenfine" userId="e6c4f20f784dedb2" providerId="LiveId" clId="{BE11DEB3-A46E-40B1-A9CD-C33480AE451E}" dt="2023-03-20T19:22:32.685" v="739" actId="680"/>
        <pc:sldMkLst>
          <pc:docMk/>
          <pc:sldMk cId="3018832463" sldId="278"/>
        </pc:sldMkLst>
        <pc:spChg chg="add del">
          <ac:chgData name="dr. kenfine" userId="e6c4f20f784dedb2" providerId="LiveId" clId="{BE11DEB3-A46E-40B1-A9CD-C33480AE451E}" dt="2023-03-20T19:22:29.450" v="736"/>
          <ac:spMkLst>
            <pc:docMk/>
            <pc:sldMk cId="3018832463" sldId="278"/>
            <ac:spMk id="3" creationId="{1CC88C88-901D-FE08-38BB-F49991E07F30}"/>
          </ac:spMkLst>
        </pc:spChg>
        <pc:spChg chg="add del mod">
          <ac:chgData name="dr. kenfine" userId="e6c4f20f784dedb2" providerId="LiveId" clId="{BE11DEB3-A46E-40B1-A9CD-C33480AE451E}" dt="2023-03-20T19:22:11.228" v="729" actId="478"/>
          <ac:spMkLst>
            <pc:docMk/>
            <pc:sldMk cId="3018832463" sldId="278"/>
            <ac:spMk id="7" creationId="{87074D60-2230-82E3-11A5-495D16A3FE6B}"/>
          </ac:spMkLst>
        </pc:spChg>
        <pc:picChg chg="add del mod">
          <ac:chgData name="dr. kenfine" userId="e6c4f20f784dedb2" providerId="LiveId" clId="{BE11DEB3-A46E-40B1-A9CD-C33480AE451E}" dt="2023-03-20T19:22:29.450" v="736"/>
          <ac:picMkLst>
            <pc:docMk/>
            <pc:sldMk cId="3018832463" sldId="278"/>
            <ac:picMk id="4" creationId="{B5B7F4B2-C06D-6027-8A64-554F55661F3D}"/>
          </ac:picMkLst>
        </pc:picChg>
        <pc:picChg chg="add del mod">
          <ac:chgData name="dr. kenfine" userId="e6c4f20f784dedb2" providerId="LiveId" clId="{BE11DEB3-A46E-40B1-A9CD-C33480AE451E}" dt="2023-03-20T19:22:19.970" v="733"/>
          <ac:picMkLst>
            <pc:docMk/>
            <pc:sldMk cId="3018832463" sldId="278"/>
            <ac:picMk id="5" creationId="{FB01A55E-05C4-D2CB-F801-E869A36BF43E}"/>
          </ac:picMkLst>
        </pc:picChg>
      </pc:sldChg>
      <pc:sldChg chg="addSp delSp modSp new mod modClrScheme chgLayout">
        <pc:chgData name="dr. kenfine" userId="e6c4f20f784dedb2" providerId="LiveId" clId="{BE11DEB3-A46E-40B1-A9CD-C33480AE451E}" dt="2023-03-20T21:36:27.149" v="3336" actId="255"/>
        <pc:sldMkLst>
          <pc:docMk/>
          <pc:sldMk cId="3452109018" sldId="278"/>
        </pc:sldMkLst>
        <pc:spChg chg="del">
          <ac:chgData name="dr. kenfine" userId="e6c4f20f784dedb2" providerId="LiveId" clId="{BE11DEB3-A46E-40B1-A9CD-C33480AE451E}" dt="2023-03-20T21:09:21.501" v="2190" actId="700"/>
          <ac:spMkLst>
            <pc:docMk/>
            <pc:sldMk cId="3452109018" sldId="278"/>
            <ac:spMk id="2" creationId="{88E41DF8-730A-F1AB-E527-17227E9A9E03}"/>
          </ac:spMkLst>
        </pc:spChg>
        <pc:spChg chg="mod ord">
          <ac:chgData name="dr. kenfine" userId="e6c4f20f784dedb2" providerId="LiveId" clId="{BE11DEB3-A46E-40B1-A9CD-C33480AE451E}" dt="2023-03-20T21:36:27.149" v="3336" actId="255"/>
          <ac:spMkLst>
            <pc:docMk/>
            <pc:sldMk cId="3452109018" sldId="278"/>
            <ac:spMk id="3" creationId="{D8CF2F23-17EC-8A0D-2181-5FB5D2D9B2B7}"/>
          </ac:spMkLst>
        </pc:spChg>
        <pc:spChg chg="add mod">
          <ac:chgData name="dr. kenfine" userId="e6c4f20f784dedb2" providerId="LiveId" clId="{BE11DEB3-A46E-40B1-A9CD-C33480AE451E}" dt="2023-03-20T21:36:13.237" v="3334" actId="1076"/>
          <ac:spMkLst>
            <pc:docMk/>
            <pc:sldMk cId="3452109018" sldId="278"/>
            <ac:spMk id="4" creationId="{9C5BCB0A-7A53-62DA-F819-D14E8646ECFE}"/>
          </ac:spMkLst>
        </pc:spChg>
        <pc:spChg chg="add del mod ord">
          <ac:chgData name="dr. kenfine" userId="e6c4f20f784dedb2" providerId="LiveId" clId="{BE11DEB3-A46E-40B1-A9CD-C33480AE451E}" dt="2023-03-20T21:32:44.282" v="3305" actId="700"/>
          <ac:spMkLst>
            <pc:docMk/>
            <pc:sldMk cId="3452109018" sldId="278"/>
            <ac:spMk id="5" creationId="{7734CF6D-58F5-87FD-55BA-700C6A7E336D}"/>
          </ac:spMkLst>
        </pc:spChg>
      </pc:sldChg>
      <pc:sldChg chg="addSp delSp modSp new add del mod ord modClrScheme chgLayout">
        <pc:chgData name="dr. kenfine" userId="e6c4f20f784dedb2" providerId="LiveId" clId="{BE11DEB3-A46E-40B1-A9CD-C33480AE451E}" dt="2023-03-20T21:33:02.395" v="3313" actId="47"/>
        <pc:sldMkLst>
          <pc:docMk/>
          <pc:sldMk cId="1547699700" sldId="279"/>
        </pc:sldMkLst>
        <pc:spChg chg="add del mod ord">
          <ac:chgData name="dr. kenfine" userId="e6c4f20f784dedb2" providerId="LiveId" clId="{BE11DEB3-A46E-40B1-A9CD-C33480AE451E}" dt="2023-03-20T21:15:21.180" v="2402" actId="700"/>
          <ac:spMkLst>
            <pc:docMk/>
            <pc:sldMk cId="1547699700" sldId="279"/>
            <ac:spMk id="2" creationId="{C27C1A42-E6EC-BD39-13FD-84342A05E8DB}"/>
          </ac:spMkLst>
        </pc:spChg>
        <pc:spChg chg="add del mod ord">
          <ac:chgData name="dr. kenfine" userId="e6c4f20f784dedb2" providerId="LiveId" clId="{BE11DEB3-A46E-40B1-A9CD-C33480AE451E}" dt="2023-03-20T21:22:39.302" v="2907" actId="700"/>
          <ac:spMkLst>
            <pc:docMk/>
            <pc:sldMk cId="1547699700" sldId="279"/>
            <ac:spMk id="3" creationId="{CBBB60AF-5209-1F25-069A-8239E89C16F8}"/>
          </ac:spMkLst>
        </pc:spChg>
        <pc:spChg chg="add mod ord">
          <ac:chgData name="dr. kenfine" userId="e6c4f20f784dedb2" providerId="LiveId" clId="{BE11DEB3-A46E-40B1-A9CD-C33480AE451E}" dt="2023-03-20T21:25:02.199" v="2927" actId="21"/>
          <ac:spMkLst>
            <pc:docMk/>
            <pc:sldMk cId="1547699700" sldId="279"/>
            <ac:spMk id="4" creationId="{645816F1-87A0-E4F5-CEAD-8819AE343D95}"/>
          </ac:spMkLst>
        </pc:spChg>
      </pc:sldChg>
      <pc:sldChg chg="addSp delSp modSp new mod modClrScheme chgLayout">
        <pc:chgData name="dr. kenfine" userId="e6c4f20f784dedb2" providerId="LiveId" clId="{BE11DEB3-A46E-40B1-A9CD-C33480AE451E}" dt="2023-03-20T21:29:20.262" v="3239" actId="122"/>
        <pc:sldMkLst>
          <pc:docMk/>
          <pc:sldMk cId="3836017983" sldId="280"/>
        </pc:sldMkLst>
        <pc:spChg chg="add del mod ord">
          <ac:chgData name="dr. kenfine" userId="e6c4f20f784dedb2" providerId="LiveId" clId="{BE11DEB3-A46E-40B1-A9CD-C33480AE451E}" dt="2023-03-20T21:26:51.560" v="3061" actId="700"/>
          <ac:spMkLst>
            <pc:docMk/>
            <pc:sldMk cId="3836017983" sldId="280"/>
            <ac:spMk id="2" creationId="{5797C888-5A62-29C0-09F2-507408D08CF5}"/>
          </ac:spMkLst>
        </pc:spChg>
        <pc:spChg chg="add del mod ord">
          <ac:chgData name="dr. kenfine" userId="e6c4f20f784dedb2" providerId="LiveId" clId="{BE11DEB3-A46E-40B1-A9CD-C33480AE451E}" dt="2023-03-20T21:28:22.110" v="3225" actId="700"/>
          <ac:spMkLst>
            <pc:docMk/>
            <pc:sldMk cId="3836017983" sldId="280"/>
            <ac:spMk id="3" creationId="{F799AE90-0450-FD9D-83C8-E61C1CC8209A}"/>
          </ac:spMkLst>
        </pc:spChg>
        <pc:spChg chg="add mod ord">
          <ac:chgData name="dr. kenfine" userId="e6c4f20f784dedb2" providerId="LiveId" clId="{BE11DEB3-A46E-40B1-A9CD-C33480AE451E}" dt="2023-03-20T21:29:20.262" v="3239" actId="122"/>
          <ac:spMkLst>
            <pc:docMk/>
            <pc:sldMk cId="3836017983" sldId="280"/>
            <ac:spMk id="4" creationId="{201282C8-CC66-065C-2327-E4699CFAA9E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B6293-1569-451D-9547-89E270DD85A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F6A6B86-8BB8-40D4-8265-E733E888E7E7}">
      <dgm:prSet phldrT="[Text]"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sz="2000" dirty="0">
              <a:latin typeface="+mn-lt"/>
            </a:rPr>
            <a:t>GRAM NEGATIVE AEROBIC</a:t>
          </a:r>
          <a:endParaRPr lang="en-IN" sz="2000" dirty="0">
            <a:latin typeface="+mn-lt"/>
          </a:endParaRPr>
        </a:p>
      </dgm:t>
    </dgm:pt>
    <dgm:pt modelId="{8B03ACC2-9CE0-40AD-8CA2-3B47E7E67E11}" type="parTrans" cxnId="{ADEC2282-2ACB-46D1-99F3-3D9B5E7831FA}">
      <dgm:prSet/>
      <dgm:spPr/>
      <dgm:t>
        <a:bodyPr/>
        <a:lstStyle/>
        <a:p>
          <a:endParaRPr lang="en-IN"/>
        </a:p>
      </dgm:t>
    </dgm:pt>
    <dgm:pt modelId="{70A93030-11F6-49A6-A38A-B8FB4C75B2B4}" type="sibTrans" cxnId="{ADEC2282-2ACB-46D1-99F3-3D9B5E7831FA}">
      <dgm:prSet/>
      <dgm:spPr/>
      <dgm:t>
        <a:bodyPr/>
        <a:lstStyle/>
        <a:p>
          <a:endParaRPr lang="en-IN"/>
        </a:p>
      </dgm:t>
    </dgm:pt>
    <dgm:pt modelId="{7DBB7565-960B-4F66-91E3-92EA734D5AA6}">
      <dgm:prSet phldrT="[Text]" custT="1"/>
      <dgm:spPr>
        <a:solidFill>
          <a:schemeClr val="tx1">
            <a:lumMod val="50000"/>
            <a:lumOff val="50000"/>
            <a:alpha val="90000"/>
          </a:schemeClr>
        </a:solidFill>
      </dgm:spPr>
      <dgm:t>
        <a:bodyPr anchor="ctr"/>
        <a:lstStyle/>
        <a:p>
          <a:pPr algn="l">
            <a:buFontTx/>
            <a:buNone/>
          </a:pPr>
          <a:r>
            <a:rPr lang="en-IN" sz="2000" dirty="0"/>
            <a:t>   Escherichia coli and other gut bacteria</a:t>
          </a:r>
        </a:p>
      </dgm:t>
    </dgm:pt>
    <dgm:pt modelId="{34ED02C6-1FA8-427F-AF6A-E96A19F6F42B}" type="parTrans" cxnId="{1DF6832C-1495-4422-A340-EFE25F15F858}">
      <dgm:prSet/>
      <dgm:spPr/>
      <dgm:t>
        <a:bodyPr/>
        <a:lstStyle/>
        <a:p>
          <a:endParaRPr lang="en-IN"/>
        </a:p>
      </dgm:t>
    </dgm:pt>
    <dgm:pt modelId="{28AF6C59-ED73-4360-8822-7534FE069DD9}" type="sibTrans" cxnId="{1DF6832C-1495-4422-A340-EFE25F15F858}">
      <dgm:prSet/>
      <dgm:spPr/>
      <dgm:t>
        <a:bodyPr/>
        <a:lstStyle/>
        <a:p>
          <a:endParaRPr lang="en-IN"/>
        </a:p>
      </dgm:t>
    </dgm:pt>
    <dgm:pt modelId="{174146AF-336B-46B3-907D-22BC4771803C}">
      <dgm:prSet phldrT="[Text]"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sz="2000" dirty="0"/>
            <a:t>GRAM POSITIVE AEROBIC</a:t>
          </a:r>
          <a:endParaRPr lang="en-IN" sz="2000" dirty="0"/>
        </a:p>
      </dgm:t>
    </dgm:pt>
    <dgm:pt modelId="{E85A64F5-2398-4BD4-8A93-F3860484BCAE}" type="parTrans" cxnId="{3709E897-B42E-4500-94F6-8A2F4B55CEE3}">
      <dgm:prSet/>
      <dgm:spPr/>
      <dgm:t>
        <a:bodyPr/>
        <a:lstStyle/>
        <a:p>
          <a:endParaRPr lang="en-IN"/>
        </a:p>
      </dgm:t>
    </dgm:pt>
    <dgm:pt modelId="{B3A08B8D-44DA-4880-8383-C1402D5B9FFD}" type="sibTrans" cxnId="{3709E897-B42E-4500-94F6-8A2F4B55CEE3}">
      <dgm:prSet/>
      <dgm:spPr/>
      <dgm:t>
        <a:bodyPr/>
        <a:lstStyle/>
        <a:p>
          <a:endParaRPr lang="en-IN"/>
        </a:p>
      </dgm:t>
    </dgm:pt>
    <dgm:pt modelId="{B0775B24-33C0-4087-BB40-D2243127BD71}">
      <dgm:prSet phldrT="[Text]" custT="1"/>
      <dgm:spPr>
        <a:solidFill>
          <a:schemeClr val="tx1">
            <a:lumMod val="50000"/>
            <a:lumOff val="50000"/>
            <a:alpha val="90000"/>
          </a:schemeClr>
        </a:solidFill>
      </dgm:spPr>
      <dgm:t>
        <a:bodyPr anchor="ctr"/>
        <a:lstStyle/>
        <a:p>
          <a:pPr>
            <a:buFontTx/>
            <a:buNone/>
          </a:pPr>
          <a:r>
            <a:rPr lang="en-IN" sz="2000" dirty="0"/>
            <a:t>   Streptococcus </a:t>
          </a:r>
          <a:r>
            <a:rPr lang="en-IN" sz="2000" dirty="0" err="1"/>
            <a:t>viridans</a:t>
          </a:r>
          <a:r>
            <a:rPr lang="en-IN" sz="2000" dirty="0"/>
            <a:t>, Staphylococcus aureus and Enterococcus spp.</a:t>
          </a:r>
        </a:p>
      </dgm:t>
    </dgm:pt>
    <dgm:pt modelId="{BF9AF78F-E56E-4164-A85C-6EFA211D1EFC}" type="parTrans" cxnId="{5E987FCD-8C49-4BEC-B7E6-462CD56CF12C}">
      <dgm:prSet/>
      <dgm:spPr/>
      <dgm:t>
        <a:bodyPr/>
        <a:lstStyle/>
        <a:p>
          <a:endParaRPr lang="en-IN"/>
        </a:p>
      </dgm:t>
    </dgm:pt>
    <dgm:pt modelId="{755F1DEB-802C-44A1-9799-14898C779DB7}" type="sibTrans" cxnId="{5E987FCD-8C49-4BEC-B7E6-462CD56CF12C}">
      <dgm:prSet/>
      <dgm:spPr/>
      <dgm:t>
        <a:bodyPr/>
        <a:lstStyle/>
        <a:p>
          <a:endParaRPr lang="en-IN"/>
        </a:p>
      </dgm:t>
    </dgm:pt>
    <dgm:pt modelId="{0DAC8398-AE67-4A6E-B5E5-27D84F3E8410}">
      <dgm:prSet/>
      <dgm:spPr>
        <a:solidFill>
          <a:schemeClr val="tx1">
            <a:lumMod val="50000"/>
            <a:lumOff val="50000"/>
            <a:alpha val="90000"/>
          </a:schemeClr>
        </a:solidFill>
      </dgm:spPr>
      <dgm:t>
        <a:bodyPr anchor="ctr"/>
        <a:lstStyle/>
        <a:p>
          <a:endParaRPr lang="en-IN" sz="1700" dirty="0"/>
        </a:p>
      </dgm:t>
    </dgm:pt>
    <dgm:pt modelId="{53FBC812-6604-4682-88AF-22EC2E674FE1}" type="parTrans" cxnId="{CBAC84D7-10B8-4D9F-9427-7113FE4FBB21}">
      <dgm:prSet/>
      <dgm:spPr/>
      <dgm:t>
        <a:bodyPr/>
        <a:lstStyle/>
        <a:p>
          <a:endParaRPr lang="en-IN"/>
        </a:p>
      </dgm:t>
    </dgm:pt>
    <dgm:pt modelId="{77FB11F4-BA77-4313-87F5-4E7CDF9970FA}" type="sibTrans" cxnId="{CBAC84D7-10B8-4D9F-9427-7113FE4FBB21}">
      <dgm:prSet/>
      <dgm:spPr/>
      <dgm:t>
        <a:bodyPr/>
        <a:lstStyle/>
        <a:p>
          <a:endParaRPr lang="en-IN"/>
        </a:p>
      </dgm:t>
    </dgm:pt>
    <dgm:pt modelId="{1CB48514-A87F-4460-8585-053936AFA27D}">
      <dgm:prSet/>
      <dgm:spPr>
        <a:solidFill>
          <a:schemeClr val="tx1">
            <a:lumMod val="50000"/>
            <a:lumOff val="50000"/>
            <a:alpha val="90000"/>
          </a:schemeClr>
        </a:solidFill>
      </dgm:spPr>
      <dgm:t>
        <a:bodyPr anchor="ctr"/>
        <a:lstStyle/>
        <a:p>
          <a:endParaRPr lang="en-IN" sz="1700" dirty="0"/>
        </a:p>
      </dgm:t>
    </dgm:pt>
    <dgm:pt modelId="{0471E1F9-A167-4FE1-B228-1EA5D080AD4F}" type="parTrans" cxnId="{9CBE9C89-F8A2-465E-B38E-BC60BBA5C1D5}">
      <dgm:prSet/>
      <dgm:spPr/>
      <dgm:t>
        <a:bodyPr/>
        <a:lstStyle/>
        <a:p>
          <a:endParaRPr lang="en-IN"/>
        </a:p>
      </dgm:t>
    </dgm:pt>
    <dgm:pt modelId="{C1771EDC-0033-4DD3-B7AD-73FF15D9A676}" type="sibTrans" cxnId="{9CBE9C89-F8A2-465E-B38E-BC60BBA5C1D5}">
      <dgm:prSet/>
      <dgm:spPr/>
      <dgm:t>
        <a:bodyPr/>
        <a:lstStyle/>
        <a:p>
          <a:endParaRPr lang="en-IN"/>
        </a:p>
      </dgm:t>
    </dgm:pt>
    <dgm:pt modelId="{DDB4D631-EE1B-4D7E-B281-C62645CBFCF8}">
      <dgm:prSet phldrT="[Text]" custT="1"/>
      <dgm:spPr>
        <a:solidFill>
          <a:schemeClr val="tx1">
            <a:lumMod val="50000"/>
            <a:lumOff val="50000"/>
            <a:alpha val="90000"/>
          </a:schemeClr>
        </a:solidFill>
      </dgm:spPr>
      <dgm:t>
        <a:bodyPr anchor="ctr"/>
        <a:lstStyle/>
        <a:p>
          <a:pPr>
            <a:buFontTx/>
            <a:buNone/>
          </a:pPr>
          <a:endParaRPr lang="en-IN" sz="2000" dirty="0"/>
        </a:p>
      </dgm:t>
    </dgm:pt>
    <dgm:pt modelId="{92DE0B50-2BDC-45B5-86F9-FC61497A1E88}" type="parTrans" cxnId="{8AD65DBB-5BCE-487B-A83A-D95E9E538210}">
      <dgm:prSet/>
      <dgm:spPr/>
      <dgm:t>
        <a:bodyPr/>
        <a:lstStyle/>
        <a:p>
          <a:endParaRPr lang="en-IN"/>
        </a:p>
      </dgm:t>
    </dgm:pt>
    <dgm:pt modelId="{F3C886DF-37F3-4DAC-88C2-2927AC8C00D7}" type="sibTrans" cxnId="{8AD65DBB-5BCE-487B-A83A-D95E9E538210}">
      <dgm:prSet/>
      <dgm:spPr/>
      <dgm:t>
        <a:bodyPr/>
        <a:lstStyle/>
        <a:p>
          <a:endParaRPr lang="en-IN"/>
        </a:p>
      </dgm:t>
    </dgm:pt>
    <dgm:pt modelId="{8BA41475-F2ED-49DF-9D98-1E949E681EDB}">
      <dgm:prSet phldrT="[Text]" custT="1"/>
      <dgm:spPr>
        <a:solidFill>
          <a:schemeClr val="tx1">
            <a:lumMod val="50000"/>
            <a:lumOff val="50000"/>
            <a:alpha val="90000"/>
          </a:schemeClr>
        </a:solidFill>
      </dgm:spPr>
      <dgm:t>
        <a:bodyPr anchor="ctr"/>
        <a:lstStyle/>
        <a:p>
          <a:pPr>
            <a:buFontTx/>
            <a:buNone/>
          </a:pPr>
          <a:endParaRPr lang="en-IN" sz="2000" dirty="0"/>
        </a:p>
      </dgm:t>
    </dgm:pt>
    <dgm:pt modelId="{77D4350B-3956-411D-A872-F76A3E3DB4C3}" type="parTrans" cxnId="{63DFDD6D-33AF-4BA1-91D3-682F685E56CA}">
      <dgm:prSet/>
      <dgm:spPr/>
      <dgm:t>
        <a:bodyPr/>
        <a:lstStyle/>
        <a:p>
          <a:endParaRPr lang="en-IN"/>
        </a:p>
      </dgm:t>
    </dgm:pt>
    <dgm:pt modelId="{9E33C2CB-B66B-4899-A35C-36AC76857D8E}" type="sibTrans" cxnId="{63DFDD6D-33AF-4BA1-91D3-682F685E56CA}">
      <dgm:prSet/>
      <dgm:spPr/>
      <dgm:t>
        <a:bodyPr/>
        <a:lstStyle/>
        <a:p>
          <a:endParaRPr lang="en-IN"/>
        </a:p>
      </dgm:t>
    </dgm:pt>
    <dgm:pt modelId="{6991AB07-584B-40B4-A5BD-782F0A76914F}" type="pres">
      <dgm:prSet presAssocID="{747B6293-1569-451D-9547-89E270DD85AB}" presName="Name0" presStyleCnt="0">
        <dgm:presLayoutVars>
          <dgm:dir/>
          <dgm:animLvl val="lvl"/>
          <dgm:resizeHandles/>
        </dgm:presLayoutVars>
      </dgm:prSet>
      <dgm:spPr/>
    </dgm:pt>
    <dgm:pt modelId="{470A69BC-D439-4AA8-96B4-BC906962F31B}" type="pres">
      <dgm:prSet presAssocID="{CF6A6B86-8BB8-40D4-8265-E733E888E7E7}" presName="linNode" presStyleCnt="0"/>
      <dgm:spPr/>
    </dgm:pt>
    <dgm:pt modelId="{C1443EB3-C337-4DD2-B5EE-35BA901F6771}" type="pres">
      <dgm:prSet presAssocID="{CF6A6B86-8BB8-40D4-8265-E733E888E7E7}" presName="parentShp" presStyleLbl="node1" presStyleIdx="0" presStyleCnt="2" custScaleY="65307">
        <dgm:presLayoutVars>
          <dgm:bulletEnabled val="1"/>
        </dgm:presLayoutVars>
      </dgm:prSet>
      <dgm:spPr/>
    </dgm:pt>
    <dgm:pt modelId="{5554ADA5-9C7B-4E50-B263-AA4F9E6395A5}" type="pres">
      <dgm:prSet presAssocID="{CF6A6B86-8BB8-40D4-8265-E733E888E7E7}" presName="childShp" presStyleLbl="bgAccFollowNode1" presStyleIdx="0" presStyleCnt="2" custScaleY="75102" custLinFactNeighborX="-287" custLinFactNeighborY="2427">
        <dgm:presLayoutVars>
          <dgm:bulletEnabled val="1"/>
        </dgm:presLayoutVars>
      </dgm:prSet>
      <dgm:spPr/>
    </dgm:pt>
    <dgm:pt modelId="{AB01E709-13F4-46F9-B64E-98A5A13158D5}" type="pres">
      <dgm:prSet presAssocID="{70A93030-11F6-49A6-A38A-B8FB4C75B2B4}" presName="spacing" presStyleCnt="0"/>
      <dgm:spPr/>
    </dgm:pt>
    <dgm:pt modelId="{34AC0B7B-5B40-4167-9C21-C7E5A1EA12FC}" type="pres">
      <dgm:prSet presAssocID="{174146AF-336B-46B3-907D-22BC4771803C}" presName="linNode" presStyleCnt="0"/>
      <dgm:spPr/>
    </dgm:pt>
    <dgm:pt modelId="{A2CD1F65-D9D4-4D47-B4F5-B20E6228D21D}" type="pres">
      <dgm:prSet presAssocID="{174146AF-336B-46B3-907D-22BC4771803C}" presName="parentShp" presStyleLbl="node1" presStyleIdx="1" presStyleCnt="2" custScaleY="61877" custLinFactNeighborX="-574" custLinFactNeighborY="-650">
        <dgm:presLayoutVars>
          <dgm:bulletEnabled val="1"/>
        </dgm:presLayoutVars>
      </dgm:prSet>
      <dgm:spPr/>
    </dgm:pt>
    <dgm:pt modelId="{833244A1-B631-4D74-8DAE-DE745EA13906}" type="pres">
      <dgm:prSet presAssocID="{174146AF-336B-46B3-907D-22BC4771803C}" presName="childShp" presStyleLbl="bgAccFollowNode1" presStyleIdx="1" presStyleCnt="2" custScaleY="71637" custLinFactNeighborX="-574" custLinFactNeighborY="3398">
        <dgm:presLayoutVars>
          <dgm:bulletEnabled val="1"/>
        </dgm:presLayoutVars>
      </dgm:prSet>
      <dgm:spPr/>
    </dgm:pt>
  </dgm:ptLst>
  <dgm:cxnLst>
    <dgm:cxn modelId="{CD113812-A8BB-40F8-AD07-0D5342255A75}" type="presOf" srcId="{0DAC8398-AE67-4A6E-B5E5-27D84F3E8410}" destId="{833244A1-B631-4D74-8DAE-DE745EA13906}" srcOrd="0" destOrd="3" presId="urn:microsoft.com/office/officeart/2005/8/layout/vList6"/>
    <dgm:cxn modelId="{296EC813-1EC0-4EF4-A0AE-3F459086C74F}" type="presOf" srcId="{DDB4D631-EE1B-4D7E-B281-C62645CBFCF8}" destId="{833244A1-B631-4D74-8DAE-DE745EA13906}" srcOrd="0" destOrd="0" presId="urn:microsoft.com/office/officeart/2005/8/layout/vList6"/>
    <dgm:cxn modelId="{9BD56A1B-2438-4D3C-B5FE-7763370B896D}" type="presOf" srcId="{CF6A6B86-8BB8-40D4-8265-E733E888E7E7}" destId="{C1443EB3-C337-4DD2-B5EE-35BA901F6771}" srcOrd="0" destOrd="0" presId="urn:microsoft.com/office/officeart/2005/8/layout/vList6"/>
    <dgm:cxn modelId="{1DF6832C-1495-4422-A340-EFE25F15F858}" srcId="{CF6A6B86-8BB8-40D4-8265-E733E888E7E7}" destId="{7DBB7565-960B-4F66-91E3-92EA734D5AA6}" srcOrd="0" destOrd="0" parTransId="{34ED02C6-1FA8-427F-AF6A-E96A19F6F42B}" sibTransId="{28AF6C59-ED73-4360-8822-7534FE069DD9}"/>
    <dgm:cxn modelId="{63DFDD6D-33AF-4BA1-91D3-682F685E56CA}" srcId="{174146AF-336B-46B3-907D-22BC4771803C}" destId="{8BA41475-F2ED-49DF-9D98-1E949E681EDB}" srcOrd="1" destOrd="0" parTransId="{77D4350B-3956-411D-A872-F76A3E3DB4C3}" sibTransId="{9E33C2CB-B66B-4899-A35C-36AC76857D8E}"/>
    <dgm:cxn modelId="{A1588357-6520-4BB5-AEA3-69C7E7092B34}" type="presOf" srcId="{8BA41475-F2ED-49DF-9D98-1E949E681EDB}" destId="{833244A1-B631-4D74-8DAE-DE745EA13906}" srcOrd="0" destOrd="1" presId="urn:microsoft.com/office/officeart/2005/8/layout/vList6"/>
    <dgm:cxn modelId="{ADEC2282-2ACB-46D1-99F3-3D9B5E7831FA}" srcId="{747B6293-1569-451D-9547-89E270DD85AB}" destId="{CF6A6B86-8BB8-40D4-8265-E733E888E7E7}" srcOrd="0" destOrd="0" parTransId="{8B03ACC2-9CE0-40AD-8CA2-3B47E7E67E11}" sibTransId="{70A93030-11F6-49A6-A38A-B8FB4C75B2B4}"/>
    <dgm:cxn modelId="{9CBE9C89-F8A2-465E-B38E-BC60BBA5C1D5}" srcId="{174146AF-336B-46B3-907D-22BC4771803C}" destId="{1CB48514-A87F-4460-8585-053936AFA27D}" srcOrd="4" destOrd="0" parTransId="{0471E1F9-A167-4FE1-B228-1EA5D080AD4F}" sibTransId="{C1771EDC-0033-4DD3-B7AD-73FF15D9A676}"/>
    <dgm:cxn modelId="{3709E897-B42E-4500-94F6-8A2F4B55CEE3}" srcId="{747B6293-1569-451D-9547-89E270DD85AB}" destId="{174146AF-336B-46B3-907D-22BC4771803C}" srcOrd="1" destOrd="0" parTransId="{E85A64F5-2398-4BD4-8A93-F3860484BCAE}" sibTransId="{B3A08B8D-44DA-4880-8383-C1402D5B9FFD}"/>
    <dgm:cxn modelId="{EC68009D-0564-4D9E-B53E-BB44B8627608}" type="presOf" srcId="{174146AF-336B-46B3-907D-22BC4771803C}" destId="{A2CD1F65-D9D4-4D47-B4F5-B20E6228D21D}" srcOrd="0" destOrd="0" presId="urn:microsoft.com/office/officeart/2005/8/layout/vList6"/>
    <dgm:cxn modelId="{46E8FAB1-6C82-4DFD-9BEA-C21F9BBF22F0}" type="presOf" srcId="{747B6293-1569-451D-9547-89E270DD85AB}" destId="{6991AB07-584B-40B4-A5BD-782F0A76914F}" srcOrd="0" destOrd="0" presId="urn:microsoft.com/office/officeart/2005/8/layout/vList6"/>
    <dgm:cxn modelId="{8AD65DBB-5BCE-487B-A83A-D95E9E538210}" srcId="{174146AF-336B-46B3-907D-22BC4771803C}" destId="{DDB4D631-EE1B-4D7E-B281-C62645CBFCF8}" srcOrd="0" destOrd="0" parTransId="{92DE0B50-2BDC-45B5-86F9-FC61497A1E88}" sibTransId="{F3C886DF-37F3-4DAC-88C2-2927AC8C00D7}"/>
    <dgm:cxn modelId="{DC1E6ABC-F672-4F51-925B-E964A7457C62}" type="presOf" srcId="{7DBB7565-960B-4F66-91E3-92EA734D5AA6}" destId="{5554ADA5-9C7B-4E50-B263-AA4F9E6395A5}" srcOrd="0" destOrd="0" presId="urn:microsoft.com/office/officeart/2005/8/layout/vList6"/>
    <dgm:cxn modelId="{D16B55CC-E982-4622-AD21-8FE747582358}" type="presOf" srcId="{1CB48514-A87F-4460-8585-053936AFA27D}" destId="{833244A1-B631-4D74-8DAE-DE745EA13906}" srcOrd="0" destOrd="4" presId="urn:microsoft.com/office/officeart/2005/8/layout/vList6"/>
    <dgm:cxn modelId="{5E987FCD-8C49-4BEC-B7E6-462CD56CF12C}" srcId="{174146AF-336B-46B3-907D-22BC4771803C}" destId="{B0775B24-33C0-4087-BB40-D2243127BD71}" srcOrd="2" destOrd="0" parTransId="{BF9AF78F-E56E-4164-A85C-6EFA211D1EFC}" sibTransId="{755F1DEB-802C-44A1-9799-14898C779DB7}"/>
    <dgm:cxn modelId="{CBAC84D7-10B8-4D9F-9427-7113FE4FBB21}" srcId="{174146AF-336B-46B3-907D-22BC4771803C}" destId="{0DAC8398-AE67-4A6E-B5E5-27D84F3E8410}" srcOrd="3" destOrd="0" parTransId="{53FBC812-6604-4682-88AF-22EC2E674FE1}" sibTransId="{77FB11F4-BA77-4313-87F5-4E7CDF9970FA}"/>
    <dgm:cxn modelId="{4C7FF3DC-D062-4A2A-88DA-72276117F3A0}" type="presOf" srcId="{B0775B24-33C0-4087-BB40-D2243127BD71}" destId="{833244A1-B631-4D74-8DAE-DE745EA13906}" srcOrd="0" destOrd="2" presId="urn:microsoft.com/office/officeart/2005/8/layout/vList6"/>
    <dgm:cxn modelId="{B94B7C42-7AC0-4353-96F0-9AF2FBAAB56F}" type="presParOf" srcId="{6991AB07-584B-40B4-A5BD-782F0A76914F}" destId="{470A69BC-D439-4AA8-96B4-BC906962F31B}" srcOrd="0" destOrd="0" presId="urn:microsoft.com/office/officeart/2005/8/layout/vList6"/>
    <dgm:cxn modelId="{036F599B-1A9D-484B-BC4B-7D3E1EC1C591}" type="presParOf" srcId="{470A69BC-D439-4AA8-96B4-BC906962F31B}" destId="{C1443EB3-C337-4DD2-B5EE-35BA901F6771}" srcOrd="0" destOrd="0" presId="urn:microsoft.com/office/officeart/2005/8/layout/vList6"/>
    <dgm:cxn modelId="{07A1228D-FE65-4386-91FA-54E68BDAF962}" type="presParOf" srcId="{470A69BC-D439-4AA8-96B4-BC906962F31B}" destId="{5554ADA5-9C7B-4E50-B263-AA4F9E6395A5}" srcOrd="1" destOrd="0" presId="urn:microsoft.com/office/officeart/2005/8/layout/vList6"/>
    <dgm:cxn modelId="{9D571A0B-3114-4FAE-A099-62183D0EB1BA}" type="presParOf" srcId="{6991AB07-584B-40B4-A5BD-782F0A76914F}" destId="{AB01E709-13F4-46F9-B64E-98A5A13158D5}" srcOrd="1" destOrd="0" presId="urn:microsoft.com/office/officeart/2005/8/layout/vList6"/>
    <dgm:cxn modelId="{70555DB7-343E-497D-AA5C-912E4241F524}" type="presParOf" srcId="{6991AB07-584B-40B4-A5BD-782F0A76914F}" destId="{34AC0B7B-5B40-4167-9C21-C7E5A1EA12FC}" srcOrd="2" destOrd="0" presId="urn:microsoft.com/office/officeart/2005/8/layout/vList6"/>
    <dgm:cxn modelId="{E079BFAB-F07F-4DF9-ADBB-F9E38BA3ABCD}" type="presParOf" srcId="{34AC0B7B-5B40-4167-9C21-C7E5A1EA12FC}" destId="{A2CD1F65-D9D4-4D47-B4F5-B20E6228D21D}" srcOrd="0" destOrd="0" presId="urn:microsoft.com/office/officeart/2005/8/layout/vList6"/>
    <dgm:cxn modelId="{B7304D5C-A3FD-4F22-BA0B-21D17F0DA2CA}" type="presParOf" srcId="{34AC0B7B-5B40-4167-9C21-C7E5A1EA12FC}" destId="{833244A1-B631-4D74-8DAE-DE745EA1390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21CC61-D181-474F-925F-376D334789AC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F4F2D693-48C2-4D4F-8366-6869414D0AF0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IN" sz="1400" dirty="0"/>
            <a:t>Abdominal pain with tenderness</a:t>
          </a:r>
        </a:p>
      </dgm:t>
    </dgm:pt>
    <dgm:pt modelId="{203123C5-A677-493D-9C02-D081DA7DBE7C}" type="parTrans" cxnId="{6F2CB31B-8745-4C09-9EB7-D3363CE731BC}">
      <dgm:prSet/>
      <dgm:spPr/>
      <dgm:t>
        <a:bodyPr/>
        <a:lstStyle/>
        <a:p>
          <a:endParaRPr lang="en-IN"/>
        </a:p>
      </dgm:t>
    </dgm:pt>
    <dgm:pt modelId="{05770913-8789-4536-A560-FBF1F76190A1}" type="sibTrans" cxnId="{6F2CB31B-8745-4C09-9EB7-D3363CE731BC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IN" sz="1600" dirty="0"/>
            <a:t>fever</a:t>
          </a:r>
        </a:p>
      </dgm:t>
    </dgm:pt>
    <dgm:pt modelId="{7C008D99-5810-4D87-B36C-71DBA93FD6C5}">
      <dgm:prSet phldrT="[Text]" phldr="1"/>
      <dgm:spPr/>
      <dgm:t>
        <a:bodyPr/>
        <a:lstStyle/>
        <a:p>
          <a:endParaRPr lang="en-IN"/>
        </a:p>
      </dgm:t>
    </dgm:pt>
    <dgm:pt modelId="{89628920-D8B0-4E0D-8DE7-62497D4A036E}" type="parTrans" cxnId="{34DEEEA1-A66E-41FD-8989-8B1EF535E633}">
      <dgm:prSet/>
      <dgm:spPr/>
      <dgm:t>
        <a:bodyPr/>
        <a:lstStyle/>
        <a:p>
          <a:endParaRPr lang="en-IN"/>
        </a:p>
      </dgm:t>
    </dgm:pt>
    <dgm:pt modelId="{7DB75230-B6E7-4B6C-A30B-3DD646FC3C33}" type="sibTrans" cxnId="{34DEEEA1-A66E-41FD-8989-8B1EF535E633}">
      <dgm:prSet/>
      <dgm:spPr/>
      <dgm:t>
        <a:bodyPr/>
        <a:lstStyle/>
        <a:p>
          <a:endParaRPr lang="en-IN"/>
        </a:p>
      </dgm:t>
    </dgm:pt>
    <dgm:pt modelId="{6CCF0D0B-CA29-43A4-B57F-908DBE0A880B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IN" dirty="0"/>
            <a:t>asymptomatic</a:t>
          </a:r>
        </a:p>
      </dgm:t>
    </dgm:pt>
    <dgm:pt modelId="{FC8145A0-3E28-4A83-917C-B1F7C1947FF1}" type="parTrans" cxnId="{B7D0CB56-F201-4132-95EC-650A60B2B4A0}">
      <dgm:prSet/>
      <dgm:spPr/>
      <dgm:t>
        <a:bodyPr/>
        <a:lstStyle/>
        <a:p>
          <a:endParaRPr lang="en-IN"/>
        </a:p>
      </dgm:t>
    </dgm:pt>
    <dgm:pt modelId="{25F765E6-7A57-42E9-8B3D-1EE6CCE143FD}" type="sibTrans" cxnId="{B7D0CB56-F201-4132-95EC-650A60B2B4A0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IN" sz="1400" dirty="0"/>
            <a:t>Paralytic ileus</a:t>
          </a:r>
        </a:p>
      </dgm:t>
    </dgm:pt>
    <dgm:pt modelId="{8693C2FA-6DD1-4A47-83A8-BD96B8B40A78}">
      <dgm:prSet phldrT="[Text]" phldr="1"/>
      <dgm:spPr/>
      <dgm:t>
        <a:bodyPr/>
        <a:lstStyle/>
        <a:p>
          <a:endParaRPr lang="en-IN"/>
        </a:p>
      </dgm:t>
    </dgm:pt>
    <dgm:pt modelId="{FB303597-5901-4FE9-891F-665588B0B184}" type="parTrans" cxnId="{BC2705E7-89CB-4C16-9C57-72CC95920A31}">
      <dgm:prSet/>
      <dgm:spPr/>
      <dgm:t>
        <a:bodyPr/>
        <a:lstStyle/>
        <a:p>
          <a:endParaRPr lang="en-IN"/>
        </a:p>
      </dgm:t>
    </dgm:pt>
    <dgm:pt modelId="{54BE4D8A-0778-4E8F-953C-07A6B45C9C43}" type="sibTrans" cxnId="{BC2705E7-89CB-4C16-9C57-72CC95920A31}">
      <dgm:prSet/>
      <dgm:spPr/>
      <dgm:t>
        <a:bodyPr/>
        <a:lstStyle/>
        <a:p>
          <a:endParaRPr lang="en-IN"/>
        </a:p>
      </dgm:t>
    </dgm:pt>
    <dgm:pt modelId="{A4508FEA-B2F4-4CAA-AEB4-13B460090848}">
      <dgm:prSet phldrT="[Text]"/>
      <dgm:spPr>
        <a:solidFill>
          <a:schemeClr val="bg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IN" dirty="0"/>
            <a:t>Other symptoms of infection</a:t>
          </a:r>
        </a:p>
      </dgm:t>
    </dgm:pt>
    <dgm:pt modelId="{BF53791A-9883-494F-BF96-4E19A39D9120}" type="parTrans" cxnId="{69A459CE-F112-47A0-B69F-71E711B8696E}">
      <dgm:prSet/>
      <dgm:spPr/>
      <dgm:t>
        <a:bodyPr/>
        <a:lstStyle/>
        <a:p>
          <a:endParaRPr lang="en-IN"/>
        </a:p>
      </dgm:t>
    </dgm:pt>
    <dgm:pt modelId="{9957E1D2-02D3-4AE3-B525-F8A296C8BA67}" type="sibTrans" cxnId="{69A459CE-F112-47A0-B69F-71E711B8696E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IN" dirty="0"/>
            <a:t>Hepatic encephalopathy</a:t>
          </a:r>
        </a:p>
      </dgm:t>
    </dgm:pt>
    <dgm:pt modelId="{F77ED5DC-9511-4FC7-AFD2-6D6AE98A6E77}">
      <dgm:prSet phldrT="[Text]" phldr="1"/>
      <dgm:spPr/>
      <dgm:t>
        <a:bodyPr/>
        <a:lstStyle/>
        <a:p>
          <a:endParaRPr lang="en-IN" dirty="0"/>
        </a:p>
      </dgm:t>
    </dgm:pt>
    <dgm:pt modelId="{BE57C4D7-0C24-4651-AA65-E8FD6DB52B3D}" type="parTrans" cxnId="{C676B4B2-49EB-4BCC-A541-701BD7B50DD8}">
      <dgm:prSet/>
      <dgm:spPr/>
      <dgm:t>
        <a:bodyPr/>
        <a:lstStyle/>
        <a:p>
          <a:endParaRPr lang="en-IN"/>
        </a:p>
      </dgm:t>
    </dgm:pt>
    <dgm:pt modelId="{E267EF12-5CDB-443D-8181-1AC8FC7E1C89}" type="sibTrans" cxnId="{C676B4B2-49EB-4BCC-A541-701BD7B50DD8}">
      <dgm:prSet/>
      <dgm:spPr/>
      <dgm:t>
        <a:bodyPr/>
        <a:lstStyle/>
        <a:p>
          <a:endParaRPr lang="en-IN"/>
        </a:p>
      </dgm:t>
    </dgm:pt>
    <dgm:pt modelId="{294EC9F5-7145-4038-A0A1-4BA82351B113}" type="pres">
      <dgm:prSet presAssocID="{D321CC61-D181-474F-925F-376D334789AC}" presName="Name0" presStyleCnt="0">
        <dgm:presLayoutVars>
          <dgm:chMax/>
          <dgm:chPref/>
          <dgm:dir/>
          <dgm:animLvl val="lvl"/>
        </dgm:presLayoutVars>
      </dgm:prSet>
      <dgm:spPr/>
    </dgm:pt>
    <dgm:pt modelId="{C1E9E7EC-46F4-40C6-80D5-88430DB65403}" type="pres">
      <dgm:prSet presAssocID="{F4F2D693-48C2-4D4F-8366-6869414D0AF0}" presName="composite" presStyleCnt="0"/>
      <dgm:spPr/>
    </dgm:pt>
    <dgm:pt modelId="{7E147961-C67C-4DE1-9C1F-4140D2EC1D4F}" type="pres">
      <dgm:prSet presAssocID="{F4F2D693-48C2-4D4F-8366-6869414D0AF0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8F1A9314-D1F8-4102-88F1-1B2D9C2FAE43}" type="pres">
      <dgm:prSet presAssocID="{F4F2D693-48C2-4D4F-8366-6869414D0AF0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26DEACA-BAE4-4146-8E03-A9FE1755FB1E}" type="pres">
      <dgm:prSet presAssocID="{F4F2D693-48C2-4D4F-8366-6869414D0AF0}" presName="BalanceSpacing" presStyleCnt="0"/>
      <dgm:spPr/>
    </dgm:pt>
    <dgm:pt modelId="{68BC170D-1901-41C8-8EF0-5D91C645986D}" type="pres">
      <dgm:prSet presAssocID="{F4F2D693-48C2-4D4F-8366-6869414D0AF0}" presName="BalanceSpacing1" presStyleCnt="0"/>
      <dgm:spPr/>
    </dgm:pt>
    <dgm:pt modelId="{B82166AA-2BEB-4FE4-A859-D9CD07D828C8}" type="pres">
      <dgm:prSet presAssocID="{05770913-8789-4536-A560-FBF1F76190A1}" presName="Accent1Text" presStyleLbl="node1" presStyleIdx="1" presStyleCnt="6" custScaleX="98341" custScaleY="97411" custLinFactNeighborX="-8" custLinFactNeighborY="481"/>
      <dgm:spPr/>
    </dgm:pt>
    <dgm:pt modelId="{4A7D477B-232F-4784-8AE7-FAF10512A3AF}" type="pres">
      <dgm:prSet presAssocID="{05770913-8789-4536-A560-FBF1F76190A1}" presName="spaceBetweenRectangles" presStyleCnt="0"/>
      <dgm:spPr/>
    </dgm:pt>
    <dgm:pt modelId="{36244A8A-3130-4807-8771-3F94ED737C92}" type="pres">
      <dgm:prSet presAssocID="{6CCF0D0B-CA29-43A4-B57F-908DBE0A880B}" presName="composite" presStyleCnt="0"/>
      <dgm:spPr/>
    </dgm:pt>
    <dgm:pt modelId="{3E9C4608-055F-410C-B9E3-7A1A74D0997E}" type="pres">
      <dgm:prSet presAssocID="{6CCF0D0B-CA29-43A4-B57F-908DBE0A880B}" presName="Parent1" presStyleLbl="node1" presStyleIdx="2" presStyleCnt="6" custScaleY="92663" custLinFactNeighborX="52906" custLinFactNeighborY="79583">
        <dgm:presLayoutVars>
          <dgm:chMax val="1"/>
          <dgm:chPref val="1"/>
          <dgm:bulletEnabled val="1"/>
        </dgm:presLayoutVars>
      </dgm:prSet>
      <dgm:spPr/>
    </dgm:pt>
    <dgm:pt modelId="{8F792BD1-1986-44F5-AB4F-6D9561D2E2AD}" type="pres">
      <dgm:prSet presAssocID="{6CCF0D0B-CA29-43A4-B57F-908DBE0A880B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462CE0E-2B67-491F-B302-9020E9EE3B17}" type="pres">
      <dgm:prSet presAssocID="{6CCF0D0B-CA29-43A4-B57F-908DBE0A880B}" presName="BalanceSpacing" presStyleCnt="0"/>
      <dgm:spPr/>
    </dgm:pt>
    <dgm:pt modelId="{3DA623A3-08B0-4C64-8B0D-2A4B117B8184}" type="pres">
      <dgm:prSet presAssocID="{6CCF0D0B-CA29-43A4-B57F-908DBE0A880B}" presName="BalanceSpacing1" presStyleCnt="0"/>
      <dgm:spPr/>
    </dgm:pt>
    <dgm:pt modelId="{EE7A82CC-0E04-4928-BB88-840AB3EE371C}" type="pres">
      <dgm:prSet presAssocID="{25F765E6-7A57-42E9-8B3D-1EE6CCE143FD}" presName="Accent1Text" presStyleLbl="node1" presStyleIdx="3" presStyleCnt="6" custLinFactNeighborX="-600" custLinFactNeighborY="-2593"/>
      <dgm:spPr/>
    </dgm:pt>
    <dgm:pt modelId="{A09882F5-90B5-4F24-9C4B-5D272FC4C5CA}" type="pres">
      <dgm:prSet presAssocID="{25F765E6-7A57-42E9-8B3D-1EE6CCE143FD}" presName="spaceBetweenRectangles" presStyleCnt="0"/>
      <dgm:spPr/>
    </dgm:pt>
    <dgm:pt modelId="{93218486-6C31-41DF-8CC4-B5948BAB671C}" type="pres">
      <dgm:prSet presAssocID="{A4508FEA-B2F4-4CAA-AEB4-13B460090848}" presName="composite" presStyleCnt="0"/>
      <dgm:spPr/>
    </dgm:pt>
    <dgm:pt modelId="{BA3E8119-84C4-4BF2-85AD-A5ABD59A88FC}" type="pres">
      <dgm:prSet presAssocID="{A4508FEA-B2F4-4CAA-AEB4-13B460090848}" presName="Parent1" presStyleLbl="node1" presStyleIdx="4" presStyleCnt="6" custScaleY="95584" custLinFactX="-14381" custLinFactNeighborX="-100000" custLinFactNeighborY="-3206">
        <dgm:presLayoutVars>
          <dgm:chMax val="1"/>
          <dgm:chPref val="1"/>
          <dgm:bulletEnabled val="1"/>
        </dgm:presLayoutVars>
      </dgm:prSet>
      <dgm:spPr/>
    </dgm:pt>
    <dgm:pt modelId="{4D630D7D-60AA-4A89-B5B5-9FD000802935}" type="pres">
      <dgm:prSet presAssocID="{A4508FEA-B2F4-4CAA-AEB4-13B460090848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9092A3C8-16C6-4B11-BF76-EB3C86DDFAB9}" type="pres">
      <dgm:prSet presAssocID="{A4508FEA-B2F4-4CAA-AEB4-13B460090848}" presName="BalanceSpacing" presStyleCnt="0"/>
      <dgm:spPr/>
    </dgm:pt>
    <dgm:pt modelId="{6931FEBA-C965-4124-98AD-0E5295D758CB}" type="pres">
      <dgm:prSet presAssocID="{A4508FEA-B2F4-4CAA-AEB4-13B460090848}" presName="BalanceSpacing1" presStyleCnt="0"/>
      <dgm:spPr/>
    </dgm:pt>
    <dgm:pt modelId="{B7C566D7-2A0F-49BB-9ECB-AF8A5EDD3985}" type="pres">
      <dgm:prSet presAssocID="{9957E1D2-02D3-4AE3-B525-F8A296C8BA67}" presName="Accent1Text" presStyleLbl="node1" presStyleIdx="5" presStyleCnt="6" custLinFactNeighborX="51386" custLinFactNeighborY="-85442"/>
      <dgm:spPr/>
    </dgm:pt>
  </dgm:ptLst>
  <dgm:cxnLst>
    <dgm:cxn modelId="{953FC203-E154-4109-BDE3-EF78472934DE}" type="presOf" srcId="{7C008D99-5810-4D87-B36C-71DBA93FD6C5}" destId="{8F1A9314-D1F8-4102-88F1-1B2D9C2FAE43}" srcOrd="0" destOrd="0" presId="urn:microsoft.com/office/officeart/2008/layout/AlternatingHexagons"/>
    <dgm:cxn modelId="{2B890017-4A3F-482F-AA35-13D6C935785C}" type="presOf" srcId="{8693C2FA-6DD1-4A47-83A8-BD96B8B40A78}" destId="{8F792BD1-1986-44F5-AB4F-6D9561D2E2AD}" srcOrd="0" destOrd="0" presId="urn:microsoft.com/office/officeart/2008/layout/AlternatingHexagons"/>
    <dgm:cxn modelId="{6F2CB31B-8745-4C09-9EB7-D3363CE731BC}" srcId="{D321CC61-D181-474F-925F-376D334789AC}" destId="{F4F2D693-48C2-4D4F-8366-6869414D0AF0}" srcOrd="0" destOrd="0" parTransId="{203123C5-A677-493D-9C02-D081DA7DBE7C}" sibTransId="{05770913-8789-4536-A560-FBF1F76190A1}"/>
    <dgm:cxn modelId="{FF442B26-F22A-43C4-B057-119A67D11DBC}" type="presOf" srcId="{F77ED5DC-9511-4FC7-AFD2-6D6AE98A6E77}" destId="{4D630D7D-60AA-4A89-B5B5-9FD000802935}" srcOrd="0" destOrd="0" presId="urn:microsoft.com/office/officeart/2008/layout/AlternatingHexagons"/>
    <dgm:cxn modelId="{04F9F233-417E-4234-99F3-DED77A6D5E06}" type="presOf" srcId="{05770913-8789-4536-A560-FBF1F76190A1}" destId="{B82166AA-2BEB-4FE4-A859-D9CD07D828C8}" srcOrd="0" destOrd="0" presId="urn:microsoft.com/office/officeart/2008/layout/AlternatingHexagons"/>
    <dgm:cxn modelId="{0A06213F-CD91-4BBF-8214-38ADA81B502A}" type="presOf" srcId="{A4508FEA-B2F4-4CAA-AEB4-13B460090848}" destId="{BA3E8119-84C4-4BF2-85AD-A5ABD59A88FC}" srcOrd="0" destOrd="0" presId="urn:microsoft.com/office/officeart/2008/layout/AlternatingHexagons"/>
    <dgm:cxn modelId="{2D127E6B-D3BD-419C-8E85-B6C87D4D5668}" type="presOf" srcId="{9957E1D2-02D3-4AE3-B525-F8A296C8BA67}" destId="{B7C566D7-2A0F-49BB-9ECB-AF8A5EDD3985}" srcOrd="0" destOrd="0" presId="urn:microsoft.com/office/officeart/2008/layout/AlternatingHexagons"/>
    <dgm:cxn modelId="{B7D0CB56-F201-4132-95EC-650A60B2B4A0}" srcId="{D321CC61-D181-474F-925F-376D334789AC}" destId="{6CCF0D0B-CA29-43A4-B57F-908DBE0A880B}" srcOrd="1" destOrd="0" parTransId="{FC8145A0-3E28-4A83-917C-B1F7C1947FF1}" sibTransId="{25F765E6-7A57-42E9-8B3D-1EE6CCE143FD}"/>
    <dgm:cxn modelId="{0A23837F-63E8-4B9B-9E2D-F5C2BEF5344F}" type="presOf" srcId="{25F765E6-7A57-42E9-8B3D-1EE6CCE143FD}" destId="{EE7A82CC-0E04-4928-BB88-840AB3EE371C}" srcOrd="0" destOrd="0" presId="urn:microsoft.com/office/officeart/2008/layout/AlternatingHexagons"/>
    <dgm:cxn modelId="{34DEEEA1-A66E-41FD-8989-8B1EF535E633}" srcId="{F4F2D693-48C2-4D4F-8366-6869414D0AF0}" destId="{7C008D99-5810-4D87-B36C-71DBA93FD6C5}" srcOrd="0" destOrd="0" parTransId="{89628920-D8B0-4E0D-8DE7-62497D4A036E}" sibTransId="{7DB75230-B6E7-4B6C-A30B-3DD646FC3C33}"/>
    <dgm:cxn modelId="{C676B4B2-49EB-4BCC-A541-701BD7B50DD8}" srcId="{A4508FEA-B2F4-4CAA-AEB4-13B460090848}" destId="{F77ED5DC-9511-4FC7-AFD2-6D6AE98A6E77}" srcOrd="0" destOrd="0" parTransId="{BE57C4D7-0C24-4651-AA65-E8FD6DB52B3D}" sibTransId="{E267EF12-5CDB-443D-8181-1AC8FC7E1C89}"/>
    <dgm:cxn modelId="{294375B8-4218-4657-AE58-99E3E6269B84}" type="presOf" srcId="{F4F2D693-48C2-4D4F-8366-6869414D0AF0}" destId="{7E147961-C67C-4DE1-9C1F-4140D2EC1D4F}" srcOrd="0" destOrd="0" presId="urn:microsoft.com/office/officeart/2008/layout/AlternatingHexagons"/>
    <dgm:cxn modelId="{69A459CE-F112-47A0-B69F-71E711B8696E}" srcId="{D321CC61-D181-474F-925F-376D334789AC}" destId="{A4508FEA-B2F4-4CAA-AEB4-13B460090848}" srcOrd="2" destOrd="0" parTransId="{BF53791A-9883-494F-BF96-4E19A39D9120}" sibTransId="{9957E1D2-02D3-4AE3-B525-F8A296C8BA67}"/>
    <dgm:cxn modelId="{760F42E4-4DF5-485E-9737-E38E37441903}" type="presOf" srcId="{6CCF0D0B-CA29-43A4-B57F-908DBE0A880B}" destId="{3E9C4608-055F-410C-B9E3-7A1A74D0997E}" srcOrd="0" destOrd="0" presId="urn:microsoft.com/office/officeart/2008/layout/AlternatingHexagons"/>
    <dgm:cxn modelId="{BC2705E7-89CB-4C16-9C57-72CC95920A31}" srcId="{6CCF0D0B-CA29-43A4-B57F-908DBE0A880B}" destId="{8693C2FA-6DD1-4A47-83A8-BD96B8B40A78}" srcOrd="0" destOrd="0" parTransId="{FB303597-5901-4FE9-891F-665588B0B184}" sibTransId="{54BE4D8A-0778-4E8F-953C-07A6B45C9C43}"/>
    <dgm:cxn modelId="{870779FC-F23F-4771-82E9-B4D8E4A3799E}" type="presOf" srcId="{D321CC61-D181-474F-925F-376D334789AC}" destId="{294EC9F5-7145-4038-A0A1-4BA82351B113}" srcOrd="0" destOrd="0" presId="urn:microsoft.com/office/officeart/2008/layout/AlternatingHexagons"/>
    <dgm:cxn modelId="{A067F0EC-806C-44E8-A213-922987D99640}" type="presParOf" srcId="{294EC9F5-7145-4038-A0A1-4BA82351B113}" destId="{C1E9E7EC-46F4-40C6-80D5-88430DB65403}" srcOrd="0" destOrd="0" presId="urn:microsoft.com/office/officeart/2008/layout/AlternatingHexagons"/>
    <dgm:cxn modelId="{478192CC-0003-4D47-AC9E-5BC6009060D1}" type="presParOf" srcId="{C1E9E7EC-46F4-40C6-80D5-88430DB65403}" destId="{7E147961-C67C-4DE1-9C1F-4140D2EC1D4F}" srcOrd="0" destOrd="0" presId="urn:microsoft.com/office/officeart/2008/layout/AlternatingHexagons"/>
    <dgm:cxn modelId="{23DC3670-96E8-4910-B845-2848F707AEEA}" type="presParOf" srcId="{C1E9E7EC-46F4-40C6-80D5-88430DB65403}" destId="{8F1A9314-D1F8-4102-88F1-1B2D9C2FAE43}" srcOrd="1" destOrd="0" presId="urn:microsoft.com/office/officeart/2008/layout/AlternatingHexagons"/>
    <dgm:cxn modelId="{BB0FFB38-0793-4182-B5AF-ED6EE8FACB24}" type="presParOf" srcId="{C1E9E7EC-46F4-40C6-80D5-88430DB65403}" destId="{726DEACA-BAE4-4146-8E03-A9FE1755FB1E}" srcOrd="2" destOrd="0" presId="urn:microsoft.com/office/officeart/2008/layout/AlternatingHexagons"/>
    <dgm:cxn modelId="{096D6B8E-5C55-4048-9F2A-13298A48882E}" type="presParOf" srcId="{C1E9E7EC-46F4-40C6-80D5-88430DB65403}" destId="{68BC170D-1901-41C8-8EF0-5D91C645986D}" srcOrd="3" destOrd="0" presId="urn:microsoft.com/office/officeart/2008/layout/AlternatingHexagons"/>
    <dgm:cxn modelId="{1C7743FE-AD33-4A01-9D66-02B93016093C}" type="presParOf" srcId="{C1E9E7EC-46F4-40C6-80D5-88430DB65403}" destId="{B82166AA-2BEB-4FE4-A859-D9CD07D828C8}" srcOrd="4" destOrd="0" presId="urn:microsoft.com/office/officeart/2008/layout/AlternatingHexagons"/>
    <dgm:cxn modelId="{2038318D-CF6F-442D-9F58-942ACD74C04F}" type="presParOf" srcId="{294EC9F5-7145-4038-A0A1-4BA82351B113}" destId="{4A7D477B-232F-4784-8AE7-FAF10512A3AF}" srcOrd="1" destOrd="0" presId="urn:microsoft.com/office/officeart/2008/layout/AlternatingHexagons"/>
    <dgm:cxn modelId="{145D5542-447F-41B6-A539-557EA6A1530C}" type="presParOf" srcId="{294EC9F5-7145-4038-A0A1-4BA82351B113}" destId="{36244A8A-3130-4807-8771-3F94ED737C92}" srcOrd="2" destOrd="0" presId="urn:microsoft.com/office/officeart/2008/layout/AlternatingHexagons"/>
    <dgm:cxn modelId="{4529976D-9BA0-4825-BF3E-19ECA90E5BD4}" type="presParOf" srcId="{36244A8A-3130-4807-8771-3F94ED737C92}" destId="{3E9C4608-055F-410C-B9E3-7A1A74D0997E}" srcOrd="0" destOrd="0" presId="urn:microsoft.com/office/officeart/2008/layout/AlternatingHexagons"/>
    <dgm:cxn modelId="{7067918C-0336-4417-A771-854761527962}" type="presParOf" srcId="{36244A8A-3130-4807-8771-3F94ED737C92}" destId="{8F792BD1-1986-44F5-AB4F-6D9561D2E2AD}" srcOrd="1" destOrd="0" presId="urn:microsoft.com/office/officeart/2008/layout/AlternatingHexagons"/>
    <dgm:cxn modelId="{57A5882F-2E42-460B-B813-85974C15EC43}" type="presParOf" srcId="{36244A8A-3130-4807-8771-3F94ED737C92}" destId="{F462CE0E-2B67-491F-B302-9020E9EE3B17}" srcOrd="2" destOrd="0" presId="urn:microsoft.com/office/officeart/2008/layout/AlternatingHexagons"/>
    <dgm:cxn modelId="{D1FC88E2-E584-4297-ADA5-8852131C8E03}" type="presParOf" srcId="{36244A8A-3130-4807-8771-3F94ED737C92}" destId="{3DA623A3-08B0-4C64-8B0D-2A4B117B8184}" srcOrd="3" destOrd="0" presId="urn:microsoft.com/office/officeart/2008/layout/AlternatingHexagons"/>
    <dgm:cxn modelId="{679BFCAA-A1A0-4E99-8814-78AA8192DDC5}" type="presParOf" srcId="{36244A8A-3130-4807-8771-3F94ED737C92}" destId="{EE7A82CC-0E04-4928-BB88-840AB3EE371C}" srcOrd="4" destOrd="0" presId="urn:microsoft.com/office/officeart/2008/layout/AlternatingHexagons"/>
    <dgm:cxn modelId="{3CC771D2-501A-46D1-9E1E-05365FA131FC}" type="presParOf" srcId="{294EC9F5-7145-4038-A0A1-4BA82351B113}" destId="{A09882F5-90B5-4F24-9C4B-5D272FC4C5CA}" srcOrd="3" destOrd="0" presId="urn:microsoft.com/office/officeart/2008/layout/AlternatingHexagons"/>
    <dgm:cxn modelId="{C7FB80B7-678A-4B44-9B79-E9E910EEE003}" type="presParOf" srcId="{294EC9F5-7145-4038-A0A1-4BA82351B113}" destId="{93218486-6C31-41DF-8CC4-B5948BAB671C}" srcOrd="4" destOrd="0" presId="urn:microsoft.com/office/officeart/2008/layout/AlternatingHexagons"/>
    <dgm:cxn modelId="{A6711E90-7083-41D8-B98B-972A4CD26C96}" type="presParOf" srcId="{93218486-6C31-41DF-8CC4-B5948BAB671C}" destId="{BA3E8119-84C4-4BF2-85AD-A5ABD59A88FC}" srcOrd="0" destOrd="0" presId="urn:microsoft.com/office/officeart/2008/layout/AlternatingHexagons"/>
    <dgm:cxn modelId="{8C560EE8-FADB-4564-B368-74F2EEA6DF30}" type="presParOf" srcId="{93218486-6C31-41DF-8CC4-B5948BAB671C}" destId="{4D630D7D-60AA-4A89-B5B5-9FD000802935}" srcOrd="1" destOrd="0" presId="urn:microsoft.com/office/officeart/2008/layout/AlternatingHexagons"/>
    <dgm:cxn modelId="{F6283E06-1FCB-4598-A32B-9B574D0C4570}" type="presParOf" srcId="{93218486-6C31-41DF-8CC4-B5948BAB671C}" destId="{9092A3C8-16C6-4B11-BF76-EB3C86DDFAB9}" srcOrd="2" destOrd="0" presId="urn:microsoft.com/office/officeart/2008/layout/AlternatingHexagons"/>
    <dgm:cxn modelId="{82AED991-4140-45C8-8E15-3DCC7C5ECE24}" type="presParOf" srcId="{93218486-6C31-41DF-8CC4-B5948BAB671C}" destId="{6931FEBA-C965-4124-98AD-0E5295D758CB}" srcOrd="3" destOrd="0" presId="urn:microsoft.com/office/officeart/2008/layout/AlternatingHexagons"/>
    <dgm:cxn modelId="{9E4CE45A-38D5-461B-8304-9EBF4F05D3A4}" type="presParOf" srcId="{93218486-6C31-41DF-8CC4-B5948BAB671C}" destId="{B7C566D7-2A0F-49BB-9ECB-AF8A5EDD3985}" srcOrd="4" destOrd="0" presId="urn:microsoft.com/office/officeart/2008/layout/AlternatingHexagons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54ADA5-9C7B-4E50-B263-AA4F9E6395A5}">
      <dsp:nvSpPr>
        <dsp:cNvPr id="0" name=""/>
        <dsp:cNvSpPr/>
      </dsp:nvSpPr>
      <dsp:spPr>
        <a:xfrm>
          <a:off x="3241869" y="47518"/>
          <a:ext cx="4876800" cy="1447838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50000"/>
            <a:lumOff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IN" sz="2000" kern="1200" dirty="0"/>
            <a:t>   Escherichia coli and other gut bacteria</a:t>
          </a:r>
        </a:p>
      </dsp:txBody>
      <dsp:txXfrm>
        <a:off x="3241869" y="228498"/>
        <a:ext cx="4333861" cy="1085878"/>
      </dsp:txXfrm>
    </dsp:sp>
    <dsp:sp modelId="{C1443EB3-C337-4DD2-B5EE-35BA901F6771}">
      <dsp:nvSpPr>
        <dsp:cNvPr id="0" name=""/>
        <dsp:cNvSpPr/>
      </dsp:nvSpPr>
      <dsp:spPr>
        <a:xfrm>
          <a:off x="0" y="95145"/>
          <a:ext cx="3251200" cy="1259007"/>
        </a:xfrm>
        <a:prstGeom prst="roundRect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</a:rPr>
            <a:t>GRAM NEGATIVE AEROBIC</a:t>
          </a:r>
          <a:endParaRPr lang="en-IN" sz="2000" kern="1200" dirty="0">
            <a:latin typeface="+mn-lt"/>
          </a:endParaRPr>
        </a:p>
      </dsp:txBody>
      <dsp:txXfrm>
        <a:off x="61460" y="156605"/>
        <a:ext cx="3128280" cy="1136087"/>
      </dsp:txXfrm>
    </dsp:sp>
    <dsp:sp modelId="{833244A1-B631-4D74-8DAE-DE745EA13906}">
      <dsp:nvSpPr>
        <dsp:cNvPr id="0" name=""/>
        <dsp:cNvSpPr/>
      </dsp:nvSpPr>
      <dsp:spPr>
        <a:xfrm>
          <a:off x="3232538" y="1642080"/>
          <a:ext cx="4876800" cy="1381039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50000"/>
            <a:lumOff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IN" sz="2000" kern="1200" dirty="0"/>
            <a:t>   Streptococcus </a:t>
          </a:r>
          <a:r>
            <a:rPr lang="en-IN" sz="2000" kern="1200" dirty="0" err="1"/>
            <a:t>viridans</a:t>
          </a:r>
          <a:r>
            <a:rPr lang="en-IN" sz="2000" kern="1200" dirty="0"/>
            <a:t>, Staphylococcus aureus and Enterococcus spp.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700" kern="1200" dirty="0"/>
        </a:p>
      </dsp:txBody>
      <dsp:txXfrm>
        <a:off x="3232538" y="1814710"/>
        <a:ext cx="4358910" cy="1035779"/>
      </dsp:txXfrm>
    </dsp:sp>
    <dsp:sp modelId="{A2CD1F65-D9D4-4D47-B4F5-B20E6228D21D}">
      <dsp:nvSpPr>
        <dsp:cNvPr id="0" name=""/>
        <dsp:cNvSpPr/>
      </dsp:nvSpPr>
      <dsp:spPr>
        <a:xfrm>
          <a:off x="0" y="1722898"/>
          <a:ext cx="3251200" cy="1192883"/>
        </a:xfrm>
        <a:prstGeom prst="roundRect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GRAM POSITIVE AEROBIC</a:t>
          </a:r>
          <a:endParaRPr lang="en-IN" sz="2000" kern="1200" dirty="0"/>
        </a:p>
      </dsp:txBody>
      <dsp:txXfrm>
        <a:off x="58232" y="1781130"/>
        <a:ext cx="3134736" cy="1076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47961-C67C-4DE1-9C1F-4140D2EC1D4F}">
      <dsp:nvSpPr>
        <dsp:cNvPr id="0" name=""/>
        <dsp:cNvSpPr/>
      </dsp:nvSpPr>
      <dsp:spPr>
        <a:xfrm rot="5400000">
          <a:off x="4171850" y="117802"/>
          <a:ext cx="1776585" cy="154562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Abdominal pain with tenderness</a:t>
          </a:r>
        </a:p>
      </dsp:txBody>
      <dsp:txXfrm rot="-5400000">
        <a:off x="4528189" y="279175"/>
        <a:ext cx="1063907" cy="1222883"/>
      </dsp:txXfrm>
    </dsp:sp>
    <dsp:sp modelId="{8F1A9314-D1F8-4102-88F1-1B2D9C2FAE43}">
      <dsp:nvSpPr>
        <dsp:cNvPr id="0" name=""/>
        <dsp:cNvSpPr/>
      </dsp:nvSpPr>
      <dsp:spPr>
        <a:xfrm>
          <a:off x="5879859" y="357641"/>
          <a:ext cx="1982669" cy="1065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5879859" y="357641"/>
        <a:ext cx="1982669" cy="1065951"/>
      </dsp:txXfrm>
    </dsp:sp>
    <dsp:sp modelId="{B82166AA-2BEB-4FE4-A859-D9CD07D828C8}">
      <dsp:nvSpPr>
        <dsp:cNvPr id="0" name=""/>
        <dsp:cNvSpPr/>
      </dsp:nvSpPr>
      <dsp:spPr>
        <a:xfrm rot="5400000">
          <a:off x="2525445" y="139169"/>
          <a:ext cx="1730589" cy="1519987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fever</a:t>
          </a:r>
        </a:p>
      </dsp:txBody>
      <dsp:txXfrm rot="-5400000">
        <a:off x="2868663" y="304749"/>
        <a:ext cx="1044153" cy="1188827"/>
      </dsp:txXfrm>
    </dsp:sp>
    <dsp:sp modelId="{3E9C4608-055F-410C-B9E3-7A1A74D0997E}">
      <dsp:nvSpPr>
        <dsp:cNvPr id="0" name=""/>
        <dsp:cNvSpPr/>
      </dsp:nvSpPr>
      <dsp:spPr>
        <a:xfrm rot="5400000">
          <a:off x="4216917" y="3039628"/>
          <a:ext cx="1646237" cy="154562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kern="1200" dirty="0"/>
            <a:t>asymptomatic</a:t>
          </a:r>
        </a:p>
      </dsp:txBody>
      <dsp:txXfrm rot="-5400000">
        <a:off x="4516954" y="3255313"/>
        <a:ext cx="1046163" cy="1114259"/>
      </dsp:txXfrm>
    </dsp:sp>
    <dsp:sp modelId="{8F792BD1-1986-44F5-AB4F-6D9561D2E2AD}">
      <dsp:nvSpPr>
        <dsp:cNvPr id="0" name=""/>
        <dsp:cNvSpPr/>
      </dsp:nvSpPr>
      <dsp:spPr>
        <a:xfrm>
          <a:off x="1466821" y="1865607"/>
          <a:ext cx="1918712" cy="1065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1466821" y="1865607"/>
        <a:ext cx="1918712" cy="1065951"/>
      </dsp:txXfrm>
    </dsp:sp>
    <dsp:sp modelId="{EE7A82CC-0E04-4928-BB88-840AB3EE371C}">
      <dsp:nvSpPr>
        <dsp:cNvPr id="0" name=""/>
        <dsp:cNvSpPr/>
      </dsp:nvSpPr>
      <dsp:spPr>
        <a:xfrm rot="5400000">
          <a:off x="4994018" y="1579701"/>
          <a:ext cx="1776585" cy="154562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Paralytic ileus</a:t>
          </a:r>
        </a:p>
      </dsp:txBody>
      <dsp:txXfrm rot="-5400000">
        <a:off x="5350357" y="1741074"/>
        <a:ext cx="1063907" cy="1222883"/>
      </dsp:txXfrm>
    </dsp:sp>
    <dsp:sp modelId="{BA3E8119-84C4-4BF2-85AD-A5ABD59A88FC}">
      <dsp:nvSpPr>
        <dsp:cNvPr id="0" name=""/>
        <dsp:cNvSpPr/>
      </dsp:nvSpPr>
      <dsp:spPr>
        <a:xfrm rot="5400000">
          <a:off x="2443171" y="3076776"/>
          <a:ext cx="1698131" cy="154562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kern="1200" dirty="0"/>
            <a:t>Other symptoms of infection</a:t>
          </a:r>
        </a:p>
      </dsp:txBody>
      <dsp:txXfrm rot="-5400000">
        <a:off x="2765460" y="3270838"/>
        <a:ext cx="1053553" cy="1157505"/>
      </dsp:txXfrm>
    </dsp:sp>
    <dsp:sp modelId="{4D630D7D-60AA-4A89-B5B5-9FD000802935}">
      <dsp:nvSpPr>
        <dsp:cNvPr id="0" name=""/>
        <dsp:cNvSpPr/>
      </dsp:nvSpPr>
      <dsp:spPr>
        <a:xfrm>
          <a:off x="5879859" y="3373572"/>
          <a:ext cx="1982669" cy="1065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 dirty="0"/>
        </a:p>
      </dsp:txBody>
      <dsp:txXfrm>
        <a:off x="5879859" y="3373572"/>
        <a:ext cx="1982669" cy="1065951"/>
      </dsp:txXfrm>
    </dsp:sp>
    <dsp:sp modelId="{B7C566D7-2A0F-49BB-9ECB-AF8A5EDD3985}">
      <dsp:nvSpPr>
        <dsp:cNvPr id="0" name=""/>
        <dsp:cNvSpPr/>
      </dsp:nvSpPr>
      <dsp:spPr>
        <a:xfrm rot="5400000">
          <a:off x="3296807" y="1615784"/>
          <a:ext cx="1776585" cy="154562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kern="1200" dirty="0"/>
            <a:t>Hepatic encephalopathy</a:t>
          </a:r>
        </a:p>
      </dsp:txBody>
      <dsp:txXfrm rot="-5400000">
        <a:off x="3653146" y="1777157"/>
        <a:ext cx="1063907" cy="1222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0T16:26:56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24575,'0'1'-8191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0348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3082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8950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3417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713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230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2148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593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15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72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9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770BD90-023C-4F6B-916D-BBDD7B9CED5B}" type="datetimeFigureOut">
              <a:rPr lang="en-IN" smtClean="0"/>
              <a:t>21-03-2023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1025057-3517-4318-AACF-1D683E0C36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343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38CB-7269-2758-139D-430236C987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Spontaneous Bacterial Peritonitis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A987A-DDD0-E2B2-6B36-D8FE4D77C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05850" y="6086475"/>
            <a:ext cx="3171826" cy="514348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Dr Kenfine, JR Medicine</a:t>
            </a:r>
            <a:endParaRPr lang="en-IN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554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B74DDF3-7E63-893F-3255-061EF5CE17BC}"/>
              </a:ext>
            </a:extLst>
          </p:cNvPr>
          <p:cNvSpPr/>
          <p:nvPr/>
        </p:nvSpPr>
        <p:spPr>
          <a:xfrm>
            <a:off x="3273587" y="1478902"/>
            <a:ext cx="5644825" cy="390019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dirty="0">
                <a:latin typeface="Cooper Black" panose="0208090404030B020404" pitchFamily="18" charset="0"/>
              </a:rPr>
              <a:t>                           SBP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Spontaneous infection of the ascitic fluid without an intraabdominal source.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975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6F79CBE-5BFD-8813-FDE1-B593A45DD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083604"/>
              </p:ext>
            </p:extLst>
          </p:nvPr>
        </p:nvGraphicFramePr>
        <p:xfrm>
          <a:off x="2218612" y="2705877"/>
          <a:ext cx="8128000" cy="3023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itle 9">
            <a:extLst>
              <a:ext uri="{FF2B5EF4-FFF2-40B4-BE49-F238E27FC236}">
                <a16:creationId xmlns:a16="http://schemas.microsoft.com/office/drawing/2014/main" id="{0D45EF29-1755-A370-C29B-A4BA47047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etiology</a:t>
            </a:r>
            <a:endParaRPr lang="en-IN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6C65761-AAAC-9FD1-208F-03987DD7A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6134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885D99-FE68-C9D1-2AC9-832500EE0ACC}"/>
              </a:ext>
            </a:extLst>
          </p:cNvPr>
          <p:cNvSpPr txBox="1"/>
          <p:nvPr/>
        </p:nvSpPr>
        <p:spPr>
          <a:xfrm>
            <a:off x="1101012" y="3021860"/>
            <a:ext cx="10005138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Bell MT" panose="02020503060305020303" pitchFamily="18" charset="0"/>
              </a:rPr>
              <a:t>If </a:t>
            </a:r>
            <a:r>
              <a:rPr lang="en-US" sz="2000" b="1" dirty="0">
                <a:latin typeface="Bell MT" panose="02020503060305020303" pitchFamily="18" charset="0"/>
              </a:rPr>
              <a:t>more than two organisms </a:t>
            </a:r>
            <a:r>
              <a:rPr lang="en-US" sz="2000" dirty="0">
                <a:latin typeface="Bell MT" panose="02020503060305020303" pitchFamily="18" charset="0"/>
              </a:rPr>
              <a:t>are identified, secondary bacterial peritonitis due to a </a:t>
            </a:r>
            <a:r>
              <a:rPr lang="en-US" sz="2000" b="1" dirty="0">
                <a:latin typeface="Bell MT" panose="02020503060305020303" pitchFamily="18" charset="0"/>
              </a:rPr>
              <a:t>perforated viscus </a:t>
            </a:r>
            <a:r>
              <a:rPr lang="en-US" sz="2000" dirty="0">
                <a:latin typeface="Bell MT" panose="02020503060305020303" pitchFamily="18" charset="0"/>
              </a:rPr>
              <a:t>should be considered</a:t>
            </a:r>
          </a:p>
        </p:txBody>
      </p:sp>
    </p:spTree>
    <p:extLst>
      <p:ext uri="{BB962C8B-B14F-4D97-AF65-F5344CB8AC3E}">
        <p14:creationId xmlns:p14="http://schemas.microsoft.com/office/powerpoint/2010/main" val="2549482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8F411-D110-17D7-00FE-85948EF60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371" y="386503"/>
            <a:ext cx="8842649" cy="1188720"/>
          </a:xfrm>
        </p:spPr>
        <p:txBody>
          <a:bodyPr/>
          <a:lstStyle/>
          <a:p>
            <a:r>
              <a:rPr lang="en-US" dirty="0"/>
              <a:t>mechanism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9156A-1460-18DC-9634-59CA0EF56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55" y="1704975"/>
            <a:ext cx="10066369" cy="493395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     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            Bacterial Translocation </a:t>
            </a:r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74F14F8-476E-B45B-D3BC-52E99E247259}"/>
              </a:ext>
            </a:extLst>
          </p:cNvPr>
          <p:cNvSpPr/>
          <p:nvPr/>
        </p:nvSpPr>
        <p:spPr>
          <a:xfrm>
            <a:off x="4791076" y="3532441"/>
            <a:ext cx="3309936" cy="11049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mesenteric lymph nodes</a:t>
            </a:r>
            <a:endParaRPr lang="en-IN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B31A26C-B6A4-EF91-38DE-1B95DC783A7B}"/>
              </a:ext>
            </a:extLst>
          </p:cNvPr>
          <p:cNvSpPr/>
          <p:nvPr/>
        </p:nvSpPr>
        <p:spPr>
          <a:xfrm>
            <a:off x="4791076" y="5293376"/>
            <a:ext cx="3586163" cy="11049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bacteremia and seeding of the ascitic fluid.</a:t>
            </a:r>
            <a:endParaRPr lang="en-IN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1CB5120-F764-FE60-2BE8-D1A442EC1ED4}"/>
              </a:ext>
            </a:extLst>
          </p:cNvPr>
          <p:cNvSpPr/>
          <p:nvPr/>
        </p:nvSpPr>
        <p:spPr>
          <a:xfrm>
            <a:off x="4722018" y="1908239"/>
            <a:ext cx="3448050" cy="10096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gut flora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2DA6A70-36BB-7694-468B-220B9B5E7268}"/>
                  </a:ext>
                </a:extLst>
              </p14:cNvPr>
              <p14:cNvContentPartPr/>
              <p14:nvPr/>
            </p14:nvContentPartPr>
            <p14:xfrm>
              <a:off x="5191020" y="904845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2DA6A70-36BB-7694-468B-220B9B5E726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82020" y="89584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Arrow: Down 13">
            <a:extLst>
              <a:ext uri="{FF2B5EF4-FFF2-40B4-BE49-F238E27FC236}">
                <a16:creationId xmlns:a16="http://schemas.microsoft.com/office/drawing/2014/main" id="{6B6EAE9D-1030-2D0F-24B2-CE0A7C4EADCB}"/>
              </a:ext>
            </a:extLst>
          </p:cNvPr>
          <p:cNvSpPr/>
          <p:nvPr/>
        </p:nvSpPr>
        <p:spPr>
          <a:xfrm>
            <a:off x="6441800" y="2992899"/>
            <a:ext cx="134895" cy="48195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B8365C2-2B87-6A78-E64B-D0D5394A34DE}"/>
              </a:ext>
            </a:extLst>
          </p:cNvPr>
          <p:cNvSpPr/>
          <p:nvPr/>
        </p:nvSpPr>
        <p:spPr>
          <a:xfrm>
            <a:off x="6441799" y="4767093"/>
            <a:ext cx="134895" cy="4512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6809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09C5A5-B5C7-B4A5-E7B3-E4CDB6628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1719262"/>
            <a:ext cx="10534650" cy="1019175"/>
          </a:xfrm>
        </p:spPr>
        <p:txBody>
          <a:bodyPr/>
          <a:lstStyle/>
          <a:p>
            <a:endParaRPr lang="en-US" b="1" dirty="0">
              <a:latin typeface="Bahnschrift Light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Hematogenous spread  </a:t>
            </a:r>
            <a:r>
              <a:rPr lang="en-US" dirty="0"/>
              <a:t>from a distant source, such as a urinary tract infection (immunocompromised).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381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DF0C7-CBDE-91ED-7D83-216BA474CD4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76350" y="1878012"/>
            <a:ext cx="9353550" cy="3646488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In Cirrhosis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, elevated level of bacterial overgrowth in the GI tract</a:t>
            </a:r>
          </a:p>
          <a:p>
            <a:pPr marL="1257300" marR="0" lvl="4" indent="-3429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arenR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Prolonged intestinal transit time </a:t>
            </a:r>
          </a:p>
          <a:p>
            <a:pPr marL="1257300" marR="0" lvl="4" indent="-3429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arenR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Reduced protein production by a cirrhotic liver </a:t>
            </a:r>
          </a:p>
          <a:p>
            <a:pPr marL="1257300" marR="0" lvl="4" indent="-3429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arenR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Poor phagocytic and reticuloendothelial system function results in decreased clearance of microorganisms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7616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55341-5046-C09A-8F2C-ACA9C6556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7" y="333634"/>
            <a:ext cx="7729728" cy="1164966"/>
          </a:xfrm>
        </p:spPr>
        <p:txBody>
          <a:bodyPr/>
          <a:lstStyle/>
          <a:p>
            <a:r>
              <a:rPr lang="en-IN" dirty="0"/>
              <a:t>CLINICAL FEATURES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5F7B329-D6F1-F1D3-3A3F-7EB21605C3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807334"/>
              </p:ext>
            </p:extLst>
          </p:nvPr>
        </p:nvGraphicFramePr>
        <p:xfrm>
          <a:off x="1597455" y="1727201"/>
          <a:ext cx="9329350" cy="4797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308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72832-FE32-C3EB-03D6-5DB7F4F9D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7069" y="439759"/>
            <a:ext cx="7729728" cy="1188720"/>
          </a:xfrm>
        </p:spPr>
        <p:txBody>
          <a:bodyPr/>
          <a:lstStyle/>
          <a:p>
            <a:r>
              <a:rPr lang="en-US" dirty="0"/>
              <a:t>Treatment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579F7-A944-2112-B108-7EE921C8A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2469" y="2048934"/>
            <a:ext cx="7729728" cy="3335494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b="1" dirty="0"/>
              <a:t>Intravenous third-generation cephalosporin </a:t>
            </a:r>
            <a:r>
              <a:rPr lang="en-US" dirty="0"/>
              <a:t>for 5 days. </a:t>
            </a:r>
          </a:p>
          <a:p>
            <a:pPr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/>
              <a:t>In addition, </a:t>
            </a:r>
            <a:r>
              <a:rPr lang="en-US" b="1" dirty="0"/>
              <a:t>intravenous albumin </a:t>
            </a:r>
            <a:r>
              <a:rPr lang="en-US" dirty="0"/>
              <a:t>(1.5 g/kg body weight on day 1 and 1g/kg on day 3) has been shown to reduce the risk of renal failure and to improve survival.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947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B7621-2E70-6E0B-E893-CA761AA0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978C9-131E-7DF3-0FEA-C6B884470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Inj</a:t>
            </a:r>
            <a:r>
              <a:rPr lang="en-IN" dirty="0"/>
              <a:t> </a:t>
            </a:r>
            <a:r>
              <a:rPr lang="en-IN" dirty="0" err="1"/>
              <a:t>Cefotaxim</a:t>
            </a:r>
            <a:r>
              <a:rPr lang="en-IN" dirty="0"/>
              <a:t> 2gm iv TDS  for 5 days</a:t>
            </a:r>
          </a:p>
          <a:p>
            <a:pPr marL="0" indent="0">
              <a:buNone/>
            </a:pPr>
            <a:r>
              <a:rPr lang="en-IN" dirty="0"/>
              <a:t>                   Or </a:t>
            </a:r>
          </a:p>
          <a:p>
            <a:r>
              <a:rPr lang="en-IN" dirty="0" err="1"/>
              <a:t>Inj</a:t>
            </a:r>
            <a:r>
              <a:rPr lang="en-IN" dirty="0"/>
              <a:t> Ceftriaxone1gm BD or 2gm OD for 5days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7557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1C09C-19B4-BA2A-1DDC-206D802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prophylaxis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7AB9F-1716-92FE-6FFC-07902C1CB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1676" y="2286000"/>
            <a:ext cx="8867774" cy="4048125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endParaRPr lang="en-US" dirty="0">
              <a:latin typeface="Bahnschrift Light" panose="020B0502040204020203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dirty="0">
              <a:latin typeface="Bahnschrift Light" panose="020B0502040204020203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dirty="0"/>
              <a:t>Target groups:</a:t>
            </a:r>
          </a:p>
          <a:p>
            <a:pPr marL="1427163" lvl="5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Patients with ascitic fluid protein &lt;1.5 g/dl</a:t>
            </a:r>
          </a:p>
          <a:p>
            <a:pPr marL="1427163" lvl="5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Those with a prior episode of SBP</a:t>
            </a:r>
          </a:p>
          <a:p>
            <a:pPr marL="1427163" lvl="5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Patients with variceal hemorrhage</a:t>
            </a:r>
          </a:p>
          <a:p>
            <a:pPr marL="1427163" lvl="5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1427163" lvl="5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1427163" lvl="5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8039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F2F23-17EC-8A0D-2181-5FB5D2D9B2B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51614" y="1002890"/>
            <a:ext cx="9645650" cy="59485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000" b="1" u="sng" dirty="0"/>
              <a:t>LONG TERM PROPHYLAXIS (AASLD)</a:t>
            </a:r>
          </a:p>
          <a:p>
            <a:pPr marL="0" indent="0" algn="ctr">
              <a:buNone/>
            </a:pPr>
            <a:endParaRPr lang="en-IN" sz="2000" u="sng" dirty="0"/>
          </a:p>
          <a:p>
            <a:pPr marL="0" indent="0">
              <a:buNone/>
            </a:pPr>
            <a:r>
              <a:rPr lang="en-IN" dirty="0"/>
              <a:t>Low protein ascitic fluid &lt;1.5gm/dl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Altered renal function </a:t>
            </a:r>
          </a:p>
          <a:p>
            <a:pPr marL="685800" lvl="3" indent="0">
              <a:buNone/>
            </a:pPr>
            <a:r>
              <a:rPr lang="en-IN" dirty="0"/>
              <a:t>S Cr &gt;/equals 1.5gm/dl   OR</a:t>
            </a:r>
          </a:p>
          <a:p>
            <a:pPr marL="685800" lvl="3" indent="0">
              <a:buNone/>
            </a:pPr>
            <a:r>
              <a:rPr lang="en-IN" dirty="0"/>
              <a:t>BUN &gt;/equals 25 mg/dl  OR                                                     DAILY </a:t>
            </a:r>
          </a:p>
          <a:p>
            <a:pPr marL="685800" lvl="3" indent="0">
              <a:buNone/>
            </a:pPr>
            <a:r>
              <a:rPr lang="en-IN" dirty="0"/>
              <a:t>S Sodium &lt;/equals 130 </a:t>
            </a:r>
            <a:r>
              <a:rPr lang="en-IN" dirty="0" err="1"/>
              <a:t>mEq</a:t>
            </a:r>
            <a:r>
              <a:rPr lang="en-IN" dirty="0"/>
              <a:t>/l                                            NORFLOXACIN </a:t>
            </a:r>
          </a:p>
          <a:p>
            <a:pPr marL="0" indent="0">
              <a:buNone/>
            </a:pPr>
            <a:r>
              <a:rPr lang="en-IN" dirty="0"/>
              <a:t>OR</a:t>
            </a:r>
          </a:p>
          <a:p>
            <a:pPr marL="0" indent="0">
              <a:buNone/>
            </a:pPr>
            <a:r>
              <a:rPr lang="en-IN" dirty="0"/>
              <a:t>liver </a:t>
            </a:r>
            <a:r>
              <a:rPr lang="en-IN" dirty="0" err="1"/>
              <a:t>faliure</a:t>
            </a:r>
            <a:r>
              <a:rPr lang="en-IN" dirty="0"/>
              <a:t> </a:t>
            </a:r>
          </a:p>
          <a:p>
            <a:pPr marL="685800" lvl="3" indent="0">
              <a:buNone/>
            </a:pPr>
            <a:r>
              <a:rPr lang="en-IN" dirty="0"/>
              <a:t>Child </a:t>
            </a:r>
            <a:r>
              <a:rPr lang="en-IN" dirty="0" err="1"/>
              <a:t>pugh</a:t>
            </a:r>
            <a:r>
              <a:rPr lang="en-IN" dirty="0"/>
              <a:t> &gt;/equals 9 points and</a:t>
            </a:r>
          </a:p>
          <a:p>
            <a:pPr marL="685800" lvl="3" indent="0">
              <a:buNone/>
            </a:pPr>
            <a:r>
              <a:rPr lang="en-IN" dirty="0"/>
              <a:t>Total bilirubin &gt;/equals 3mg/dl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9C5BCB0A-7A53-62DA-F819-D14E8646ECFE}"/>
              </a:ext>
            </a:extLst>
          </p:cNvPr>
          <p:cNvSpPr/>
          <p:nvPr/>
        </p:nvSpPr>
        <p:spPr>
          <a:xfrm>
            <a:off x="6676105" y="2222090"/>
            <a:ext cx="226142" cy="3510116"/>
          </a:xfrm>
          <a:prstGeom prst="rightBrace">
            <a:avLst>
              <a:gd name="adj1" fmla="val 8333"/>
              <a:gd name="adj2" fmla="val 468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109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CEC6D-5E5F-414C-3D00-A3B3920F47A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32154" y="1179873"/>
            <a:ext cx="9104671" cy="4798142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/>
              <a:t>The International Ascites Club (IAC) recommended the first drug of choice as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/>
              <a:t>                </a:t>
            </a:r>
            <a:r>
              <a:rPr lang="en-US" sz="1800" b="1" dirty="0"/>
              <a:t>NORFLOXACIN 400 mg/OD</a:t>
            </a:r>
            <a:r>
              <a:rPr lang="en-US" sz="1800" dirty="0"/>
              <a:t>, administrated orally (or by nasogastric tube) over a </a:t>
            </a:r>
            <a:r>
              <a:rPr lang="en-US" sz="1800" b="1" dirty="0"/>
              <a:t>minimum of 7 days</a:t>
            </a:r>
          </a:p>
          <a:p>
            <a:pPr marL="0" indent="0">
              <a:lnSpc>
                <a:spcPct val="200000"/>
              </a:lnSpc>
              <a:buNone/>
            </a:pPr>
            <a:endParaRPr lang="en-US" sz="1800" b="1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err="1"/>
              <a:t>Alterenate</a:t>
            </a:r>
            <a:r>
              <a:rPr lang="en-US" sz="1800" dirty="0"/>
              <a:t> regimens are:</a:t>
            </a:r>
          </a:p>
          <a:p>
            <a:pPr marL="685800" lvl="3" indent="0">
              <a:lnSpc>
                <a:spcPct val="200000"/>
              </a:lnSpc>
              <a:buNone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    TRIMETHOPRIM-SULFAMETHOXAZOLE DS  5 days weekly</a:t>
            </a:r>
          </a:p>
          <a:p>
            <a:pPr marL="685800" lvl="3" indent="0">
              <a:lnSpc>
                <a:spcPct val="200000"/>
              </a:lnSpc>
              <a:buNone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    CIPROFLOXACIN 750mg once weekly</a:t>
            </a:r>
          </a:p>
          <a:p>
            <a:pPr lvl="3">
              <a:lnSpc>
                <a:spcPct val="150000"/>
              </a:lnSpc>
            </a:pP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181637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282C8-CC66-065C-2327-E4699CFAA9E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30437" y="2635045"/>
            <a:ext cx="8644040" cy="195662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IN" dirty="0"/>
              <a:t>Optimal duration of any prophylaxis is currently unclear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IN" dirty="0"/>
              <a:t>Secondary prophylaxis should be continued until ascites resolved or liver transplantation </a:t>
            </a:r>
          </a:p>
        </p:txBody>
      </p:sp>
    </p:spTree>
    <p:extLst>
      <p:ext uri="{BB962C8B-B14F-4D97-AF65-F5344CB8AC3E}">
        <p14:creationId xmlns:p14="http://schemas.microsoft.com/office/powerpoint/2010/main" val="3836017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3B523E-C7A8-CA75-E5D4-0C3795A7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025" y="2162175"/>
            <a:ext cx="8582025" cy="3152774"/>
          </a:xfrm>
        </p:spPr>
        <p:txBody>
          <a:bodyPr/>
          <a:lstStyle/>
          <a:p>
            <a:r>
              <a:rPr lang="en-US" dirty="0"/>
              <a:t>VARIENTS OF SBP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9988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0662B-E1D1-5346-76E3-FB12519E0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50004"/>
            <a:ext cx="7729728" cy="1188720"/>
          </a:xfr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en-IN" dirty="0" err="1"/>
              <a:t>Bacterascites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35DD3-5CAF-F787-966B-6529EF0F0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0206" y="2062066"/>
            <a:ext cx="10577704" cy="421091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b="1" dirty="0"/>
              <a:t>Non‐</a:t>
            </a:r>
            <a:r>
              <a:rPr lang="en-US" b="1" dirty="0" err="1"/>
              <a:t>neutrocytic</a:t>
            </a:r>
            <a:r>
              <a:rPr lang="en-US" b="1" dirty="0"/>
              <a:t> </a:t>
            </a:r>
            <a:r>
              <a:rPr lang="en-US" b="1" dirty="0" err="1"/>
              <a:t>Bacterascites</a:t>
            </a:r>
            <a:r>
              <a:rPr lang="en-US" b="1" dirty="0"/>
              <a:t> </a:t>
            </a:r>
            <a:r>
              <a:rPr lang="en-US" dirty="0"/>
              <a:t>: The </a:t>
            </a:r>
            <a:r>
              <a:rPr lang="en-US" dirty="0" err="1"/>
              <a:t>colonisation</a:t>
            </a:r>
            <a:r>
              <a:rPr lang="en-US" dirty="0"/>
              <a:t> of ascitic fluid by bacteria, in the absence of inflammatory reaction in the bacterial fluid.</a:t>
            </a:r>
          </a:p>
          <a:p>
            <a:pPr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lnSpc>
                <a:spcPct val="2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/>
              <a:t>By definition, </a:t>
            </a:r>
            <a:r>
              <a:rPr lang="en-US" b="1" dirty="0"/>
              <a:t>the PMNL count is &lt;250/mm3 </a:t>
            </a:r>
            <a:r>
              <a:rPr lang="en-US" dirty="0"/>
              <a:t>and the </a:t>
            </a:r>
            <a:r>
              <a:rPr lang="en-US" b="1" dirty="0"/>
              <a:t>culture positive with symptoms and signs of infection. </a:t>
            </a:r>
          </a:p>
          <a:p>
            <a:pPr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/>
              <a:t>The natural course of </a:t>
            </a:r>
            <a:r>
              <a:rPr lang="en-US" dirty="0" err="1"/>
              <a:t>bacterascites</a:t>
            </a:r>
            <a:r>
              <a:rPr lang="en-US" dirty="0"/>
              <a:t>, if untreated, is variable. </a:t>
            </a:r>
          </a:p>
        </p:txBody>
      </p:sp>
    </p:spTree>
    <p:extLst>
      <p:ext uri="{BB962C8B-B14F-4D97-AF65-F5344CB8AC3E}">
        <p14:creationId xmlns:p14="http://schemas.microsoft.com/office/powerpoint/2010/main" val="348784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5808-7193-D13B-4798-3469210EFB9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9796" y="1576873"/>
            <a:ext cx="11131419" cy="4599991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/>
              <a:t>As the diagnosis of </a:t>
            </a:r>
            <a:r>
              <a:rPr lang="en-US" dirty="0" err="1"/>
              <a:t>bacterascites</a:t>
            </a:r>
            <a:r>
              <a:rPr lang="en-US" dirty="0"/>
              <a:t> is made 2–3 days after initial paracentesis (the time necessary for culture growth), a repeat “tap” is recommended on day 3. </a:t>
            </a:r>
          </a:p>
          <a:p>
            <a:pPr lvl="3"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/>
              <a:t>If the second sample has a </a:t>
            </a:r>
            <a:r>
              <a:rPr lang="en-US" b="1" dirty="0"/>
              <a:t>PMNL count &gt;250/mm3</a:t>
            </a:r>
            <a:r>
              <a:rPr lang="en-US" dirty="0"/>
              <a:t>, treat as for </a:t>
            </a:r>
            <a:r>
              <a:rPr lang="en-US" b="1" dirty="0"/>
              <a:t>SBP. </a:t>
            </a:r>
          </a:p>
          <a:p>
            <a:pPr lvl="3"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/>
              <a:t>If the PMNL count is </a:t>
            </a:r>
            <a:r>
              <a:rPr lang="en-US" b="1" dirty="0"/>
              <a:t>&lt;250/mm3 </a:t>
            </a:r>
            <a:r>
              <a:rPr lang="en-US" dirty="0"/>
              <a:t>and a second set of </a:t>
            </a:r>
            <a:r>
              <a:rPr lang="en-US" b="1" dirty="0"/>
              <a:t>cultures is positive</a:t>
            </a:r>
            <a:r>
              <a:rPr lang="en-US" dirty="0"/>
              <a:t>, treat as for </a:t>
            </a:r>
            <a:r>
              <a:rPr lang="en-US" b="1" dirty="0"/>
              <a:t>SBP. </a:t>
            </a:r>
          </a:p>
          <a:p>
            <a:pPr lvl="3"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/>
              <a:t>If the PMNL count is </a:t>
            </a:r>
            <a:r>
              <a:rPr lang="en-US" b="1" dirty="0"/>
              <a:t>&lt;250/mm3 </a:t>
            </a:r>
            <a:r>
              <a:rPr lang="en-US" dirty="0"/>
              <a:t>and the second set of </a:t>
            </a:r>
            <a:r>
              <a:rPr lang="en-US" b="1" dirty="0"/>
              <a:t>cultures is negative, no further action </a:t>
            </a:r>
            <a:r>
              <a:rPr lang="en-US" dirty="0"/>
              <a:t>is recommended.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009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96A4B-8A47-FB3C-EEA8-38D4B0809C4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en-IN" dirty="0"/>
              <a:t>Culture negative </a:t>
            </a:r>
            <a:r>
              <a:rPr lang="en-IN" dirty="0" err="1"/>
              <a:t>neutrocytic</a:t>
            </a:r>
            <a:r>
              <a:rPr lang="en-IN" dirty="0"/>
              <a:t> ascites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B773C-6628-B47F-C69A-8ABBEDC63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25" y="2618994"/>
            <a:ext cx="11639550" cy="3486531"/>
          </a:xfrm>
        </p:spPr>
        <p:txBody>
          <a:bodyPr/>
          <a:lstStyle/>
          <a:p>
            <a:pPr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/>
              <a:t> CNNA : when the ascitic </a:t>
            </a:r>
            <a:r>
              <a:rPr lang="en-US" b="1" dirty="0"/>
              <a:t>PMNL count is &gt;250/mm3 </a:t>
            </a:r>
            <a:r>
              <a:rPr lang="en-US" dirty="0"/>
              <a:t>but </a:t>
            </a:r>
            <a:r>
              <a:rPr lang="en-US" b="1" dirty="0"/>
              <a:t>cultures fail </a:t>
            </a:r>
            <a:r>
              <a:rPr lang="en-US" dirty="0"/>
              <a:t>to grow any bacteria. </a:t>
            </a:r>
          </a:p>
          <a:p>
            <a:pPr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/>
              <a:t> It is considered to represent the expected 20% fail rate of culture to isolate the microorganism </a:t>
            </a:r>
          </a:p>
          <a:p>
            <a:pPr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/>
              <a:t> It requires antibiotic treatment as if it were SBP. </a:t>
            </a:r>
          </a:p>
        </p:txBody>
      </p:sp>
    </p:spTree>
    <p:extLst>
      <p:ext uri="{BB962C8B-B14F-4D97-AF65-F5344CB8AC3E}">
        <p14:creationId xmlns:p14="http://schemas.microsoft.com/office/powerpoint/2010/main" val="3555655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4B08C-06B8-4113-4311-20F908B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1636" y="637253"/>
            <a:ext cx="7729728" cy="1162050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IN" dirty="0"/>
              <a:t>Secondary bacterial peritonitis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4197881-57FB-3732-3F3E-4B358A79C3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0592527"/>
              </p:ext>
            </p:extLst>
          </p:nvPr>
        </p:nvGraphicFramePr>
        <p:xfrm>
          <a:off x="1447799" y="2381251"/>
          <a:ext cx="9839326" cy="3495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919663">
                  <a:extLst>
                    <a:ext uri="{9D8B030D-6E8A-4147-A177-3AD203B41FA5}">
                      <a16:colId xmlns:a16="http://schemas.microsoft.com/office/drawing/2014/main" val="2932893487"/>
                    </a:ext>
                  </a:extLst>
                </a:gridCol>
                <a:gridCol w="4919663">
                  <a:extLst>
                    <a:ext uri="{9D8B030D-6E8A-4147-A177-3AD203B41FA5}">
                      <a16:colId xmlns:a16="http://schemas.microsoft.com/office/drawing/2014/main" val="4095644529"/>
                    </a:ext>
                  </a:extLst>
                </a:gridCol>
              </a:tblGrid>
              <a:tr h="49069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/>
                        <a:t>Serum albumin&gt;1gm/dl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Ascitic fluid CEA &gt;5ng/ml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291199"/>
                  </a:ext>
                </a:extLst>
              </a:tr>
              <a:tr h="157922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/>
                        <a:t>Any 2: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N" dirty="0"/>
                        <a:t>            </a:t>
                      </a:r>
                      <a:r>
                        <a:rPr lang="en-IN" u="sng" dirty="0"/>
                        <a:t>Ascitic Fluid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N" dirty="0"/>
                        <a:t>           Total protein &gt;1gm/dl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N" dirty="0"/>
                        <a:t>           High LDH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N" dirty="0"/>
                        <a:t>           Glucose&lt;50mg/dl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ALP &gt;240 U/L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710437"/>
                  </a:ext>
                </a:extLst>
              </a:tr>
              <a:tr h="490699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 Amylase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365870"/>
                  </a:ext>
                </a:extLst>
              </a:tr>
              <a:tr h="934858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Clinical deterioration </a:t>
                      </a:r>
                      <a:r>
                        <a:rPr kumimoji="0" lang="en-IN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inspite</a:t>
                      </a:r>
                      <a:r>
                        <a:rPr kumimoji="0" lang="en-I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 adequate antibiotic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187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873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D32ACF-6558-02DF-EC9F-762570EBC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275" y="3181350"/>
            <a:ext cx="3152776" cy="15716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833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294</TotalTime>
  <Words>629</Words>
  <Application>Microsoft Office PowerPoint</Application>
  <PresentationFormat>Widescreen</PresentationFormat>
  <Paragraphs>92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Bahnschrift Light</vt:lpstr>
      <vt:lpstr>Bell MT</vt:lpstr>
      <vt:lpstr>Cooper Black</vt:lpstr>
      <vt:lpstr>Gill Sans MT</vt:lpstr>
      <vt:lpstr>Wingdings</vt:lpstr>
      <vt:lpstr>Parcel</vt:lpstr>
      <vt:lpstr>Spontaneous Bacterial Peritonitis</vt:lpstr>
      <vt:lpstr>PowerPoint Presentation</vt:lpstr>
      <vt:lpstr>etiology</vt:lpstr>
      <vt:lpstr>PowerPoint Presentation</vt:lpstr>
      <vt:lpstr>mechanism</vt:lpstr>
      <vt:lpstr>PowerPoint Presentation</vt:lpstr>
      <vt:lpstr>PowerPoint Presentation</vt:lpstr>
      <vt:lpstr>CLINICAL FEATURES</vt:lpstr>
      <vt:lpstr>Treatment </vt:lpstr>
      <vt:lpstr>PowerPoint Presentation</vt:lpstr>
      <vt:lpstr>prophylaxis</vt:lpstr>
      <vt:lpstr>PowerPoint Presentation</vt:lpstr>
      <vt:lpstr>PowerPoint Presentation</vt:lpstr>
      <vt:lpstr>PowerPoint Presentation</vt:lpstr>
      <vt:lpstr>VARIENTS OF SBP</vt:lpstr>
      <vt:lpstr>Bacterascites</vt:lpstr>
      <vt:lpstr>PowerPoint Presentation</vt:lpstr>
      <vt:lpstr>Culture negative neutrocytic ascites </vt:lpstr>
      <vt:lpstr>Secondary bacterial peritonitis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Spontaneous Bacterial Peritonitis</dc:title>
  <dc:creator>dr. kenfine</dc:creator>
  <cp:lastModifiedBy>dr. kenfine</cp:lastModifiedBy>
  <cp:revision>1</cp:revision>
  <dcterms:created xsi:type="dcterms:W3CDTF">2023-03-20T16:04:45Z</dcterms:created>
  <dcterms:modified xsi:type="dcterms:W3CDTF">2023-03-20T21:37:51Z</dcterms:modified>
</cp:coreProperties>
</file>