
<file path=[Content_Types].xml><?xml version="1.0" encoding="utf-8"?>
<Types xmlns="http://schemas.openxmlformats.org/package/2006/content-types">
  <Default Extension="xml" ContentType="application/xml"/>
  <Default Extension="rels" ContentType="application/vnd.openxmlformats-package.relationships+xml"/>
  <Default Extension="jpeg" ContentType="image/jpg"/>
  <Default Extension="png" ContentType="image/png"/>
  <Default Extension="bmp" ContentType="image/bmp"/>
  <Default Extension="gif" ContentType="image/gif"/>
  <Default Extension="tif" ContentType="image/tif"/>
  <Default Extension="pdf" ContentType="application/pdf"/>
  <Default Extension="mov" ContentType="application/movie"/>
  <Default Extension="vml" ContentType="application/vnd.openxmlformats-officedocument.vmlDrawing"/>
  <Default Extension="xlsx" ContentType="application/vnd.openxmlformats-officedocument.spreadsheetml.sheet"/>
  <Override PartName="/docProps/core.xml" ContentType="application/vnd.openxmlformats-package.core-properties+xml"/>
  <Override PartName="/docProps/app.xml" ContentType="application/vnd.openxmlformats-officedocument.extended-properties+xml"/>
  <Override PartName="/ppt/presentation.xml" ContentType="application/vnd.openxmlformats-officedocument.presentationml.presentation.main+xml"/>
  <Override PartName="/ppt/presProps.xml" ContentType="application/vnd.openxmlformats-officedocument.presentationml.presProps+xml"/>
  <Override PartName="/ppt/viewProps.xml" ContentType="application/vnd.openxmlformats-officedocument.presentationml.viewProps+xml"/>
  <Override PartName="/ppt/commentAuthors.xml" ContentType="application/vnd.openxmlformats-officedocument.presentationml.commentAuthors+xml"/>
  <Override PartName="/ppt/tableStyles.xml" ContentType="application/vnd.openxmlformats-officedocument.presentationml.tableStyles+xml"/>
  <Override PartName="/ppt/slideMasters/slideMaster1.xml" ContentType="application/vnd.openxmlformats-officedocument.presentationml.slideMaster+xml"/>
  <Override PartName="/ppt/theme/theme1.xml" ContentType="application/vnd.openxmlformats-officedocument.theme+xml"/>
  <Override PartName="/ppt/notesMasters/notesMaster1.xml" ContentType="application/vnd.openxmlformats-officedocument.presentationml.notes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theme/theme2.xml" ContentType="application/vnd.openxmlformats-officedocument.theme+xml"/>
  <Override PartName="/ppt/media/image1.jpeg" ContentType="image/jpeg"/>
  <Override PartName="/ppt/media/image2.jpeg" ContentType="image/jpeg"/>
  <Override PartName="/ppt/media/image3.jpeg" ContentType="image/jpeg"/>
  <Override PartName="/ppt/media/image4.jpeg" ContentType="image/jpeg"/>
  <Override PartName="/ppt/media/image5.jpeg" ContentType="image/jpeg"/>
  <Override PartName="/ppt/media/image6.jpeg" ContentType="image/jpeg"/>
</Types>
</file>

<file path=_rels/.rels><?xml version="1.0" encoding="UTF-8"?>
<Relationships xmlns="http://schemas.openxmlformats.org/package/2006/relationships"><Relationship Id="rId1" Type="http://schemas.openxmlformats.org/package/2006/relationships/metadata/core-properties" Target="docProps/core.xml"/><Relationship Id="rId2" Type="http://schemas.openxmlformats.org/officeDocument/2006/relationships/extended-properties" Target="docProps/app.xml"/><Relationship Id="rId3"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p:sldMasterIdLst>
    <p:sldMasterId id="2147483648" r:id="rId5"/>
  </p:sldMasterIdLst>
  <p:notesMasterIdLst>
    <p:notesMasterId r:id="rId7"/>
  </p:notesMasterIdLst>
  <p:sldIdLst>
    <p:sldId id="256" r:id="rId8"/>
    <p:sldId id="257" r:id="rId9"/>
    <p:sldId id="258" r:id="rId10"/>
    <p:sldId id="259" r:id="rId11"/>
    <p:sldId id="260" r:id="rId12"/>
    <p:sldId id="261" r:id="rId13"/>
    <p:sldId id="262" r:id="rId14"/>
    <p:sldId id="263" r:id="rId15"/>
    <p:sldId id="264" r:id="rId16"/>
    <p:sldId id="265" r:id="rId17"/>
    <p:sldId id="266" r:id="rId18"/>
    <p:sldId id="267" r:id="rId19"/>
    <p:sldId id="268" r:id="rId20"/>
    <p:sldId id="269" r:id="rId21"/>
    <p:sldId id="270" r:id="rId22"/>
    <p:sldId id="271" r:id="rId23"/>
    <p:sldId id="272" r:id="rId24"/>
    <p:sldId id="273" r:id="rId25"/>
    <p:sldId id="274" r:id="rId26"/>
    <p:sldId id="275" r:id="rId27"/>
    <p:sldId id="276" r:id="rId28"/>
    <p:sldId id="277" r:id="rId29"/>
    <p:sldId id="278" r:id="rId30"/>
  </p:sldIdLst>
  <p:sldSz cx="24384000" cy="13716000"/>
  <p:notesSz cx="6858000" cy="9144000"/>
  <p:defaultTextStyle>
    <a:def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defPPr>
    <a:lvl1pPr marL="0" marR="0" indent="0" algn="ctr" defTabSz="2438338" rtl="0" fontAlgn="auto" latinLnBrk="0" hangingPunct="0">
      <a:lnSpc>
        <a:spcPct val="100000"/>
      </a:lnSpc>
      <a:spcBef>
        <a:spcPts val="0"/>
      </a:spcBef>
      <a:spcAft>
        <a:spcPts val="0"/>
      </a:spcAft>
      <a:buClrTx/>
      <a:buSzTx/>
      <a:buFontTx/>
      <a:buNone/>
      <a:tabLst/>
      <a:defRPr b="0" baseline="0" cap="none" i="0" spc="0" strike="noStrike" sz="2400" u="none" kumimoji="0" normalizeH="0">
        <a:ln>
          <a:noFill/>
        </a:ln>
        <a:solidFill>
          <a:srgbClr val="5E5E5E"/>
        </a:solidFill>
        <a:effectLst/>
        <a:uFillTx/>
        <a:latin typeface="+mn-lt"/>
        <a:ea typeface="+mn-ea"/>
        <a:cs typeface="+mn-cs"/>
        <a:sym typeface="Helvetica Neue"/>
      </a:defRPr>
    </a:lvl1pPr>
    <a:lvl2pPr marL="0" marR="0" indent="457200" algn="ctr" defTabSz="2438338" rtl="0" fontAlgn="auto" latinLnBrk="0" hangingPunct="0">
      <a:lnSpc>
        <a:spcPct val="100000"/>
      </a:lnSpc>
      <a:spcBef>
        <a:spcPts val="0"/>
      </a:spcBef>
      <a:spcAft>
        <a:spcPts val="0"/>
      </a:spcAft>
      <a:buClrTx/>
      <a:buSzTx/>
      <a:buFontTx/>
      <a:buNone/>
      <a:tabLst/>
      <a:defRPr b="0" baseline="0" cap="none" i="0" spc="0" strike="noStrike" sz="2400" u="none" kumimoji="0" normalizeH="0">
        <a:ln>
          <a:noFill/>
        </a:ln>
        <a:solidFill>
          <a:srgbClr val="5E5E5E"/>
        </a:solidFill>
        <a:effectLst/>
        <a:uFillTx/>
        <a:latin typeface="+mn-lt"/>
        <a:ea typeface="+mn-ea"/>
        <a:cs typeface="+mn-cs"/>
        <a:sym typeface="Helvetica Neue"/>
      </a:defRPr>
    </a:lvl2pPr>
    <a:lvl3pPr marL="0" marR="0" indent="914400" algn="ctr" defTabSz="2438338" rtl="0" fontAlgn="auto" latinLnBrk="0" hangingPunct="0">
      <a:lnSpc>
        <a:spcPct val="100000"/>
      </a:lnSpc>
      <a:spcBef>
        <a:spcPts val="0"/>
      </a:spcBef>
      <a:spcAft>
        <a:spcPts val="0"/>
      </a:spcAft>
      <a:buClrTx/>
      <a:buSzTx/>
      <a:buFontTx/>
      <a:buNone/>
      <a:tabLst/>
      <a:defRPr b="0" baseline="0" cap="none" i="0" spc="0" strike="noStrike" sz="2400" u="none" kumimoji="0" normalizeH="0">
        <a:ln>
          <a:noFill/>
        </a:ln>
        <a:solidFill>
          <a:srgbClr val="5E5E5E"/>
        </a:solidFill>
        <a:effectLst/>
        <a:uFillTx/>
        <a:latin typeface="+mn-lt"/>
        <a:ea typeface="+mn-ea"/>
        <a:cs typeface="+mn-cs"/>
        <a:sym typeface="Helvetica Neue"/>
      </a:defRPr>
    </a:lvl3pPr>
    <a:lvl4pPr marL="0" marR="0" indent="1371600" algn="ctr" defTabSz="2438338" rtl="0" fontAlgn="auto" latinLnBrk="0" hangingPunct="0">
      <a:lnSpc>
        <a:spcPct val="100000"/>
      </a:lnSpc>
      <a:spcBef>
        <a:spcPts val="0"/>
      </a:spcBef>
      <a:spcAft>
        <a:spcPts val="0"/>
      </a:spcAft>
      <a:buClrTx/>
      <a:buSzTx/>
      <a:buFontTx/>
      <a:buNone/>
      <a:tabLst/>
      <a:defRPr b="0" baseline="0" cap="none" i="0" spc="0" strike="noStrike" sz="2400" u="none" kumimoji="0" normalizeH="0">
        <a:ln>
          <a:noFill/>
        </a:ln>
        <a:solidFill>
          <a:srgbClr val="5E5E5E"/>
        </a:solidFill>
        <a:effectLst/>
        <a:uFillTx/>
        <a:latin typeface="+mn-lt"/>
        <a:ea typeface="+mn-ea"/>
        <a:cs typeface="+mn-cs"/>
        <a:sym typeface="Helvetica Neue"/>
      </a:defRPr>
    </a:lvl4pPr>
    <a:lvl5pPr marL="0" marR="0" indent="1828800" algn="ctr" defTabSz="2438338" rtl="0" fontAlgn="auto" latinLnBrk="0" hangingPunct="0">
      <a:lnSpc>
        <a:spcPct val="100000"/>
      </a:lnSpc>
      <a:spcBef>
        <a:spcPts val="0"/>
      </a:spcBef>
      <a:spcAft>
        <a:spcPts val="0"/>
      </a:spcAft>
      <a:buClrTx/>
      <a:buSzTx/>
      <a:buFontTx/>
      <a:buNone/>
      <a:tabLst/>
      <a:defRPr b="0" baseline="0" cap="none" i="0" spc="0" strike="noStrike" sz="2400" u="none" kumimoji="0" normalizeH="0">
        <a:ln>
          <a:noFill/>
        </a:ln>
        <a:solidFill>
          <a:srgbClr val="5E5E5E"/>
        </a:solidFill>
        <a:effectLst/>
        <a:uFillTx/>
        <a:latin typeface="+mn-lt"/>
        <a:ea typeface="+mn-ea"/>
        <a:cs typeface="+mn-cs"/>
        <a:sym typeface="Helvetica Neue"/>
      </a:defRPr>
    </a:lvl5pPr>
    <a:lvl6pPr marL="0" marR="0" indent="2286000" algn="ctr" defTabSz="2438338" rtl="0" fontAlgn="auto" latinLnBrk="0" hangingPunct="0">
      <a:lnSpc>
        <a:spcPct val="100000"/>
      </a:lnSpc>
      <a:spcBef>
        <a:spcPts val="0"/>
      </a:spcBef>
      <a:spcAft>
        <a:spcPts val="0"/>
      </a:spcAft>
      <a:buClrTx/>
      <a:buSzTx/>
      <a:buFontTx/>
      <a:buNone/>
      <a:tabLst/>
      <a:defRPr b="0" baseline="0" cap="none" i="0" spc="0" strike="noStrike" sz="2400" u="none" kumimoji="0" normalizeH="0">
        <a:ln>
          <a:noFill/>
        </a:ln>
        <a:solidFill>
          <a:srgbClr val="5E5E5E"/>
        </a:solidFill>
        <a:effectLst/>
        <a:uFillTx/>
        <a:latin typeface="+mn-lt"/>
        <a:ea typeface="+mn-ea"/>
        <a:cs typeface="+mn-cs"/>
        <a:sym typeface="Helvetica Neue"/>
      </a:defRPr>
    </a:lvl6pPr>
    <a:lvl7pPr marL="0" marR="0" indent="2743200" algn="ctr" defTabSz="2438338" rtl="0" fontAlgn="auto" latinLnBrk="0" hangingPunct="0">
      <a:lnSpc>
        <a:spcPct val="100000"/>
      </a:lnSpc>
      <a:spcBef>
        <a:spcPts val="0"/>
      </a:spcBef>
      <a:spcAft>
        <a:spcPts val="0"/>
      </a:spcAft>
      <a:buClrTx/>
      <a:buSzTx/>
      <a:buFontTx/>
      <a:buNone/>
      <a:tabLst/>
      <a:defRPr b="0" baseline="0" cap="none" i="0" spc="0" strike="noStrike" sz="2400" u="none" kumimoji="0" normalizeH="0">
        <a:ln>
          <a:noFill/>
        </a:ln>
        <a:solidFill>
          <a:srgbClr val="5E5E5E"/>
        </a:solidFill>
        <a:effectLst/>
        <a:uFillTx/>
        <a:latin typeface="+mn-lt"/>
        <a:ea typeface="+mn-ea"/>
        <a:cs typeface="+mn-cs"/>
        <a:sym typeface="Helvetica Neue"/>
      </a:defRPr>
    </a:lvl7pPr>
    <a:lvl8pPr marL="0" marR="0" indent="3200400" algn="ctr" defTabSz="2438338" rtl="0" fontAlgn="auto" latinLnBrk="0" hangingPunct="0">
      <a:lnSpc>
        <a:spcPct val="100000"/>
      </a:lnSpc>
      <a:spcBef>
        <a:spcPts val="0"/>
      </a:spcBef>
      <a:spcAft>
        <a:spcPts val="0"/>
      </a:spcAft>
      <a:buClrTx/>
      <a:buSzTx/>
      <a:buFontTx/>
      <a:buNone/>
      <a:tabLst/>
      <a:defRPr b="0" baseline="0" cap="none" i="0" spc="0" strike="noStrike" sz="2400" u="none" kumimoji="0" normalizeH="0">
        <a:ln>
          <a:noFill/>
        </a:ln>
        <a:solidFill>
          <a:srgbClr val="5E5E5E"/>
        </a:solidFill>
        <a:effectLst/>
        <a:uFillTx/>
        <a:latin typeface="+mn-lt"/>
        <a:ea typeface="+mn-ea"/>
        <a:cs typeface="+mn-cs"/>
        <a:sym typeface="Helvetica Neue"/>
      </a:defRPr>
    </a:lvl8pPr>
    <a:lvl9pPr marL="0" marR="0" indent="3657600" algn="ctr" defTabSz="2438338" rtl="0" fontAlgn="auto" latinLnBrk="0" hangingPunct="0">
      <a:lnSpc>
        <a:spcPct val="100000"/>
      </a:lnSpc>
      <a:spcBef>
        <a:spcPts val="0"/>
      </a:spcBef>
      <a:spcAft>
        <a:spcPts val="0"/>
      </a:spcAft>
      <a:buClrTx/>
      <a:buSzTx/>
      <a:buFontTx/>
      <a:buNone/>
      <a:tabLst/>
      <a:defRPr b="0" baseline="0" cap="none" i="0" spc="0" strike="noStrike" sz="2400" u="none" kumimoji="0" normalizeH="0">
        <a:ln>
          <a:noFill/>
        </a:ln>
        <a:solidFill>
          <a:srgbClr val="5E5E5E"/>
        </a:solidFill>
        <a:effectLst/>
        <a:uFillTx/>
        <a:latin typeface="+mn-lt"/>
        <a:ea typeface="+mn-ea"/>
        <a:cs typeface="+mn-cs"/>
        <a:sym typeface="Helvetica Neue"/>
      </a:defRPr>
    </a:lvl9pPr>
  </p:defaultTextStyle>
</p:presentation>
</file>

<file path=ppt/commentAuthors.xml><?xml version="1.0" encoding="utf-8"?>
<p:cmAuthorLs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file>

<file path=ppt/presProps.xml><?xml version="1.0" encoding="utf-8"?>
<p:presentationPr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p:showPr loop="0"/>
</p:presentationPr>
</file>

<file path=ppt/tableStyles.xml><?xml version="1.0" encoding="utf-8"?>
<a:tblStyleLst xmlns:a="http://schemas.openxmlformats.org/drawingml/2006/main" xmlns:r="http://schemas.openxmlformats.org/officeDocument/2006/relationships" def="{5940675A-B579-460E-94D1-54222C63F5DA}">
  <a:tblStyle styleId="{4C3C2611-4C71-4FC5-86AE-919BDF0F9419}" styleName="">
    <a:tblBg/>
    <a:wholeTbl>
      <a:tcTxStyle b="off" i="off">
        <a:fontRef idx="minor">
          <a:srgbClr val="000000"/>
        </a:fontRef>
        <a:srgbClr val="000000"/>
      </a:tcTxStyle>
      <a:tcStyle>
        <a:tcBdr>
          <a:left>
            <a:ln w="12700" cap="flat">
              <a:solidFill>
                <a:srgbClr val="000000"/>
              </a:solidFill>
              <a:prstDash val="solid"/>
              <a:miter lim="400000"/>
            </a:ln>
          </a:left>
          <a:right>
            <a:ln w="12700" cap="flat">
              <a:solidFill>
                <a:srgbClr val="000000"/>
              </a:solidFill>
              <a:prstDash val="solid"/>
              <a:miter lim="400000"/>
            </a:ln>
          </a:right>
          <a:top>
            <a:ln w="12700" cap="flat">
              <a:solidFill>
                <a:srgbClr val="000000"/>
              </a:solidFill>
              <a:prstDash val="solid"/>
              <a:miter lim="400000"/>
            </a:ln>
          </a:top>
          <a:bottom>
            <a:ln w="12700" cap="flat">
              <a:solidFill>
                <a:srgbClr val="000000"/>
              </a:solidFill>
              <a:prstDash val="solid"/>
              <a:miter lim="400000"/>
            </a:ln>
          </a:bottom>
          <a:insideH>
            <a:ln w="12700" cap="flat">
              <a:solidFill>
                <a:srgbClr val="000000"/>
              </a:solidFill>
              <a:prstDash val="solid"/>
              <a:miter lim="400000"/>
            </a:ln>
          </a:insideH>
          <a:insideV>
            <a:ln w="12700" cap="flat">
              <a:solidFill>
                <a:srgbClr val="000000"/>
              </a:solidFill>
              <a:prstDash val="solid"/>
              <a:miter lim="400000"/>
            </a:ln>
          </a:insideV>
        </a:tcBdr>
        <a:fill>
          <a:noFill/>
        </a:fill>
      </a:tcStyle>
    </a:wholeTbl>
    <a:band2H>
      <a:tcTxStyle b="def" i="def"/>
      <a:tcStyle>
        <a:tcBdr/>
        <a:fill>
          <a:solidFill>
            <a:srgbClr val="E3E5E8"/>
          </a:solidFill>
        </a:fill>
      </a:tcStyle>
    </a:band2H>
    <a:firstCol>
      <a:tcTxStyle b="on" i="off">
        <a:fontRef idx="minor">
          <a:srgbClr val="000000"/>
        </a:fontRef>
        <a:srgbClr val="000000"/>
      </a:tcTxStyle>
      <a:tcStyle>
        <a:tcBdr>
          <a:left>
            <a:ln w="12700" cap="flat">
              <a:solidFill>
                <a:srgbClr val="000000"/>
              </a:solidFill>
              <a:prstDash val="solid"/>
              <a:miter lim="400000"/>
            </a:ln>
          </a:left>
          <a:right>
            <a:ln w="38100" cap="flat">
              <a:solidFill>
                <a:srgbClr val="000000"/>
              </a:solidFill>
              <a:prstDash val="solid"/>
              <a:miter lim="400000"/>
            </a:ln>
          </a:right>
          <a:top>
            <a:ln w="12700" cap="flat">
              <a:solidFill>
                <a:srgbClr val="000000"/>
              </a:solidFill>
              <a:prstDash val="solid"/>
              <a:miter lim="400000"/>
            </a:ln>
          </a:top>
          <a:bottom>
            <a:ln w="12700" cap="flat">
              <a:solidFill>
                <a:srgbClr val="000000"/>
              </a:solidFill>
              <a:prstDash val="solid"/>
              <a:miter lim="400000"/>
            </a:ln>
          </a:bottom>
          <a:insideH>
            <a:ln w="12700" cap="flat">
              <a:solidFill>
                <a:srgbClr val="000000"/>
              </a:solidFill>
              <a:prstDash val="solid"/>
              <a:miter lim="400000"/>
            </a:ln>
          </a:insideH>
          <a:insideV>
            <a:ln w="12700" cap="flat">
              <a:solidFill>
                <a:srgbClr val="000000"/>
              </a:solidFill>
              <a:prstDash val="solid"/>
              <a:miter lim="400000"/>
            </a:ln>
          </a:insideV>
        </a:tcBdr>
        <a:fill>
          <a:noFill/>
        </a:fill>
      </a:tcStyle>
    </a:firstCol>
    <a:lastRow>
      <a:tcTxStyle b="on" i="off">
        <a:fontRef idx="minor">
          <a:srgbClr val="000000"/>
        </a:fontRef>
        <a:srgbClr val="000000"/>
      </a:tcTxStyle>
      <a:tcStyle>
        <a:tcBdr>
          <a:left>
            <a:ln w="12700" cap="flat">
              <a:solidFill>
                <a:srgbClr val="000000"/>
              </a:solidFill>
              <a:prstDash val="solid"/>
              <a:miter lim="400000"/>
            </a:ln>
          </a:left>
          <a:right>
            <a:ln w="12700" cap="flat">
              <a:solidFill>
                <a:srgbClr val="000000"/>
              </a:solidFill>
              <a:prstDash val="solid"/>
              <a:miter lim="400000"/>
            </a:ln>
          </a:right>
          <a:top>
            <a:ln w="38100" cap="flat">
              <a:solidFill>
                <a:srgbClr val="000000"/>
              </a:solidFill>
              <a:prstDash val="solid"/>
              <a:miter lim="400000"/>
            </a:ln>
          </a:top>
          <a:bottom>
            <a:ln w="12700" cap="flat">
              <a:solidFill>
                <a:srgbClr val="000000"/>
              </a:solidFill>
              <a:prstDash val="solid"/>
              <a:miter lim="400000"/>
            </a:ln>
          </a:bottom>
          <a:insideH>
            <a:ln w="12700" cap="flat">
              <a:solidFill>
                <a:srgbClr val="000000"/>
              </a:solidFill>
              <a:prstDash val="solid"/>
              <a:miter lim="400000"/>
            </a:ln>
          </a:insideH>
          <a:insideV>
            <a:ln w="12700" cap="flat">
              <a:solidFill>
                <a:srgbClr val="000000"/>
              </a:solidFill>
              <a:prstDash val="solid"/>
              <a:miter lim="400000"/>
            </a:ln>
          </a:insideV>
        </a:tcBdr>
        <a:fill>
          <a:noFill/>
        </a:fill>
      </a:tcStyle>
    </a:lastRow>
    <a:firstRow>
      <a:tcTxStyle b="on" i="off">
        <a:fontRef idx="minor">
          <a:srgbClr val="000000"/>
        </a:fontRef>
        <a:srgbClr val="000000"/>
      </a:tcTxStyle>
      <a:tcStyle>
        <a:tcBdr>
          <a:left>
            <a:ln w="12700" cap="flat">
              <a:solidFill>
                <a:srgbClr val="000000"/>
              </a:solidFill>
              <a:prstDash val="solid"/>
              <a:miter lim="400000"/>
            </a:ln>
          </a:left>
          <a:right>
            <a:ln w="12700" cap="flat">
              <a:solidFill>
                <a:srgbClr val="000000"/>
              </a:solidFill>
              <a:prstDash val="solid"/>
              <a:miter lim="400000"/>
            </a:ln>
          </a:right>
          <a:top>
            <a:ln w="12700" cap="flat">
              <a:solidFill>
                <a:srgbClr val="000000"/>
              </a:solidFill>
              <a:prstDash val="solid"/>
              <a:miter lim="400000"/>
            </a:ln>
          </a:top>
          <a:bottom>
            <a:ln w="38100" cap="flat">
              <a:solidFill>
                <a:srgbClr val="000000"/>
              </a:solidFill>
              <a:prstDash val="solid"/>
              <a:miter lim="400000"/>
            </a:ln>
          </a:bottom>
          <a:insideH>
            <a:ln w="12700" cap="flat">
              <a:solidFill>
                <a:srgbClr val="000000"/>
              </a:solidFill>
              <a:prstDash val="solid"/>
              <a:miter lim="400000"/>
            </a:ln>
          </a:insideH>
          <a:insideV>
            <a:ln w="12700" cap="flat">
              <a:solidFill>
                <a:srgbClr val="000000"/>
              </a:solidFill>
              <a:prstDash val="solid"/>
              <a:miter lim="400000"/>
            </a:ln>
          </a:insideV>
        </a:tcBdr>
        <a:fill>
          <a:noFill/>
        </a:fill>
      </a:tcStyle>
    </a:firstRow>
  </a:tblStyle>
  <a:tblStyle styleId="{C7B018BB-80A7-4F77-B60F-C8B233D01FF8}" styleName="">
    <a:tblBg/>
    <a:wholeTbl>
      <a:tcTxStyle b="off" i="off">
        <a:fontRef idx="minor">
          <a:srgbClr val="000000"/>
        </a:fontRef>
        <a:srgbClr val="000000"/>
      </a:tcTxStyle>
      <a:tcStyle>
        <a:tcBdr>
          <a:left>
            <a:ln w="12700" cap="flat">
              <a:solidFill>
                <a:srgbClr val="536773"/>
              </a:solidFill>
              <a:prstDash val="solid"/>
              <a:miter lim="400000"/>
            </a:ln>
          </a:left>
          <a:right>
            <a:ln w="12700" cap="flat">
              <a:solidFill>
                <a:srgbClr val="536773"/>
              </a:solidFill>
              <a:prstDash val="solid"/>
              <a:miter lim="400000"/>
            </a:ln>
          </a:right>
          <a:top>
            <a:ln w="12700" cap="flat">
              <a:solidFill>
                <a:srgbClr val="536773"/>
              </a:solidFill>
              <a:prstDash val="solid"/>
              <a:miter lim="400000"/>
            </a:ln>
          </a:top>
          <a:bottom>
            <a:ln w="12700" cap="flat">
              <a:solidFill>
                <a:srgbClr val="536773"/>
              </a:solidFill>
              <a:prstDash val="solid"/>
              <a:miter lim="400000"/>
            </a:ln>
          </a:bottom>
          <a:insideH>
            <a:ln w="12700" cap="flat">
              <a:solidFill>
                <a:srgbClr val="536773"/>
              </a:solidFill>
              <a:prstDash val="solid"/>
              <a:miter lim="400000"/>
            </a:ln>
          </a:insideH>
          <a:insideV>
            <a:ln w="12700" cap="flat">
              <a:solidFill>
                <a:srgbClr val="536773"/>
              </a:solidFill>
              <a:prstDash val="solid"/>
              <a:miter lim="400000"/>
            </a:ln>
          </a:insideV>
        </a:tcBdr>
        <a:fill>
          <a:noFill/>
        </a:fill>
      </a:tcStyle>
    </a:wholeTbl>
    <a:band2H>
      <a:tcTxStyle b="def" i="def"/>
      <a:tcStyle>
        <a:tcBdr/>
        <a:fill>
          <a:solidFill>
            <a:srgbClr val="E3E5E8"/>
          </a:solidFill>
        </a:fill>
      </a:tcStyle>
    </a:band2H>
    <a:firstCol>
      <a:tcTxStyle b="on" i="off">
        <a:fontRef idx="minor">
          <a:srgbClr val="000000"/>
        </a:fontRef>
        <a:srgbClr val="000000"/>
      </a:tcTxStyle>
      <a:tcStyle>
        <a:tcBdr>
          <a:left>
            <a:ln w="12700" cap="flat">
              <a:solidFill>
                <a:srgbClr val="000000"/>
              </a:solidFill>
              <a:prstDash val="solid"/>
              <a:miter lim="400000"/>
            </a:ln>
          </a:left>
          <a:right>
            <a:ln w="25400" cap="flat">
              <a:solidFill>
                <a:srgbClr val="000000"/>
              </a:solidFill>
              <a:prstDash val="solid"/>
              <a:miter lim="400000"/>
            </a:ln>
          </a:right>
          <a:top>
            <a:ln w="12700" cap="flat">
              <a:solidFill>
                <a:srgbClr val="536773"/>
              </a:solidFill>
              <a:prstDash val="solid"/>
              <a:miter lim="400000"/>
            </a:ln>
          </a:top>
          <a:bottom>
            <a:ln w="12700" cap="flat">
              <a:solidFill>
                <a:srgbClr val="536773"/>
              </a:solidFill>
              <a:prstDash val="solid"/>
              <a:miter lim="400000"/>
            </a:ln>
          </a:bottom>
          <a:insideH>
            <a:ln w="12700" cap="flat">
              <a:solidFill>
                <a:srgbClr val="536773"/>
              </a:solidFill>
              <a:prstDash val="solid"/>
              <a:miter lim="400000"/>
            </a:ln>
          </a:insideH>
          <a:insideV>
            <a:ln w="12700" cap="flat">
              <a:solidFill>
                <a:srgbClr val="536773"/>
              </a:solidFill>
              <a:prstDash val="solid"/>
              <a:miter lim="400000"/>
            </a:ln>
          </a:insideV>
        </a:tcBdr>
        <a:fill>
          <a:noFill/>
        </a:fill>
      </a:tcStyle>
    </a:firstCol>
    <a:lastRow>
      <a:tcTxStyle b="off" i="off">
        <a:fontRef idx="minor">
          <a:srgbClr val="000000"/>
        </a:fontRef>
        <a:srgbClr val="000000"/>
      </a:tcTxStyle>
      <a:tcStyle>
        <a:tcBdr>
          <a:left>
            <a:ln w="12700" cap="flat">
              <a:solidFill>
                <a:srgbClr val="536773"/>
              </a:solidFill>
              <a:prstDash val="solid"/>
              <a:miter lim="400000"/>
            </a:ln>
          </a:left>
          <a:right>
            <a:ln w="12700" cap="flat">
              <a:solidFill>
                <a:srgbClr val="536773"/>
              </a:solidFill>
              <a:prstDash val="solid"/>
              <a:miter lim="400000"/>
            </a:ln>
          </a:right>
          <a:top>
            <a:ln w="38100" cap="flat">
              <a:solidFill>
                <a:srgbClr val="000000"/>
              </a:solidFill>
              <a:prstDash val="solid"/>
              <a:miter lim="400000"/>
            </a:ln>
          </a:top>
          <a:bottom>
            <a:ln w="12700" cap="flat">
              <a:solidFill>
                <a:srgbClr val="000000"/>
              </a:solidFill>
              <a:prstDash val="solid"/>
              <a:miter lim="400000"/>
            </a:ln>
          </a:bottom>
          <a:insideH>
            <a:ln w="12700" cap="flat">
              <a:solidFill>
                <a:srgbClr val="536773"/>
              </a:solidFill>
              <a:prstDash val="solid"/>
              <a:miter lim="400000"/>
            </a:ln>
          </a:insideH>
          <a:insideV>
            <a:ln w="12700" cap="flat">
              <a:solidFill>
                <a:srgbClr val="536773"/>
              </a:solidFill>
              <a:prstDash val="solid"/>
              <a:miter lim="400000"/>
            </a:ln>
          </a:insideV>
        </a:tcBdr>
        <a:fill>
          <a:noFill/>
        </a:fill>
      </a:tcStyle>
    </a:lastRow>
    <a:firstRow>
      <a:tcTxStyle b="on" i="off">
        <a:fontRef idx="minor">
          <a:srgbClr val="000000"/>
        </a:fontRef>
        <a:srgbClr val="000000"/>
      </a:tcTxStyle>
      <a:tcStyle>
        <a:tcBdr>
          <a:left>
            <a:ln w="12700" cap="flat">
              <a:solidFill>
                <a:srgbClr val="536773"/>
              </a:solidFill>
              <a:prstDash val="solid"/>
              <a:miter lim="400000"/>
            </a:ln>
          </a:left>
          <a:right>
            <a:ln w="12700" cap="flat">
              <a:solidFill>
                <a:srgbClr val="536773"/>
              </a:solidFill>
              <a:prstDash val="solid"/>
              <a:miter lim="400000"/>
            </a:ln>
          </a:right>
          <a:top>
            <a:ln w="12700" cap="flat">
              <a:solidFill>
                <a:srgbClr val="000000"/>
              </a:solidFill>
              <a:prstDash val="solid"/>
              <a:miter lim="400000"/>
            </a:ln>
          </a:top>
          <a:bottom>
            <a:ln w="12700" cap="flat">
              <a:solidFill>
                <a:srgbClr val="000000"/>
              </a:solidFill>
              <a:prstDash val="solid"/>
              <a:miter lim="400000"/>
            </a:ln>
          </a:bottom>
          <a:insideH>
            <a:ln w="12700" cap="flat">
              <a:solidFill>
                <a:srgbClr val="536773"/>
              </a:solidFill>
              <a:prstDash val="solid"/>
              <a:miter lim="400000"/>
            </a:ln>
          </a:insideH>
          <a:insideV>
            <a:ln w="12700" cap="flat">
              <a:solidFill>
                <a:srgbClr val="536773"/>
              </a:solidFill>
              <a:prstDash val="solid"/>
              <a:miter lim="400000"/>
            </a:ln>
          </a:insideV>
        </a:tcBdr>
        <a:fill>
          <a:solidFill>
            <a:schemeClr val="accent1">
              <a:lumOff val="16847"/>
            </a:schemeClr>
          </a:solidFill>
        </a:fill>
      </a:tcStyle>
    </a:firstRow>
  </a:tblStyle>
  <a:tblStyle styleId="{EEE7283C-3CF3-47DC-8721-378D4A62B228}" styleName="">
    <a:tblBg/>
    <a:wholeTbl>
      <a:tcTxStyle b="off" i="off">
        <a:fontRef idx="minor">
          <a:srgbClr val="000000"/>
        </a:fontRef>
        <a:srgbClr val="000000"/>
      </a:tcTxStyle>
      <a:tcStyle>
        <a:tcBdr>
          <a:left>
            <a:ln w="12700" cap="flat">
              <a:solidFill>
                <a:srgbClr val="838383"/>
              </a:solidFill>
              <a:prstDash val="solid"/>
              <a:miter lim="400000"/>
            </a:ln>
          </a:left>
          <a:right>
            <a:ln w="12700" cap="flat">
              <a:solidFill>
                <a:srgbClr val="838383"/>
              </a:solidFill>
              <a:prstDash val="solid"/>
              <a:miter lim="400000"/>
            </a:ln>
          </a:right>
          <a:top>
            <a:ln w="12700" cap="flat">
              <a:solidFill>
                <a:srgbClr val="838383"/>
              </a:solidFill>
              <a:prstDash val="solid"/>
              <a:miter lim="400000"/>
            </a:ln>
          </a:top>
          <a:bottom>
            <a:ln w="12700" cap="flat">
              <a:solidFill>
                <a:srgbClr val="838383"/>
              </a:solidFill>
              <a:prstDash val="solid"/>
              <a:miter lim="400000"/>
            </a:ln>
          </a:bottom>
          <a:insideH>
            <a:ln w="12700" cap="flat">
              <a:solidFill>
                <a:srgbClr val="838383"/>
              </a:solidFill>
              <a:prstDash val="solid"/>
              <a:miter lim="400000"/>
            </a:ln>
          </a:insideH>
          <a:insideV>
            <a:ln w="12700" cap="flat">
              <a:solidFill>
                <a:srgbClr val="838383"/>
              </a:solidFill>
              <a:prstDash val="solid"/>
              <a:miter lim="400000"/>
            </a:ln>
          </a:insideV>
        </a:tcBdr>
        <a:fill>
          <a:noFill/>
        </a:fill>
      </a:tcStyle>
    </a:wholeTbl>
    <a:band2H>
      <a:tcTxStyle b="def" i="def"/>
      <a:tcStyle>
        <a:tcBdr/>
        <a:fill>
          <a:solidFill>
            <a:srgbClr val="EDEEEE"/>
          </a:solidFill>
        </a:fill>
      </a:tcStyle>
    </a:band2H>
    <a:firstCol>
      <a:tcTxStyle b="off" i="off">
        <a:font>
          <a:latin typeface="Helvetica Neue Medium"/>
          <a:ea typeface="Helvetica Neue Medium"/>
          <a:cs typeface="Helvetica Neue Medium"/>
        </a:font>
        <a:srgbClr val="000000"/>
      </a:tcTxStyle>
      <a:tcStyle>
        <a:tcBdr>
          <a:left>
            <a:ln w="12700" cap="flat">
              <a:solidFill>
                <a:srgbClr val="4D4D4D"/>
              </a:solidFill>
              <a:prstDash val="solid"/>
              <a:miter lim="400000"/>
            </a:ln>
          </a:left>
          <a:right>
            <a:ln w="12700" cap="flat">
              <a:solidFill>
                <a:srgbClr val="808080"/>
              </a:solidFill>
              <a:prstDash val="solid"/>
              <a:miter lim="400000"/>
            </a:ln>
          </a:right>
          <a:top>
            <a:ln w="12700" cap="flat">
              <a:solidFill>
                <a:srgbClr val="808080"/>
              </a:solidFill>
              <a:prstDash val="solid"/>
              <a:miter lim="400000"/>
            </a:ln>
          </a:top>
          <a:bottom>
            <a:ln w="12700" cap="flat">
              <a:solidFill>
                <a:srgbClr val="808080"/>
              </a:solidFill>
              <a:prstDash val="solid"/>
              <a:miter lim="400000"/>
            </a:ln>
          </a:bottom>
          <a:insideH>
            <a:ln w="12700" cap="flat">
              <a:solidFill>
                <a:srgbClr val="808080"/>
              </a:solidFill>
              <a:prstDash val="solid"/>
              <a:miter lim="400000"/>
            </a:ln>
          </a:insideH>
          <a:insideV>
            <a:ln w="12700" cap="flat">
              <a:solidFill>
                <a:srgbClr val="808080"/>
              </a:solidFill>
              <a:prstDash val="solid"/>
              <a:miter lim="400000"/>
            </a:ln>
          </a:insideV>
        </a:tcBdr>
        <a:fill>
          <a:solidFill>
            <a:srgbClr val="88FA4F"/>
          </a:solidFill>
        </a:fill>
      </a:tcStyle>
    </a:firstCol>
    <a:lastRow>
      <a:tcTxStyle b="off" i="off">
        <a:fontRef idx="minor">
          <a:srgbClr val="000000"/>
        </a:fontRef>
        <a:srgbClr val="000000"/>
      </a:tcTxStyle>
      <a:tcStyle>
        <a:tcBdr>
          <a:left>
            <a:ln w="12700" cap="flat">
              <a:solidFill>
                <a:srgbClr val="000000"/>
              </a:solidFill>
              <a:prstDash val="solid"/>
              <a:miter lim="400000"/>
            </a:ln>
          </a:left>
          <a:right>
            <a:ln w="12700" cap="flat">
              <a:solidFill>
                <a:srgbClr val="000000"/>
              </a:solidFill>
              <a:prstDash val="solid"/>
              <a:miter lim="400000"/>
            </a:ln>
          </a:right>
          <a:top>
            <a:ln w="38100" cap="flat">
              <a:solidFill>
                <a:schemeClr val="accent3"/>
              </a:solidFill>
              <a:prstDash val="solid"/>
              <a:miter lim="400000"/>
            </a:ln>
          </a:top>
          <a:bottom>
            <a:ln w="12700" cap="flat">
              <a:solidFill>
                <a:srgbClr val="4D4D4D"/>
              </a:solidFill>
              <a:prstDash val="solid"/>
              <a:miter lim="400000"/>
            </a:ln>
          </a:bottom>
          <a:insideH>
            <a:ln w="12700" cap="flat">
              <a:solidFill>
                <a:srgbClr val="000000"/>
              </a:solidFill>
              <a:prstDash val="solid"/>
              <a:miter lim="400000"/>
            </a:ln>
          </a:insideH>
          <a:insideV>
            <a:ln w="12700" cap="flat">
              <a:solidFill>
                <a:srgbClr val="000000"/>
              </a:solidFill>
              <a:prstDash val="solid"/>
              <a:miter lim="400000"/>
            </a:ln>
          </a:insideV>
        </a:tcBdr>
        <a:fill>
          <a:noFill/>
        </a:fill>
      </a:tcStyle>
    </a:lastRow>
    <a:firstRow>
      <a:tcTxStyle b="off" i="off">
        <a:font>
          <a:latin typeface="Helvetica Neue Medium"/>
          <a:ea typeface="Helvetica Neue Medium"/>
          <a:cs typeface="Helvetica Neue Medium"/>
        </a:font>
        <a:srgbClr val="000000"/>
      </a:tcTxStyle>
      <a:tcStyle>
        <a:tcBdr>
          <a:left>
            <a:ln w="12700" cap="flat">
              <a:solidFill>
                <a:srgbClr val="4D4D4D"/>
              </a:solidFill>
              <a:prstDash val="solid"/>
              <a:miter lim="400000"/>
            </a:ln>
          </a:left>
          <a:right>
            <a:ln w="12700" cap="flat">
              <a:solidFill>
                <a:srgbClr val="4D4D4D"/>
              </a:solidFill>
              <a:prstDash val="solid"/>
              <a:miter lim="400000"/>
            </a:ln>
          </a:right>
          <a:top>
            <a:ln w="12700" cap="flat">
              <a:solidFill>
                <a:srgbClr val="4D4D4D"/>
              </a:solidFill>
              <a:prstDash val="solid"/>
              <a:miter lim="400000"/>
            </a:ln>
          </a:top>
          <a:bottom>
            <a:ln w="12700" cap="flat">
              <a:solidFill>
                <a:srgbClr val="4D4D4D"/>
              </a:solidFill>
              <a:prstDash val="solid"/>
              <a:miter lim="400000"/>
            </a:ln>
          </a:bottom>
          <a:insideH>
            <a:ln w="12700" cap="flat">
              <a:solidFill>
                <a:srgbClr val="4D4D4D"/>
              </a:solidFill>
              <a:prstDash val="solid"/>
              <a:miter lim="400000"/>
            </a:ln>
          </a:insideH>
          <a:insideV>
            <a:ln w="12700" cap="flat">
              <a:solidFill>
                <a:srgbClr val="4D4D4D"/>
              </a:solidFill>
              <a:prstDash val="solid"/>
              <a:miter lim="400000"/>
            </a:ln>
          </a:insideV>
        </a:tcBdr>
        <a:fill>
          <a:solidFill>
            <a:srgbClr val="60D937"/>
          </a:solidFill>
        </a:fill>
      </a:tcStyle>
    </a:firstRow>
  </a:tblStyle>
  <a:tblStyle styleId="{CF821DB8-F4EB-4A41-A1BA-3FCAFE7338EE}" styleName="">
    <a:tblBg/>
    <a:wholeTbl>
      <a:tcTxStyle b="off" i="off">
        <a:fontRef idx="minor">
          <a:srgbClr val="000000"/>
        </a:fontRef>
        <a:srgbClr val="000000"/>
      </a:tcTxStyle>
      <a:tcStyle>
        <a:tcBdr>
          <a:left>
            <a:ln w="12700" cap="flat">
              <a:solidFill>
                <a:srgbClr val="5B5A5A"/>
              </a:solidFill>
              <a:prstDash val="solid"/>
              <a:miter lim="400000"/>
            </a:ln>
          </a:left>
          <a:right>
            <a:ln w="12700" cap="flat">
              <a:solidFill>
                <a:srgbClr val="5B5A5A"/>
              </a:solidFill>
              <a:prstDash val="solid"/>
              <a:miter lim="400000"/>
            </a:ln>
          </a:right>
          <a:top>
            <a:ln w="12700" cap="flat">
              <a:solidFill>
                <a:srgbClr val="5B5A5A"/>
              </a:solidFill>
              <a:prstDash val="solid"/>
              <a:miter lim="400000"/>
            </a:ln>
          </a:top>
          <a:bottom>
            <a:ln w="12700" cap="flat">
              <a:solidFill>
                <a:srgbClr val="5B5A5A"/>
              </a:solidFill>
              <a:prstDash val="solid"/>
              <a:miter lim="400000"/>
            </a:ln>
          </a:bottom>
          <a:insideH>
            <a:ln w="12700" cap="flat">
              <a:solidFill>
                <a:srgbClr val="5B5A5A"/>
              </a:solidFill>
              <a:prstDash val="solid"/>
              <a:miter lim="400000"/>
            </a:ln>
          </a:insideH>
          <a:insideV>
            <a:ln w="12700" cap="flat">
              <a:solidFill>
                <a:srgbClr val="5B5A5A"/>
              </a:solidFill>
              <a:prstDash val="solid"/>
              <a:miter lim="400000"/>
            </a:ln>
          </a:insideV>
        </a:tcBdr>
        <a:fill>
          <a:solidFill>
            <a:srgbClr val="FAF7E9"/>
          </a:solidFill>
        </a:fill>
      </a:tcStyle>
    </a:wholeTbl>
    <a:band2H>
      <a:tcTxStyle b="def" i="def"/>
      <a:tcStyle>
        <a:tcBdr/>
        <a:fill>
          <a:solidFill>
            <a:schemeClr val="accent4">
              <a:hueOff val="348544"/>
              <a:lumOff val="7139"/>
            </a:schemeClr>
          </a:solidFill>
        </a:fill>
      </a:tcStyle>
    </a:band2H>
    <a:firstCol>
      <a:tcTxStyle b="off" i="off">
        <a:font>
          <a:latin typeface="Helvetica Neue Medium"/>
          <a:ea typeface="Helvetica Neue Medium"/>
          <a:cs typeface="Helvetica Neue Medium"/>
        </a:font>
        <a:srgbClr val="000000"/>
      </a:tcTxStyle>
      <a:tcStyle>
        <a:tcBdr>
          <a:left>
            <a:ln w="12700" cap="flat">
              <a:solidFill>
                <a:srgbClr val="5B5A5A"/>
              </a:solidFill>
              <a:prstDash val="solid"/>
              <a:miter lim="400000"/>
            </a:ln>
          </a:left>
          <a:right>
            <a:ln w="12700" cap="flat">
              <a:solidFill>
                <a:srgbClr val="5B5A5A"/>
              </a:solidFill>
              <a:prstDash val="solid"/>
              <a:miter lim="400000"/>
            </a:ln>
          </a:right>
          <a:top>
            <a:ln w="12700" cap="flat">
              <a:solidFill>
                <a:srgbClr val="5B5A5A"/>
              </a:solidFill>
              <a:prstDash val="solid"/>
              <a:miter lim="400000"/>
            </a:ln>
          </a:top>
          <a:bottom>
            <a:ln w="12700" cap="flat">
              <a:solidFill>
                <a:srgbClr val="5B5A5A"/>
              </a:solidFill>
              <a:prstDash val="solid"/>
              <a:miter lim="400000"/>
            </a:ln>
          </a:bottom>
          <a:insideH>
            <a:ln w="12700" cap="flat">
              <a:solidFill>
                <a:srgbClr val="5B5A5A"/>
              </a:solidFill>
              <a:prstDash val="solid"/>
              <a:miter lim="400000"/>
            </a:ln>
          </a:insideH>
          <a:insideV>
            <a:ln w="12700" cap="flat">
              <a:solidFill>
                <a:srgbClr val="5B5A5A"/>
              </a:solidFill>
              <a:prstDash val="solid"/>
              <a:miter lim="400000"/>
            </a:ln>
          </a:insideV>
        </a:tcBdr>
        <a:fill>
          <a:solidFill>
            <a:srgbClr val="F8BB00"/>
          </a:solidFill>
        </a:fill>
      </a:tcStyle>
    </a:firstCol>
    <a:lastRow>
      <a:tcTxStyle b="off" i="off">
        <a:font>
          <a:latin typeface="Helvetica Neue Medium"/>
          <a:ea typeface="Helvetica Neue Medium"/>
          <a:cs typeface="Helvetica Neue Medium"/>
        </a:font>
        <a:srgbClr val="000000"/>
      </a:tcTxStyle>
      <a:tcStyle>
        <a:tcBdr>
          <a:left>
            <a:ln w="12700" cap="flat">
              <a:solidFill>
                <a:srgbClr val="5B5A5A"/>
              </a:solidFill>
              <a:prstDash val="solid"/>
              <a:miter lim="400000"/>
            </a:ln>
          </a:left>
          <a:right>
            <a:ln w="12700" cap="flat">
              <a:solidFill>
                <a:srgbClr val="5B5A5A"/>
              </a:solidFill>
              <a:prstDash val="solid"/>
              <a:miter lim="400000"/>
            </a:ln>
          </a:right>
          <a:top>
            <a:ln w="38100" cap="flat">
              <a:solidFill>
                <a:srgbClr val="F8BA00"/>
              </a:solidFill>
              <a:prstDash val="solid"/>
              <a:miter lim="400000"/>
            </a:ln>
          </a:top>
          <a:bottom>
            <a:ln w="12700" cap="flat">
              <a:solidFill>
                <a:srgbClr val="5B5A5A"/>
              </a:solidFill>
              <a:prstDash val="solid"/>
              <a:miter lim="400000"/>
            </a:ln>
          </a:bottom>
          <a:insideH>
            <a:ln w="12700" cap="flat">
              <a:solidFill>
                <a:srgbClr val="5B5A5A"/>
              </a:solidFill>
              <a:prstDash val="solid"/>
              <a:miter lim="400000"/>
            </a:ln>
          </a:insideH>
          <a:insideV>
            <a:ln w="12700" cap="flat">
              <a:solidFill>
                <a:srgbClr val="5B5A5A"/>
              </a:solidFill>
              <a:prstDash val="solid"/>
              <a:miter lim="400000"/>
            </a:ln>
          </a:insideV>
        </a:tcBdr>
        <a:fill>
          <a:solidFill>
            <a:srgbClr val="FAF7E9"/>
          </a:solidFill>
        </a:fill>
      </a:tcStyle>
    </a:lastRow>
    <a:firstRow>
      <a:tcTxStyle b="off" i="off">
        <a:font>
          <a:latin typeface="Helvetica Neue Medium"/>
          <a:ea typeface="Helvetica Neue Medium"/>
          <a:cs typeface="Helvetica Neue Medium"/>
        </a:font>
        <a:srgbClr val="000000"/>
      </a:tcTxStyle>
      <a:tcStyle>
        <a:tcBdr>
          <a:left>
            <a:ln w="12700" cap="flat">
              <a:solidFill>
                <a:srgbClr val="5B5A5A"/>
              </a:solidFill>
              <a:prstDash val="solid"/>
              <a:miter lim="400000"/>
            </a:ln>
          </a:left>
          <a:right>
            <a:ln w="12700" cap="flat">
              <a:solidFill>
                <a:srgbClr val="5B5A5A"/>
              </a:solidFill>
              <a:prstDash val="solid"/>
              <a:miter lim="400000"/>
            </a:ln>
          </a:right>
          <a:top>
            <a:ln w="12700" cap="flat">
              <a:solidFill>
                <a:srgbClr val="5B5A5A"/>
              </a:solidFill>
              <a:prstDash val="solid"/>
              <a:miter lim="400000"/>
            </a:ln>
          </a:top>
          <a:bottom>
            <a:ln w="12700" cap="flat">
              <a:solidFill>
                <a:srgbClr val="5B5A5A"/>
              </a:solidFill>
              <a:prstDash val="solid"/>
              <a:miter lim="400000"/>
            </a:ln>
          </a:bottom>
          <a:insideH>
            <a:ln w="12700" cap="flat">
              <a:solidFill>
                <a:srgbClr val="5B5A5A"/>
              </a:solidFill>
              <a:prstDash val="solid"/>
              <a:miter lim="400000"/>
            </a:ln>
          </a:insideH>
          <a:insideV>
            <a:ln w="12700" cap="flat">
              <a:solidFill>
                <a:srgbClr val="5B5A5A"/>
              </a:solidFill>
              <a:prstDash val="solid"/>
              <a:miter lim="400000"/>
            </a:ln>
          </a:insideV>
        </a:tcBdr>
        <a:fill>
          <a:solidFill>
            <a:srgbClr val="FF9400"/>
          </a:solidFill>
        </a:fill>
      </a:tcStyle>
    </a:firstRow>
  </a:tblStyle>
  <a:tblStyle styleId="{33BA23B1-9221-436E-865A-0063620EA4FD}" styleName="">
    <a:tblBg/>
    <a:wholeTbl>
      <a:tcTxStyle b="off" i="off">
        <a:fontRef idx="minor">
          <a:srgbClr val="000000"/>
        </a:fontRef>
        <a:srgbClr val="000000"/>
      </a:tcTxStyle>
      <a:tcStyle>
        <a:tcBdr>
          <a:left>
            <a:ln w="12700" cap="flat">
              <a:solidFill>
                <a:srgbClr val="464646"/>
              </a:solidFill>
              <a:prstDash val="solid"/>
              <a:miter lim="400000"/>
            </a:ln>
          </a:left>
          <a:right>
            <a:ln w="12700" cap="flat">
              <a:solidFill>
                <a:srgbClr val="464646"/>
              </a:solidFill>
              <a:prstDash val="solid"/>
              <a:miter lim="400000"/>
            </a:ln>
          </a:right>
          <a:top>
            <a:ln w="12700" cap="flat">
              <a:solidFill>
                <a:srgbClr val="464646"/>
              </a:solidFill>
              <a:prstDash val="solid"/>
              <a:miter lim="400000"/>
            </a:ln>
          </a:top>
          <a:bottom>
            <a:ln w="12700" cap="flat">
              <a:solidFill>
                <a:srgbClr val="464646"/>
              </a:solidFill>
              <a:prstDash val="solid"/>
              <a:miter lim="400000"/>
            </a:ln>
          </a:bottom>
          <a:insideH>
            <a:ln w="12700" cap="flat">
              <a:solidFill>
                <a:srgbClr val="464646"/>
              </a:solidFill>
              <a:prstDash val="solid"/>
              <a:miter lim="400000"/>
            </a:ln>
          </a:insideH>
          <a:insideV>
            <a:ln w="12700" cap="flat">
              <a:solidFill>
                <a:srgbClr val="464646"/>
              </a:solidFill>
              <a:prstDash val="solid"/>
              <a:miter lim="400000"/>
            </a:ln>
          </a:insideV>
        </a:tcBdr>
        <a:fill>
          <a:noFill/>
        </a:fill>
      </a:tcStyle>
    </a:wholeTbl>
    <a:band2H>
      <a:tcTxStyle b="def" i="def"/>
      <a:tcStyle>
        <a:tcBdr/>
        <a:fill>
          <a:solidFill>
            <a:srgbClr val="D4D5D5"/>
          </a:solidFill>
        </a:fill>
      </a:tcStyle>
    </a:band2H>
    <a:firstCol>
      <a:tcTxStyle b="on" i="off">
        <a:fontRef idx="minor">
          <a:srgbClr val="FFFFFF"/>
        </a:fontRef>
        <a:srgbClr val="FFFFFF"/>
      </a:tcTxStyle>
      <a:tcStyle>
        <a:tcBdr>
          <a:left>
            <a:ln w="12700" cap="flat">
              <a:solidFill>
                <a:srgbClr val="5E5E5E"/>
              </a:solidFill>
              <a:prstDash val="solid"/>
              <a:miter lim="400000"/>
            </a:ln>
          </a:left>
          <a:right>
            <a:ln w="12700" cap="flat">
              <a:solidFill>
                <a:srgbClr val="A6AAA9"/>
              </a:solidFill>
              <a:prstDash val="solid"/>
              <a:miter lim="400000"/>
            </a:ln>
          </a:right>
          <a:top>
            <a:ln w="12700" cap="flat">
              <a:solidFill>
                <a:srgbClr val="C3C3C3"/>
              </a:solidFill>
              <a:prstDash val="solid"/>
              <a:miter lim="400000"/>
            </a:ln>
          </a:top>
          <a:bottom>
            <a:ln w="12700" cap="flat">
              <a:solidFill>
                <a:srgbClr val="C3C3C3"/>
              </a:solidFill>
              <a:prstDash val="solid"/>
              <a:miter lim="400000"/>
            </a:ln>
          </a:bottom>
          <a:insideH>
            <a:ln w="12700" cap="flat">
              <a:solidFill>
                <a:srgbClr val="C3C3C3"/>
              </a:solidFill>
              <a:prstDash val="solid"/>
              <a:miter lim="400000"/>
            </a:ln>
          </a:insideH>
          <a:insideV>
            <a:ln w="12700" cap="flat">
              <a:solidFill>
                <a:srgbClr val="C3C3C3"/>
              </a:solidFill>
              <a:prstDash val="solid"/>
              <a:miter lim="400000"/>
            </a:ln>
          </a:insideV>
        </a:tcBdr>
        <a:fill>
          <a:solidFill>
            <a:srgbClr val="CB2A7B"/>
          </a:solidFill>
        </a:fill>
      </a:tcStyle>
    </a:firstCol>
    <a:lastRow>
      <a:tcTxStyle b="on" i="off">
        <a:fontRef idx="minor">
          <a:srgbClr val="000000"/>
        </a:fontRef>
        <a:srgbClr val="000000"/>
      </a:tcTxStyle>
      <a:tcStyle>
        <a:tcBdr>
          <a:left>
            <a:ln w="12700" cap="flat">
              <a:solidFill>
                <a:srgbClr val="5E5E5E"/>
              </a:solidFill>
              <a:prstDash val="solid"/>
              <a:miter lim="400000"/>
            </a:ln>
          </a:left>
          <a:right>
            <a:ln w="12700" cap="flat">
              <a:solidFill>
                <a:srgbClr val="5E5E5E"/>
              </a:solidFill>
              <a:prstDash val="solid"/>
              <a:miter lim="400000"/>
            </a:ln>
          </a:right>
          <a:top>
            <a:ln w="38100" cap="flat">
              <a:solidFill>
                <a:srgbClr val="CB297B"/>
              </a:solidFill>
              <a:prstDash val="solid"/>
              <a:miter lim="400000"/>
            </a:ln>
          </a:top>
          <a:bottom>
            <a:ln w="12700" cap="flat">
              <a:solidFill>
                <a:srgbClr val="5E5E5E"/>
              </a:solidFill>
              <a:prstDash val="solid"/>
              <a:miter lim="400000"/>
            </a:ln>
          </a:bottom>
          <a:insideH>
            <a:ln w="12700" cap="flat">
              <a:solidFill>
                <a:srgbClr val="5E5E5E"/>
              </a:solidFill>
              <a:prstDash val="solid"/>
              <a:miter lim="400000"/>
            </a:ln>
          </a:insideH>
          <a:insideV>
            <a:ln w="12700" cap="flat">
              <a:solidFill>
                <a:srgbClr val="5E5E5E"/>
              </a:solidFill>
              <a:prstDash val="solid"/>
              <a:miter lim="400000"/>
            </a:ln>
          </a:insideV>
        </a:tcBdr>
        <a:fill>
          <a:solidFill>
            <a:srgbClr val="FFFFFF"/>
          </a:solidFill>
        </a:fill>
      </a:tcStyle>
    </a:lastRow>
    <a:firstRow>
      <a:tcTxStyle b="on" i="off">
        <a:fontRef idx="minor">
          <a:srgbClr val="FFFFFF"/>
        </a:fontRef>
        <a:srgbClr val="FFFFFF"/>
      </a:tcTxStyle>
      <a:tcStyle>
        <a:tcBdr>
          <a:left>
            <a:ln w="12700" cap="flat">
              <a:solidFill>
                <a:srgbClr val="A6AAA9"/>
              </a:solidFill>
              <a:prstDash val="solid"/>
              <a:miter lim="400000"/>
            </a:ln>
          </a:left>
          <a:right>
            <a:ln w="12700" cap="flat">
              <a:solidFill>
                <a:srgbClr val="A6AAA9"/>
              </a:solidFill>
              <a:prstDash val="solid"/>
              <a:miter lim="400000"/>
            </a:ln>
          </a:right>
          <a:top>
            <a:ln w="12700" cap="flat">
              <a:solidFill>
                <a:srgbClr val="5E5E5E"/>
              </a:solidFill>
              <a:prstDash val="solid"/>
              <a:miter lim="400000"/>
            </a:ln>
          </a:top>
          <a:bottom>
            <a:ln w="12700" cap="flat">
              <a:solidFill>
                <a:srgbClr val="A6AAA9"/>
              </a:solidFill>
              <a:prstDash val="solid"/>
              <a:miter lim="400000"/>
            </a:ln>
          </a:bottom>
          <a:insideH>
            <a:ln w="12700" cap="flat">
              <a:solidFill>
                <a:srgbClr val="A6AAA9"/>
              </a:solidFill>
              <a:prstDash val="solid"/>
              <a:miter lim="400000"/>
            </a:ln>
          </a:insideH>
          <a:insideV>
            <a:ln w="12700" cap="flat">
              <a:solidFill>
                <a:srgbClr val="A6AAA9"/>
              </a:solidFill>
              <a:prstDash val="solid"/>
              <a:miter lim="400000"/>
            </a:ln>
          </a:insideV>
        </a:tcBdr>
        <a:fill>
          <a:solidFill>
            <a:srgbClr val="991A5F"/>
          </a:solidFill>
        </a:fill>
      </a:tcStyle>
    </a:firstRow>
  </a:tblStyle>
  <a:tblStyle styleId="{2708684C-4D16-4618-839F-0558EEFCDFE6}" styleName="">
    <a:tblBg/>
    <a:wholeTbl>
      <a:tcTxStyle b="off" i="off">
        <a:fontRef idx="minor">
          <a:srgbClr val="000000"/>
        </a:fontRef>
        <a:srgbClr val="000000"/>
      </a:tcTxStyle>
      <a:tcStyle>
        <a:tcBdr>
          <a:left>
            <a:ln w="12700" cap="flat">
              <a:solidFill>
                <a:srgbClr val="000000"/>
              </a:solidFill>
              <a:prstDash val="solid"/>
              <a:miter lim="400000"/>
            </a:ln>
          </a:left>
          <a:right>
            <a:ln w="12700" cap="flat">
              <a:solidFill>
                <a:srgbClr val="000000"/>
              </a:solidFill>
              <a:prstDash val="solid"/>
              <a:miter lim="400000"/>
            </a:ln>
          </a:right>
          <a:top>
            <a:ln w="12700" cap="flat">
              <a:solidFill>
                <a:srgbClr val="000000"/>
              </a:solidFill>
              <a:custDash>
                <a:ds d="200000" sp="200000"/>
              </a:custDash>
              <a:miter lim="400000"/>
            </a:ln>
          </a:top>
          <a:bottom>
            <a:ln w="12700" cap="flat">
              <a:solidFill>
                <a:srgbClr val="000000"/>
              </a:solidFill>
              <a:custDash>
                <a:ds d="200000" sp="200000"/>
              </a:custDash>
              <a:miter lim="400000"/>
            </a:ln>
          </a:bottom>
          <a:insideH>
            <a:ln w="12700" cap="flat">
              <a:solidFill>
                <a:srgbClr val="000000"/>
              </a:solidFill>
              <a:custDash>
                <a:ds d="200000" sp="200000"/>
              </a:custDash>
              <a:miter lim="400000"/>
            </a:ln>
          </a:insideH>
          <a:insideV>
            <a:ln w="12700" cap="flat">
              <a:solidFill>
                <a:srgbClr val="000000"/>
              </a:solidFill>
              <a:prstDash val="solid"/>
              <a:miter lim="400000"/>
            </a:ln>
          </a:insideV>
        </a:tcBdr>
        <a:fill>
          <a:noFill/>
        </a:fill>
      </a:tcStyle>
    </a:wholeTbl>
    <a:band2H>
      <a:tcTxStyle b="def" i="def"/>
      <a:tcStyle>
        <a:tcBdr/>
        <a:fill>
          <a:solidFill>
            <a:srgbClr val="EDEEEE"/>
          </a:solidFill>
        </a:fill>
      </a:tcStyle>
    </a:band2H>
    <a:firstCol>
      <a:tcTxStyle b="on" i="off">
        <a:fontRef idx="minor">
          <a:srgbClr val="000000"/>
        </a:fontRef>
        <a:srgbClr val="000000"/>
      </a:tcTxStyle>
      <a:tcStyle>
        <a:tcBdr>
          <a:left>
            <a:ln w="12700" cap="flat">
              <a:solidFill>
                <a:srgbClr val="6C6C6C"/>
              </a:solidFill>
              <a:prstDash val="solid"/>
              <a:miter lim="400000"/>
            </a:ln>
          </a:left>
          <a:right>
            <a:ln w="25400" cap="flat">
              <a:solidFill>
                <a:srgbClr val="000000"/>
              </a:solidFill>
              <a:prstDash val="solid"/>
              <a:miter lim="400000"/>
            </a:ln>
          </a:right>
          <a:top>
            <a:ln w="12700" cap="flat">
              <a:solidFill>
                <a:srgbClr val="000000"/>
              </a:solidFill>
              <a:custDash>
                <a:ds d="200000" sp="200000"/>
              </a:custDash>
              <a:miter lim="400000"/>
            </a:ln>
          </a:top>
          <a:bottom>
            <a:ln w="12700" cap="flat">
              <a:solidFill>
                <a:srgbClr val="000000"/>
              </a:solidFill>
              <a:custDash>
                <a:ds d="200000" sp="200000"/>
              </a:custDash>
              <a:miter lim="400000"/>
            </a:ln>
          </a:bottom>
          <a:insideH>
            <a:ln w="12700" cap="flat">
              <a:solidFill>
                <a:srgbClr val="000000"/>
              </a:solidFill>
              <a:custDash>
                <a:ds d="200000" sp="200000"/>
              </a:custDash>
              <a:miter lim="400000"/>
            </a:ln>
          </a:insideH>
          <a:insideV>
            <a:ln w="12700" cap="flat">
              <a:solidFill>
                <a:srgbClr val="000000"/>
              </a:solidFill>
              <a:prstDash val="solid"/>
              <a:miter lim="400000"/>
            </a:ln>
          </a:insideV>
        </a:tcBdr>
        <a:fill>
          <a:noFill/>
        </a:fill>
      </a:tcStyle>
    </a:firstCol>
    <a:lastRow>
      <a:tcTxStyle b="on" i="off">
        <a:fontRef idx="minor">
          <a:srgbClr val="000000"/>
        </a:fontRef>
        <a:srgbClr val="000000"/>
      </a:tcTxStyle>
      <a:tcStyle>
        <a:tcBdr>
          <a:left>
            <a:ln w="12700" cap="flat">
              <a:solidFill>
                <a:srgbClr val="000000"/>
              </a:solidFill>
              <a:prstDash val="solid"/>
              <a:miter lim="400000"/>
            </a:ln>
          </a:left>
          <a:right>
            <a:ln w="12700" cap="flat">
              <a:solidFill>
                <a:srgbClr val="000000"/>
              </a:solidFill>
              <a:prstDash val="solid"/>
              <a:miter lim="400000"/>
            </a:ln>
          </a:right>
          <a:top>
            <a:ln w="25400" cap="flat">
              <a:solidFill>
                <a:srgbClr val="000000"/>
              </a:solidFill>
              <a:prstDash val="solid"/>
              <a:miter lim="400000"/>
            </a:ln>
          </a:top>
          <a:bottom>
            <a:ln w="12700" cap="flat">
              <a:solidFill>
                <a:srgbClr val="6C6C6C"/>
              </a:solidFill>
              <a:prstDash val="solid"/>
              <a:miter lim="400000"/>
            </a:ln>
          </a:bottom>
          <a:insideH>
            <a:ln w="12700" cap="flat">
              <a:solidFill>
                <a:srgbClr val="000000"/>
              </a:solidFill>
              <a:custDash>
                <a:ds d="200000" sp="200000"/>
              </a:custDash>
              <a:miter lim="400000"/>
            </a:ln>
          </a:insideH>
          <a:insideV>
            <a:ln w="12700" cap="flat">
              <a:solidFill>
                <a:srgbClr val="000000"/>
              </a:solidFill>
              <a:prstDash val="solid"/>
              <a:miter lim="400000"/>
            </a:ln>
          </a:insideV>
        </a:tcBdr>
        <a:fill>
          <a:noFill/>
        </a:fill>
      </a:tcStyle>
    </a:lastRow>
    <a:firstRow>
      <a:tcTxStyle b="on" i="off">
        <a:fontRef idx="minor">
          <a:srgbClr val="000000"/>
        </a:fontRef>
        <a:srgbClr val="000000"/>
      </a:tcTxStyle>
      <a:tcStyle>
        <a:tcBdr>
          <a:left>
            <a:ln w="12700" cap="flat">
              <a:solidFill>
                <a:srgbClr val="000000"/>
              </a:solidFill>
              <a:prstDash val="solid"/>
              <a:miter lim="400000"/>
            </a:ln>
          </a:left>
          <a:right>
            <a:ln w="12700" cap="flat">
              <a:solidFill>
                <a:srgbClr val="000000"/>
              </a:solidFill>
              <a:prstDash val="solid"/>
              <a:miter lim="400000"/>
            </a:ln>
          </a:right>
          <a:top>
            <a:ln w="12700" cap="flat">
              <a:solidFill>
                <a:srgbClr val="6C6C6C"/>
              </a:solidFill>
              <a:prstDash val="solid"/>
              <a:miter lim="400000"/>
            </a:ln>
          </a:top>
          <a:bottom>
            <a:ln w="12700" cap="flat">
              <a:solidFill>
                <a:srgbClr val="000000"/>
              </a:solidFill>
              <a:prstDash val="solid"/>
              <a:miter lim="400000"/>
            </a:ln>
          </a:bottom>
          <a:insideH>
            <a:ln w="12700" cap="flat">
              <a:solidFill>
                <a:srgbClr val="000000"/>
              </a:solidFill>
              <a:prstDash val="solid"/>
              <a:miter lim="400000"/>
            </a:ln>
          </a:insideH>
          <a:insideV>
            <a:ln w="12700" cap="flat">
              <a:solidFill>
                <a:srgbClr val="000000"/>
              </a:solidFill>
              <a:prstDash val="solid"/>
              <a:miter lim="400000"/>
            </a:ln>
          </a:insideV>
        </a:tcBdr>
        <a:fill>
          <a:solidFill>
            <a:srgbClr val="D6DCE0"/>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Comments="1"/>
</file>

<file path=ppt/_rels/presentation.xml.rels><?xml version="1.0" encoding="UTF-8"?>
<Relationships xmlns="http://schemas.openxmlformats.org/package/2006/relationships"><Relationship Id="rId1" Type="http://schemas.openxmlformats.org/officeDocument/2006/relationships/presProps" Target="presProps.xml"/><Relationship Id="rId2" Type="http://schemas.openxmlformats.org/officeDocument/2006/relationships/viewProps" Target="viewProps.xml"/><Relationship Id="rId3" Type="http://schemas.openxmlformats.org/officeDocument/2006/relationships/commentAuthors" Target="commentAuthors.xml"/><Relationship Id="rId4" Type="http://schemas.openxmlformats.org/officeDocument/2006/relationships/tableStyles" Target="tableStyles.xml"/><Relationship Id="rId5" Type="http://schemas.openxmlformats.org/officeDocument/2006/relationships/slideMaster" Target="slideMasters/slideMaster1.xml"/><Relationship Id="rId6" Type="http://schemas.openxmlformats.org/officeDocument/2006/relationships/theme" Target="theme/theme1.xml"/><Relationship Id="rId7" Type="http://schemas.openxmlformats.org/officeDocument/2006/relationships/notesMaster" Target="notesMasters/notesMaster1.xml"/><Relationship Id="rId8" Type="http://schemas.openxmlformats.org/officeDocument/2006/relationships/slide" Target="slides/slide1.xml"/><Relationship Id="rId9" Type="http://schemas.openxmlformats.org/officeDocument/2006/relationships/slide" Target="slides/slide2.xml"/><Relationship Id="rId10" Type="http://schemas.openxmlformats.org/officeDocument/2006/relationships/slide" Target="slides/slide3.xml"/><Relationship Id="rId11" Type="http://schemas.openxmlformats.org/officeDocument/2006/relationships/slide" Target="slides/slide4.xml"/><Relationship Id="rId12" Type="http://schemas.openxmlformats.org/officeDocument/2006/relationships/slide" Target="slides/slide5.xml"/><Relationship Id="rId13" Type="http://schemas.openxmlformats.org/officeDocument/2006/relationships/slide" Target="slides/slide6.xml"/><Relationship Id="rId14" Type="http://schemas.openxmlformats.org/officeDocument/2006/relationships/slide" Target="slides/slide7.xml"/><Relationship Id="rId15" Type="http://schemas.openxmlformats.org/officeDocument/2006/relationships/slide" Target="slides/slide8.xml"/><Relationship Id="rId16" Type="http://schemas.openxmlformats.org/officeDocument/2006/relationships/slide" Target="slides/slide9.xml"/><Relationship Id="rId17" Type="http://schemas.openxmlformats.org/officeDocument/2006/relationships/slide" Target="slides/slide10.xml"/><Relationship Id="rId18" Type="http://schemas.openxmlformats.org/officeDocument/2006/relationships/slide" Target="slides/slide11.xml"/><Relationship Id="rId19" Type="http://schemas.openxmlformats.org/officeDocument/2006/relationships/slide" Target="slides/slide12.xml"/><Relationship Id="rId20" Type="http://schemas.openxmlformats.org/officeDocument/2006/relationships/slide" Target="slides/slide13.xml"/><Relationship Id="rId21" Type="http://schemas.openxmlformats.org/officeDocument/2006/relationships/slide" Target="slides/slide14.xml"/><Relationship Id="rId22" Type="http://schemas.openxmlformats.org/officeDocument/2006/relationships/slide" Target="slides/slide15.xml"/><Relationship Id="rId23" Type="http://schemas.openxmlformats.org/officeDocument/2006/relationships/slide" Target="slides/slide16.xml"/><Relationship Id="rId24" Type="http://schemas.openxmlformats.org/officeDocument/2006/relationships/slide" Target="slides/slide17.xml"/><Relationship Id="rId25" Type="http://schemas.openxmlformats.org/officeDocument/2006/relationships/slide" Target="slides/slide18.xml"/><Relationship Id="rId26" Type="http://schemas.openxmlformats.org/officeDocument/2006/relationships/slide" Target="slides/slide19.xml"/><Relationship Id="rId27" Type="http://schemas.openxmlformats.org/officeDocument/2006/relationships/slide" Target="slides/slide20.xml"/><Relationship Id="rId28" Type="http://schemas.openxmlformats.org/officeDocument/2006/relationships/slide" Target="slides/slide21.xml"/><Relationship Id="rId29" Type="http://schemas.openxmlformats.org/officeDocument/2006/relationships/slide" Target="slides/slide22.xml"/><Relationship Id="rId30" Type="http://schemas.openxmlformats.org/officeDocument/2006/relationships/slide" Target="slides/slide23.xml"/></Relationships>

</file>

<file path=ppt/notesMasters/_rels/notesMaster1.xml.rels><?xml version="1.0" encoding="UTF-8"?>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p:cSld>
    <p:spTree>
      <p:nvGrpSpPr>
        <p:cNvPr id="1" name=""/>
        <p:cNvGrpSpPr/>
        <p:nvPr/>
      </p:nvGrpSpPr>
      <p:grpSpPr>
        <a:xfrm>
          <a:off x="0" y="0"/>
          <a:ext cx="0" cy="0"/>
          <a:chOff x="0" y="0"/>
          <a:chExt cx="0" cy="0"/>
        </a:xfrm>
      </p:grpSpPr>
      <p:sp>
        <p:nvSpPr>
          <p:cNvPr id="148" name="Shape 148"/>
          <p:cNvSpPr/>
          <p:nvPr>
            <p:ph type="sldImg"/>
          </p:nvPr>
        </p:nvSpPr>
        <p:spPr>
          <a:xfrm>
            <a:off x="1143000" y="685800"/>
            <a:ext cx="4572000" cy="3429000"/>
          </a:xfrm>
          <a:prstGeom prst="rect">
            <a:avLst/>
          </a:prstGeom>
        </p:spPr>
        <p:txBody>
          <a:bodyPr/>
          <a:lstStyle/>
          <a:p>
            <a:pPr/>
          </a:p>
        </p:txBody>
      </p:sp>
      <p:sp>
        <p:nvSpPr>
          <p:cNvPr id="149" name="Shape 149"/>
          <p:cNvSpPr/>
          <p:nvPr>
            <p:ph type="body" sz="quarter" idx="1"/>
          </p:nvPr>
        </p:nvSpPr>
        <p:spPr>
          <a:xfrm>
            <a:off x="914400" y="4343400"/>
            <a:ext cx="5029200" cy="4114800"/>
          </a:xfrm>
          <a:prstGeom prst="rect">
            <a:avLst/>
          </a:prstGeom>
        </p:spPr>
        <p:txBody>
          <a:bodyPr/>
          <a:lstStyle/>
          <a:p>
            <a:pPr/>
          </a:p>
        </p:txBody>
      </p:sp>
    </p:spTree>
  </p:cSld>
  <p:clrMap bg1="lt1" tx1="dk1" bg2="lt2" tx2="dk2" accent1="accent1" accent2="accent2" accent3="accent3" accent4="accent4" accent5="accent5" accent6="accent6" hlink="hlink" folHlink="folHlink"/>
  <p:notesStyle>
    <a:lvl1pPr defTabSz="457200" latinLnBrk="0">
      <a:lnSpc>
        <a:spcPct val="117999"/>
      </a:lnSpc>
      <a:defRPr sz="2200">
        <a:latin typeface="+mn-lt"/>
        <a:ea typeface="+mn-ea"/>
        <a:cs typeface="+mn-cs"/>
        <a:sym typeface="Helvetica Neue"/>
      </a:defRPr>
    </a:lvl1pPr>
    <a:lvl2pPr indent="228600" defTabSz="457200" latinLnBrk="0">
      <a:lnSpc>
        <a:spcPct val="117999"/>
      </a:lnSpc>
      <a:defRPr sz="2200">
        <a:latin typeface="+mn-lt"/>
        <a:ea typeface="+mn-ea"/>
        <a:cs typeface="+mn-cs"/>
        <a:sym typeface="Helvetica Neue"/>
      </a:defRPr>
    </a:lvl2pPr>
    <a:lvl3pPr indent="457200" defTabSz="457200" latinLnBrk="0">
      <a:lnSpc>
        <a:spcPct val="117999"/>
      </a:lnSpc>
      <a:defRPr sz="2200">
        <a:latin typeface="+mn-lt"/>
        <a:ea typeface="+mn-ea"/>
        <a:cs typeface="+mn-cs"/>
        <a:sym typeface="Helvetica Neue"/>
      </a:defRPr>
    </a:lvl3pPr>
    <a:lvl4pPr indent="685800" defTabSz="457200" latinLnBrk="0">
      <a:lnSpc>
        <a:spcPct val="117999"/>
      </a:lnSpc>
      <a:defRPr sz="2200">
        <a:latin typeface="+mn-lt"/>
        <a:ea typeface="+mn-ea"/>
        <a:cs typeface="+mn-cs"/>
        <a:sym typeface="Helvetica Neue"/>
      </a:defRPr>
    </a:lvl4pPr>
    <a:lvl5pPr indent="914400" defTabSz="457200" latinLnBrk="0">
      <a:lnSpc>
        <a:spcPct val="117999"/>
      </a:lnSpc>
      <a:defRPr sz="2200">
        <a:latin typeface="+mn-lt"/>
        <a:ea typeface="+mn-ea"/>
        <a:cs typeface="+mn-cs"/>
        <a:sym typeface="Helvetica Neue"/>
      </a:defRPr>
    </a:lvl5pPr>
    <a:lvl6pPr indent="1143000" defTabSz="457200" latinLnBrk="0">
      <a:lnSpc>
        <a:spcPct val="117999"/>
      </a:lnSpc>
      <a:defRPr sz="2200">
        <a:latin typeface="+mn-lt"/>
        <a:ea typeface="+mn-ea"/>
        <a:cs typeface="+mn-cs"/>
        <a:sym typeface="Helvetica Neue"/>
      </a:defRPr>
    </a:lvl6pPr>
    <a:lvl7pPr indent="1371600" defTabSz="457200" latinLnBrk="0">
      <a:lnSpc>
        <a:spcPct val="117999"/>
      </a:lnSpc>
      <a:defRPr sz="2200">
        <a:latin typeface="+mn-lt"/>
        <a:ea typeface="+mn-ea"/>
        <a:cs typeface="+mn-cs"/>
        <a:sym typeface="Helvetica Neue"/>
      </a:defRPr>
    </a:lvl7pPr>
    <a:lvl8pPr indent="1600200" defTabSz="457200" latinLnBrk="0">
      <a:lnSpc>
        <a:spcPct val="117999"/>
      </a:lnSpc>
      <a:defRPr sz="2200">
        <a:latin typeface="+mn-lt"/>
        <a:ea typeface="+mn-ea"/>
        <a:cs typeface="+mn-cs"/>
        <a:sym typeface="Helvetica Neue"/>
      </a:defRPr>
    </a:lvl8pPr>
    <a:lvl9pPr indent="1828800" defTabSz="457200" latinLnBrk="0">
      <a:lnSpc>
        <a:spcPct val="117999"/>
      </a:lnSpc>
      <a:defRPr sz="2200">
        <a:latin typeface="+mn-lt"/>
        <a:ea typeface="+mn-ea"/>
        <a:cs typeface="+mn-cs"/>
        <a:sym typeface="Helvetica Neue"/>
      </a:defRPr>
    </a:lvl9pPr>
  </p:notesStyle>
</p:notesMaster>
</file>

<file path=ppt/slideLayouts/_rels/slideLayout1.xml.rels><?xml version="1.0" encoding="UTF-8"?>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type="title" showMasterSp="1" showMasterPhAnim="1">
  <p:cSld name="Title">
    <p:spTree>
      <p:nvGrpSpPr>
        <p:cNvPr id="1" name=""/>
        <p:cNvGrpSpPr/>
        <p:nvPr/>
      </p:nvGrpSpPr>
      <p:grpSpPr>
        <a:xfrm>
          <a:off x="0" y="0"/>
          <a:ext cx="0" cy="0"/>
          <a:chOff x="0" y="0"/>
          <a:chExt cx="0" cy="0"/>
        </a:xfrm>
      </p:grpSpPr>
      <p:sp>
        <p:nvSpPr>
          <p:cNvPr id="11" name="Author and Date"/>
          <p:cNvSpPr txBox="1"/>
          <p:nvPr>
            <p:ph type="body" sz="quarter" idx="21" hasCustomPrompt="1"/>
          </p:nvPr>
        </p:nvSpPr>
        <p:spPr>
          <a:xfrm>
            <a:off x="1201340" y="11859862"/>
            <a:ext cx="21971003" cy="636979"/>
          </a:xfrm>
          <a:prstGeom prst="rect">
            <a:avLst/>
          </a:prstGeom>
        </p:spPr>
        <p:txBody>
          <a:bodyPr lIns="45719" tIns="45719" rIns="45719" bIns="45719"/>
          <a:lstStyle>
            <a:lvl1pPr marL="0" indent="0" defTabSz="825500">
              <a:lnSpc>
                <a:spcPct val="100000"/>
              </a:lnSpc>
              <a:spcBef>
                <a:spcPts val="0"/>
              </a:spcBef>
              <a:buSzTx/>
              <a:buNone/>
              <a:defRPr b="1" sz="3600"/>
            </a:lvl1pPr>
          </a:lstStyle>
          <a:p>
            <a:pPr/>
            <a:r>
              <a:t>Author and Date</a:t>
            </a:r>
          </a:p>
        </p:txBody>
      </p:sp>
      <p:sp>
        <p:nvSpPr>
          <p:cNvPr id="12" name="Presentation Title"/>
          <p:cNvSpPr txBox="1"/>
          <p:nvPr>
            <p:ph type="title" hasCustomPrompt="1"/>
          </p:nvPr>
        </p:nvSpPr>
        <p:spPr>
          <a:xfrm>
            <a:off x="1206496" y="2574991"/>
            <a:ext cx="21971004" cy="4648201"/>
          </a:xfrm>
          <a:prstGeom prst="rect">
            <a:avLst/>
          </a:prstGeom>
        </p:spPr>
        <p:txBody>
          <a:bodyPr anchor="b"/>
          <a:lstStyle>
            <a:lvl1pPr>
              <a:defRPr spc="-232" sz="11600"/>
            </a:lvl1pPr>
          </a:lstStyle>
          <a:p>
            <a:pPr/>
            <a:r>
              <a:t>Presentation Title</a:t>
            </a:r>
          </a:p>
        </p:txBody>
      </p:sp>
      <p:sp>
        <p:nvSpPr>
          <p:cNvPr id="13" name="Body Level One…"/>
          <p:cNvSpPr txBox="1"/>
          <p:nvPr>
            <p:ph type="body" sz="quarter" idx="1" hasCustomPrompt="1"/>
          </p:nvPr>
        </p:nvSpPr>
        <p:spPr>
          <a:xfrm>
            <a:off x="1201342" y="7223190"/>
            <a:ext cx="21971001" cy="1905001"/>
          </a:xfrm>
          <a:prstGeom prst="rect">
            <a:avLst/>
          </a:prstGeom>
        </p:spPr>
        <p:txBody>
          <a:bodyPr/>
          <a:lstStyle>
            <a:lvl1pPr marL="0" indent="0" defTabSz="825500">
              <a:lnSpc>
                <a:spcPct val="100000"/>
              </a:lnSpc>
              <a:spcBef>
                <a:spcPts val="0"/>
              </a:spcBef>
              <a:buSzTx/>
              <a:buNone/>
              <a:defRPr b="1" sz="5500"/>
            </a:lvl1pPr>
            <a:lvl2pPr marL="0" indent="457200" defTabSz="825500">
              <a:lnSpc>
                <a:spcPct val="100000"/>
              </a:lnSpc>
              <a:spcBef>
                <a:spcPts val="0"/>
              </a:spcBef>
              <a:buSzTx/>
              <a:buNone/>
              <a:defRPr b="1" sz="5500"/>
            </a:lvl2pPr>
            <a:lvl3pPr marL="0" indent="914400" defTabSz="825500">
              <a:lnSpc>
                <a:spcPct val="100000"/>
              </a:lnSpc>
              <a:spcBef>
                <a:spcPts val="0"/>
              </a:spcBef>
              <a:buSzTx/>
              <a:buNone/>
              <a:defRPr b="1" sz="5500"/>
            </a:lvl3pPr>
            <a:lvl4pPr marL="0" indent="1371600" defTabSz="825500">
              <a:lnSpc>
                <a:spcPct val="100000"/>
              </a:lnSpc>
              <a:spcBef>
                <a:spcPts val="0"/>
              </a:spcBef>
              <a:buSzTx/>
              <a:buNone/>
              <a:defRPr b="1" sz="5500"/>
            </a:lvl4pPr>
            <a:lvl5pPr marL="0" indent="1828800" defTabSz="825500">
              <a:lnSpc>
                <a:spcPct val="100000"/>
              </a:lnSpc>
              <a:spcBef>
                <a:spcPts val="0"/>
              </a:spcBef>
              <a:buSzTx/>
              <a:buNone/>
              <a:defRPr b="1" sz="5500"/>
            </a:lvl5pPr>
          </a:lstStyle>
          <a:p>
            <a:pPr/>
            <a:r>
              <a:t>Presentation Subtitle</a:t>
            </a:r>
          </a:p>
          <a:p>
            <a:pPr lvl="1"/>
            <a:r>
              <a:t/>
            </a:r>
          </a:p>
          <a:p>
            <a:pPr lvl="2"/>
            <a:r>
              <a:t/>
            </a:r>
          </a:p>
          <a:p>
            <a:pPr lvl="3"/>
            <a:r>
              <a:t/>
            </a:r>
          </a:p>
          <a:p>
            <a:pPr lvl="4"/>
            <a:r>
              <a:t/>
            </a:r>
          </a:p>
        </p:txBody>
      </p:sp>
      <p:sp>
        <p:nvSpPr>
          <p:cNvPr id="14" name="Slide Number"/>
          <p:cNvSpPr txBox="1"/>
          <p:nvPr>
            <p:ph type="sldNum" sz="quarter" idx="2"/>
          </p:nvPr>
        </p:nvSpPr>
        <p:spPr>
          <a:prstGeom prst="rect">
            <a:avLst/>
          </a:prstGeom>
        </p:spPr>
        <p:txBody>
          <a:bodyPr/>
          <a:lstStyle/>
          <a:p>
            <a:pPr/>
            <a:fld id="{86CB4B4D-7CA3-9044-876B-883B54F8677D}" type="slidenum"/>
          </a:p>
        </p:txBody>
      </p:sp>
    </p:spTree>
  </p:cSld>
  <p:clrMapOvr>
    <a:masterClrMapping/>
  </p:clrMapOvr>
  <p:transition xmlns:p14="http://schemas.microsoft.com/office/powerpoint/2010/main" spd="med" advClick="1"/>
</p:sldLayout>
</file>

<file path=ppt/slideLayouts/slideLayout2.xml><?xml version="1.0" encoding="utf-8"?>
<p:sldLayou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type="tx" showMasterSp="1" showMasterPhAnim="1">
  <p:cSld name="Title &amp; Photo">
    <p:spTree>
      <p:nvGrpSpPr>
        <p:cNvPr id="1" name=""/>
        <p:cNvGrpSpPr/>
        <p:nvPr/>
      </p:nvGrpSpPr>
      <p:grpSpPr>
        <a:xfrm>
          <a:off x="0" y="0"/>
          <a:ext cx="0" cy="0"/>
          <a:chOff x="0" y="0"/>
          <a:chExt cx="0" cy="0"/>
        </a:xfrm>
      </p:grpSpPr>
      <p:sp>
        <p:nvSpPr>
          <p:cNvPr id="21" name="Avocados and limes"/>
          <p:cNvSpPr/>
          <p:nvPr>
            <p:ph type="pic" idx="21"/>
          </p:nvPr>
        </p:nvSpPr>
        <p:spPr>
          <a:xfrm>
            <a:off x="-1155700" y="-1295400"/>
            <a:ext cx="26746200" cy="16018933"/>
          </a:xfrm>
          <a:prstGeom prst="rect">
            <a:avLst/>
          </a:prstGeom>
        </p:spPr>
        <p:txBody>
          <a:bodyPr lIns="91439" tIns="45719" rIns="91439" bIns="45719">
            <a:noAutofit/>
          </a:bodyPr>
          <a:lstStyle/>
          <a:p>
            <a:pPr/>
          </a:p>
        </p:txBody>
      </p:sp>
      <p:sp>
        <p:nvSpPr>
          <p:cNvPr id="22" name="Presentation Title"/>
          <p:cNvSpPr txBox="1"/>
          <p:nvPr>
            <p:ph type="title" hasCustomPrompt="1"/>
          </p:nvPr>
        </p:nvSpPr>
        <p:spPr>
          <a:xfrm>
            <a:off x="1206500" y="7124700"/>
            <a:ext cx="21971000" cy="4648200"/>
          </a:xfrm>
          <a:prstGeom prst="rect">
            <a:avLst/>
          </a:prstGeom>
        </p:spPr>
        <p:txBody>
          <a:bodyPr anchor="b"/>
          <a:lstStyle>
            <a:lvl1pPr>
              <a:defRPr spc="-232" sz="11600"/>
            </a:lvl1pPr>
          </a:lstStyle>
          <a:p>
            <a:pPr/>
            <a:r>
              <a:t>Presentation Title</a:t>
            </a:r>
          </a:p>
        </p:txBody>
      </p:sp>
      <p:sp>
        <p:nvSpPr>
          <p:cNvPr id="23" name="Author and Date"/>
          <p:cNvSpPr txBox="1"/>
          <p:nvPr>
            <p:ph type="body" sz="quarter" idx="22" hasCustomPrompt="1"/>
          </p:nvPr>
        </p:nvSpPr>
        <p:spPr>
          <a:xfrm>
            <a:off x="1207690" y="1106137"/>
            <a:ext cx="21968621" cy="636979"/>
          </a:xfrm>
          <a:prstGeom prst="rect">
            <a:avLst/>
          </a:prstGeom>
        </p:spPr>
        <p:txBody>
          <a:bodyPr lIns="45719" tIns="45719" rIns="45719" bIns="45719"/>
          <a:lstStyle>
            <a:lvl1pPr marL="0" indent="0" defTabSz="825500">
              <a:lnSpc>
                <a:spcPct val="100000"/>
              </a:lnSpc>
              <a:spcBef>
                <a:spcPts val="0"/>
              </a:spcBef>
              <a:buSzTx/>
              <a:buNone/>
              <a:defRPr b="1" sz="3600"/>
            </a:lvl1pPr>
          </a:lstStyle>
          <a:p>
            <a:pPr/>
            <a:r>
              <a:t>Author and Date</a:t>
            </a:r>
          </a:p>
        </p:txBody>
      </p:sp>
      <p:sp>
        <p:nvSpPr>
          <p:cNvPr id="24" name="Body Level One…"/>
          <p:cNvSpPr txBox="1"/>
          <p:nvPr>
            <p:ph type="body" sz="quarter" idx="1" hasCustomPrompt="1"/>
          </p:nvPr>
        </p:nvSpPr>
        <p:spPr>
          <a:xfrm>
            <a:off x="1206500" y="11609910"/>
            <a:ext cx="21971000" cy="1116952"/>
          </a:xfrm>
          <a:prstGeom prst="rect">
            <a:avLst/>
          </a:prstGeom>
        </p:spPr>
        <p:txBody>
          <a:bodyPr/>
          <a:lstStyle>
            <a:lvl1pPr marL="0" indent="0" defTabSz="825500">
              <a:lnSpc>
                <a:spcPct val="100000"/>
              </a:lnSpc>
              <a:spcBef>
                <a:spcPts val="0"/>
              </a:spcBef>
              <a:buSzTx/>
              <a:buNone/>
              <a:defRPr b="1" sz="5500"/>
            </a:lvl1pPr>
            <a:lvl2pPr marL="0" indent="457200" defTabSz="825500">
              <a:lnSpc>
                <a:spcPct val="100000"/>
              </a:lnSpc>
              <a:spcBef>
                <a:spcPts val="0"/>
              </a:spcBef>
              <a:buSzTx/>
              <a:buNone/>
              <a:defRPr b="1" sz="5500"/>
            </a:lvl2pPr>
            <a:lvl3pPr marL="0" indent="914400" defTabSz="825500">
              <a:lnSpc>
                <a:spcPct val="100000"/>
              </a:lnSpc>
              <a:spcBef>
                <a:spcPts val="0"/>
              </a:spcBef>
              <a:buSzTx/>
              <a:buNone/>
              <a:defRPr b="1" sz="5500"/>
            </a:lvl3pPr>
            <a:lvl4pPr marL="0" indent="1371600" defTabSz="825500">
              <a:lnSpc>
                <a:spcPct val="100000"/>
              </a:lnSpc>
              <a:spcBef>
                <a:spcPts val="0"/>
              </a:spcBef>
              <a:buSzTx/>
              <a:buNone/>
              <a:defRPr b="1" sz="5500"/>
            </a:lvl4pPr>
            <a:lvl5pPr marL="0" indent="1828800" defTabSz="825500">
              <a:lnSpc>
                <a:spcPct val="100000"/>
              </a:lnSpc>
              <a:spcBef>
                <a:spcPts val="0"/>
              </a:spcBef>
              <a:buSzTx/>
              <a:buNone/>
              <a:defRPr b="1" sz="5500"/>
            </a:lvl5pPr>
          </a:lstStyle>
          <a:p>
            <a:pPr/>
            <a:r>
              <a:t>Presentation Subtitle</a:t>
            </a:r>
          </a:p>
          <a:p>
            <a:pPr lvl="1"/>
            <a:r>
              <a:t/>
            </a:r>
          </a:p>
          <a:p>
            <a:pPr lvl="2"/>
            <a:r>
              <a:t/>
            </a:r>
          </a:p>
          <a:p>
            <a:pPr lvl="3"/>
            <a:r>
              <a:t/>
            </a:r>
          </a:p>
          <a:p>
            <a:pPr lvl="4"/>
            <a:r>
              <a:t/>
            </a:r>
          </a:p>
        </p:txBody>
      </p:sp>
      <p:sp>
        <p:nvSpPr>
          <p:cNvPr id="25" name="Slide Number"/>
          <p:cNvSpPr txBox="1"/>
          <p:nvPr>
            <p:ph type="sldNum" sz="quarter" idx="2"/>
          </p:nvPr>
        </p:nvSpPr>
        <p:spPr>
          <a:prstGeom prst="rect">
            <a:avLst/>
          </a:prstGeom>
        </p:spPr>
        <p:txBody>
          <a:bodyPr/>
          <a:lstStyle/>
          <a:p>
            <a:pPr/>
            <a:fld id="{86CB4B4D-7CA3-9044-876B-883B54F8677D}" type="slidenum"/>
          </a:p>
        </p:txBody>
      </p:sp>
    </p:spTree>
  </p:cSld>
  <p:clrMapOvr>
    <a:masterClrMapping/>
  </p:clrMapOvr>
  <p:transition xmlns:p14="http://schemas.microsoft.com/office/powerpoint/2010/main" spd="med" advClick="1"/>
</p:sldLayout>
</file>

<file path=ppt/slideLayouts/slideLayout3.xml><?xml version="1.0" encoding="utf-8"?>
<p:sldLayou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type="tx" showMasterSp="1" showMasterPhAnim="1">
  <p:cSld name="Title &amp; Photo Alt">
    <p:spTree>
      <p:nvGrpSpPr>
        <p:cNvPr id="1" name=""/>
        <p:cNvGrpSpPr/>
        <p:nvPr/>
      </p:nvGrpSpPr>
      <p:grpSpPr>
        <a:xfrm>
          <a:off x="0" y="0"/>
          <a:ext cx="0" cy="0"/>
          <a:chOff x="0" y="0"/>
          <a:chExt cx="0" cy="0"/>
        </a:xfrm>
      </p:grpSpPr>
      <p:sp>
        <p:nvSpPr>
          <p:cNvPr id="32" name="Bowl with salmon cakes, salad and hummus"/>
          <p:cNvSpPr/>
          <p:nvPr>
            <p:ph type="pic" idx="21"/>
          </p:nvPr>
        </p:nvSpPr>
        <p:spPr>
          <a:xfrm>
            <a:off x="10972800" y="-203200"/>
            <a:ext cx="12144837" cy="14135100"/>
          </a:xfrm>
          <a:prstGeom prst="rect">
            <a:avLst/>
          </a:prstGeom>
        </p:spPr>
        <p:txBody>
          <a:bodyPr lIns="91439" tIns="45719" rIns="91439" bIns="45719">
            <a:noAutofit/>
          </a:bodyPr>
          <a:lstStyle/>
          <a:p>
            <a:pPr/>
          </a:p>
        </p:txBody>
      </p:sp>
      <p:sp>
        <p:nvSpPr>
          <p:cNvPr id="33" name="Slide Title"/>
          <p:cNvSpPr txBox="1"/>
          <p:nvPr>
            <p:ph type="title" hasCustomPrompt="1"/>
          </p:nvPr>
        </p:nvSpPr>
        <p:spPr>
          <a:xfrm>
            <a:off x="1206500" y="1270000"/>
            <a:ext cx="9779000" cy="5882273"/>
          </a:xfrm>
          <a:prstGeom prst="rect">
            <a:avLst/>
          </a:prstGeom>
        </p:spPr>
        <p:txBody>
          <a:bodyPr anchor="b"/>
          <a:lstStyle/>
          <a:p>
            <a:pPr/>
            <a:r>
              <a:t>Slide Title</a:t>
            </a:r>
          </a:p>
        </p:txBody>
      </p:sp>
      <p:sp>
        <p:nvSpPr>
          <p:cNvPr id="34" name="Body Level One…"/>
          <p:cNvSpPr txBox="1"/>
          <p:nvPr>
            <p:ph type="body" sz="quarter" idx="1" hasCustomPrompt="1"/>
          </p:nvPr>
        </p:nvSpPr>
        <p:spPr>
          <a:xfrm>
            <a:off x="1206500" y="7060576"/>
            <a:ext cx="9779000" cy="5385424"/>
          </a:xfrm>
          <a:prstGeom prst="rect">
            <a:avLst/>
          </a:prstGeom>
        </p:spPr>
        <p:txBody>
          <a:bodyPr/>
          <a:lstStyle>
            <a:lvl1pPr marL="0" indent="0" defTabSz="825500">
              <a:lnSpc>
                <a:spcPct val="100000"/>
              </a:lnSpc>
              <a:spcBef>
                <a:spcPts val="0"/>
              </a:spcBef>
              <a:buSzTx/>
              <a:buNone/>
              <a:defRPr b="1" sz="5500"/>
            </a:lvl1pPr>
            <a:lvl2pPr marL="0" indent="457200" defTabSz="825500">
              <a:lnSpc>
                <a:spcPct val="100000"/>
              </a:lnSpc>
              <a:spcBef>
                <a:spcPts val="0"/>
              </a:spcBef>
              <a:buSzTx/>
              <a:buNone/>
              <a:defRPr b="1" sz="5500"/>
            </a:lvl2pPr>
            <a:lvl3pPr marL="0" indent="914400" defTabSz="825500">
              <a:lnSpc>
                <a:spcPct val="100000"/>
              </a:lnSpc>
              <a:spcBef>
                <a:spcPts val="0"/>
              </a:spcBef>
              <a:buSzTx/>
              <a:buNone/>
              <a:defRPr b="1" sz="5500"/>
            </a:lvl3pPr>
            <a:lvl4pPr marL="0" indent="1371600" defTabSz="825500">
              <a:lnSpc>
                <a:spcPct val="100000"/>
              </a:lnSpc>
              <a:spcBef>
                <a:spcPts val="0"/>
              </a:spcBef>
              <a:buSzTx/>
              <a:buNone/>
              <a:defRPr b="1" sz="5500"/>
            </a:lvl4pPr>
            <a:lvl5pPr marL="0" indent="1828800" defTabSz="825500">
              <a:lnSpc>
                <a:spcPct val="100000"/>
              </a:lnSpc>
              <a:spcBef>
                <a:spcPts val="0"/>
              </a:spcBef>
              <a:buSzTx/>
              <a:buNone/>
              <a:defRPr b="1" sz="5500"/>
            </a:lvl5pPr>
          </a:lstStyle>
          <a:p>
            <a:pPr/>
            <a:r>
              <a:t>Slide Subtitle</a:t>
            </a:r>
          </a:p>
          <a:p>
            <a:pPr lvl="1"/>
            <a:r>
              <a:t/>
            </a:r>
          </a:p>
          <a:p>
            <a:pPr lvl="2"/>
            <a:r>
              <a:t/>
            </a:r>
          </a:p>
          <a:p>
            <a:pPr lvl="3"/>
            <a:r>
              <a:t/>
            </a:r>
          </a:p>
          <a:p>
            <a:pPr lvl="4"/>
            <a:r>
              <a:t/>
            </a:r>
          </a:p>
        </p:txBody>
      </p:sp>
      <p:sp>
        <p:nvSpPr>
          <p:cNvPr id="35" name="Slide Number"/>
          <p:cNvSpPr txBox="1"/>
          <p:nvPr>
            <p:ph type="sldNum" sz="quarter" idx="2"/>
          </p:nvPr>
        </p:nvSpPr>
        <p:spPr>
          <a:xfrm>
            <a:off x="12001499" y="13085233"/>
            <a:ext cx="368505" cy="374600"/>
          </a:xfrm>
          <a:prstGeom prst="rect">
            <a:avLst/>
          </a:prstGeom>
        </p:spPr>
        <p:txBody>
          <a:bodyPr/>
          <a:lstStyle/>
          <a:p>
            <a:pPr/>
            <a:fld id="{86CB4B4D-7CA3-9044-876B-883B54F8677D}" type="slidenum"/>
          </a:p>
        </p:txBody>
      </p:sp>
    </p:spTree>
  </p:cSld>
  <p:clrMapOvr>
    <a:masterClrMapping/>
  </p:clrMapOvr>
  <p:transition xmlns:p14="http://schemas.microsoft.com/office/powerpoint/2010/main" spd="med" advClick="1"/>
</p:sldLayout>
</file>

<file path=ppt/slideLayouts/slideLayout4.xml><?xml version="1.0" encoding="utf-8"?>
<p:sldLayou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type="tx" showMasterSp="1" showMasterPhAnim="1">
  <p:cSld name="Title &amp; Bullets">
    <p:spTree>
      <p:nvGrpSpPr>
        <p:cNvPr id="1" name=""/>
        <p:cNvGrpSpPr/>
        <p:nvPr/>
      </p:nvGrpSpPr>
      <p:grpSpPr>
        <a:xfrm>
          <a:off x="0" y="0"/>
          <a:ext cx="0" cy="0"/>
          <a:chOff x="0" y="0"/>
          <a:chExt cx="0" cy="0"/>
        </a:xfrm>
      </p:grpSpPr>
      <p:sp>
        <p:nvSpPr>
          <p:cNvPr id="42" name="Slide Title"/>
          <p:cNvSpPr txBox="1"/>
          <p:nvPr>
            <p:ph type="title" hasCustomPrompt="1"/>
          </p:nvPr>
        </p:nvSpPr>
        <p:spPr>
          <a:prstGeom prst="rect">
            <a:avLst/>
          </a:prstGeom>
        </p:spPr>
        <p:txBody>
          <a:bodyPr/>
          <a:lstStyle/>
          <a:p>
            <a:pPr/>
            <a:r>
              <a:t>Slide Title</a:t>
            </a:r>
          </a:p>
        </p:txBody>
      </p:sp>
      <p:sp>
        <p:nvSpPr>
          <p:cNvPr id="43" name="Slide Subtitle"/>
          <p:cNvSpPr txBox="1"/>
          <p:nvPr>
            <p:ph type="body" sz="quarter" idx="21" hasCustomPrompt="1"/>
          </p:nvPr>
        </p:nvSpPr>
        <p:spPr>
          <a:xfrm>
            <a:off x="1206500" y="2372962"/>
            <a:ext cx="21971000" cy="934780"/>
          </a:xfrm>
          <a:prstGeom prst="rect">
            <a:avLst/>
          </a:prstGeom>
        </p:spPr>
        <p:txBody>
          <a:bodyPr lIns="45719" tIns="45719" rIns="45719" bIns="45719"/>
          <a:lstStyle>
            <a:lvl1pPr marL="0" indent="0" defTabSz="825500">
              <a:lnSpc>
                <a:spcPct val="100000"/>
              </a:lnSpc>
              <a:spcBef>
                <a:spcPts val="0"/>
              </a:spcBef>
              <a:buSzTx/>
              <a:buNone/>
              <a:defRPr b="1" sz="5500"/>
            </a:lvl1pPr>
          </a:lstStyle>
          <a:p>
            <a:pPr/>
            <a:r>
              <a:t>Slide Subtitle</a:t>
            </a:r>
          </a:p>
        </p:txBody>
      </p:sp>
      <p:sp>
        <p:nvSpPr>
          <p:cNvPr id="44" name="Body Level One…"/>
          <p:cNvSpPr txBox="1"/>
          <p:nvPr>
            <p:ph type="body" idx="1" hasCustomPrompt="1"/>
          </p:nvPr>
        </p:nvSpPr>
        <p:spPr>
          <a:prstGeom prst="rect">
            <a:avLst/>
          </a:prstGeom>
        </p:spPr>
        <p:txBody>
          <a:bodyPr/>
          <a:lstStyle/>
          <a:p>
            <a:pPr/>
            <a:r>
              <a:t>Slide bullet text</a:t>
            </a:r>
          </a:p>
          <a:p>
            <a:pPr lvl="1"/>
            <a:r>
              <a:t/>
            </a:r>
          </a:p>
          <a:p>
            <a:pPr lvl="2"/>
            <a:r>
              <a:t/>
            </a:r>
          </a:p>
          <a:p>
            <a:pPr lvl="3"/>
            <a:r>
              <a:t/>
            </a:r>
          </a:p>
          <a:p>
            <a:pPr lvl="4"/>
            <a:r>
              <a:t/>
            </a:r>
          </a:p>
        </p:txBody>
      </p:sp>
      <p:sp>
        <p:nvSpPr>
          <p:cNvPr id="45" name="Slide Number"/>
          <p:cNvSpPr txBox="1"/>
          <p:nvPr>
            <p:ph type="sldNum" sz="quarter" idx="2"/>
          </p:nvPr>
        </p:nvSpPr>
        <p:spPr>
          <a:prstGeom prst="rect">
            <a:avLst/>
          </a:prstGeom>
        </p:spPr>
        <p:txBody>
          <a:bodyPr/>
          <a:lstStyle/>
          <a:p>
            <a:pPr/>
            <a:fld id="{86CB4B4D-7CA3-9044-876B-883B54F8677D}" type="slidenum"/>
          </a:p>
        </p:txBody>
      </p:sp>
    </p:spTree>
  </p:cSld>
  <p:clrMapOvr>
    <a:masterClrMapping/>
  </p:clrMapOvr>
  <p:transition xmlns:p14="http://schemas.microsoft.com/office/powerpoint/2010/main" spd="med" advClick="1"/>
</p:sldLayout>
</file>

<file path=ppt/slideLayouts/slideLayout5.xml><?xml version="1.0" encoding="utf-8"?>
<p:sldLayou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type="tx" showMasterSp="1" showMasterPhAnim="1">
  <p:cSld name="Bullets">
    <p:spTree>
      <p:nvGrpSpPr>
        <p:cNvPr id="1" name=""/>
        <p:cNvGrpSpPr/>
        <p:nvPr/>
      </p:nvGrpSpPr>
      <p:grpSpPr>
        <a:xfrm>
          <a:off x="0" y="0"/>
          <a:ext cx="0" cy="0"/>
          <a:chOff x="0" y="0"/>
          <a:chExt cx="0" cy="0"/>
        </a:xfrm>
      </p:grpSpPr>
      <p:sp>
        <p:nvSpPr>
          <p:cNvPr id="52" name="Body Level One…"/>
          <p:cNvSpPr txBox="1"/>
          <p:nvPr>
            <p:ph type="body" idx="1" hasCustomPrompt="1"/>
          </p:nvPr>
        </p:nvSpPr>
        <p:spPr>
          <a:prstGeom prst="rect">
            <a:avLst/>
          </a:prstGeom>
        </p:spPr>
        <p:txBody>
          <a:bodyPr numCol="2" spcCol="1098550"/>
          <a:lstStyle/>
          <a:p>
            <a:pPr/>
            <a:r>
              <a:t>Slide bullet text</a:t>
            </a:r>
          </a:p>
          <a:p>
            <a:pPr lvl="1"/>
            <a:r>
              <a:t/>
            </a:r>
          </a:p>
          <a:p>
            <a:pPr lvl="2"/>
            <a:r>
              <a:t/>
            </a:r>
          </a:p>
          <a:p>
            <a:pPr lvl="3"/>
            <a:r>
              <a:t/>
            </a:r>
          </a:p>
          <a:p>
            <a:pPr lvl="4"/>
            <a:r>
              <a:t/>
            </a:r>
          </a:p>
        </p:txBody>
      </p:sp>
      <p:sp>
        <p:nvSpPr>
          <p:cNvPr id="53" name="Slide Number"/>
          <p:cNvSpPr txBox="1"/>
          <p:nvPr>
            <p:ph type="sldNum" sz="quarter" idx="2"/>
          </p:nvPr>
        </p:nvSpPr>
        <p:spPr>
          <a:prstGeom prst="rect">
            <a:avLst/>
          </a:prstGeom>
        </p:spPr>
        <p:txBody>
          <a:bodyPr/>
          <a:lstStyle/>
          <a:p>
            <a:pPr/>
            <a:fld id="{86CB4B4D-7CA3-9044-876B-883B54F8677D}" type="slidenum"/>
          </a:p>
        </p:txBody>
      </p:sp>
    </p:spTree>
  </p:cSld>
  <p:clrMapOvr>
    <a:masterClrMapping/>
  </p:clrMapOvr>
  <p:transition xmlns:p14="http://schemas.microsoft.com/office/powerpoint/2010/main" spd="med" advClick="1"/>
</p:sldLayout>
</file>

<file path=ppt/slideLayouts/slideLayout6.xml><?xml version="1.0" encoding="utf-8"?>
<p:sldLayou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type="tx" showMasterSp="1" showMasterPhAnim="1">
  <p:cSld name="Title, Bullets &amp; Photo">
    <p:spTree>
      <p:nvGrpSpPr>
        <p:cNvPr id="1" name=""/>
        <p:cNvGrpSpPr/>
        <p:nvPr/>
      </p:nvGrpSpPr>
      <p:grpSpPr>
        <a:xfrm>
          <a:off x="0" y="0"/>
          <a:ext cx="0" cy="0"/>
          <a:chOff x="0" y="0"/>
          <a:chExt cx="0" cy="0"/>
        </a:xfrm>
      </p:grpSpPr>
      <p:sp>
        <p:nvSpPr>
          <p:cNvPr id="60" name="Slide Subtitle"/>
          <p:cNvSpPr txBox="1"/>
          <p:nvPr>
            <p:ph type="body" sz="quarter" idx="21" hasCustomPrompt="1"/>
          </p:nvPr>
        </p:nvSpPr>
        <p:spPr>
          <a:xfrm>
            <a:off x="1206500" y="2372962"/>
            <a:ext cx="9779000" cy="934780"/>
          </a:xfrm>
          <a:prstGeom prst="rect">
            <a:avLst/>
          </a:prstGeom>
        </p:spPr>
        <p:txBody>
          <a:bodyPr lIns="45719" tIns="45719" rIns="45719" bIns="45719"/>
          <a:lstStyle>
            <a:lvl1pPr marL="0" indent="0" defTabSz="825500">
              <a:lnSpc>
                <a:spcPct val="100000"/>
              </a:lnSpc>
              <a:spcBef>
                <a:spcPts val="0"/>
              </a:spcBef>
              <a:buSzTx/>
              <a:buNone/>
              <a:defRPr b="1" sz="5500"/>
            </a:lvl1pPr>
          </a:lstStyle>
          <a:p>
            <a:pPr/>
            <a:r>
              <a:t>Slide Subtitle</a:t>
            </a:r>
          </a:p>
        </p:txBody>
      </p:sp>
      <p:sp>
        <p:nvSpPr>
          <p:cNvPr id="61" name="Body Level One…"/>
          <p:cNvSpPr txBox="1"/>
          <p:nvPr>
            <p:ph type="body" sz="half" idx="1" hasCustomPrompt="1"/>
          </p:nvPr>
        </p:nvSpPr>
        <p:spPr>
          <a:xfrm>
            <a:off x="1206500" y="4248504"/>
            <a:ext cx="9779000" cy="8256630"/>
          </a:xfrm>
          <a:prstGeom prst="rect">
            <a:avLst/>
          </a:prstGeom>
        </p:spPr>
        <p:txBody>
          <a:bodyPr/>
          <a:lstStyle/>
          <a:p>
            <a:pPr/>
            <a:r>
              <a:t>Slide bullet text</a:t>
            </a:r>
          </a:p>
          <a:p>
            <a:pPr lvl="1"/>
            <a:r>
              <a:t/>
            </a:r>
          </a:p>
          <a:p>
            <a:pPr lvl="2"/>
            <a:r>
              <a:t/>
            </a:r>
          </a:p>
          <a:p>
            <a:pPr lvl="3"/>
            <a:r>
              <a:t/>
            </a:r>
          </a:p>
          <a:p>
            <a:pPr lvl="4"/>
            <a:r>
              <a:t/>
            </a:r>
          </a:p>
        </p:txBody>
      </p:sp>
      <p:sp>
        <p:nvSpPr>
          <p:cNvPr id="62" name="Bowl of pappardelle pasta with parsley butter, roasted hazelnuts and shaved parmesan cheese"/>
          <p:cNvSpPr/>
          <p:nvPr>
            <p:ph type="pic" idx="22"/>
          </p:nvPr>
        </p:nvSpPr>
        <p:spPr>
          <a:xfrm>
            <a:off x="12192000" y="-407266"/>
            <a:ext cx="10916874" cy="14555832"/>
          </a:xfrm>
          <a:prstGeom prst="rect">
            <a:avLst/>
          </a:prstGeom>
        </p:spPr>
        <p:txBody>
          <a:bodyPr lIns="91439" tIns="45719" rIns="91439" bIns="45719">
            <a:noAutofit/>
          </a:bodyPr>
          <a:lstStyle/>
          <a:p>
            <a:pPr/>
          </a:p>
        </p:txBody>
      </p:sp>
      <p:sp>
        <p:nvSpPr>
          <p:cNvPr id="63" name="Slide Title"/>
          <p:cNvSpPr txBox="1"/>
          <p:nvPr>
            <p:ph type="title" hasCustomPrompt="1"/>
          </p:nvPr>
        </p:nvSpPr>
        <p:spPr>
          <a:xfrm>
            <a:off x="1206500" y="1079500"/>
            <a:ext cx="9779000" cy="1435100"/>
          </a:xfrm>
          <a:prstGeom prst="rect">
            <a:avLst/>
          </a:prstGeom>
        </p:spPr>
        <p:txBody>
          <a:bodyPr/>
          <a:lstStyle/>
          <a:p>
            <a:pPr/>
            <a:r>
              <a:t>Slide Title</a:t>
            </a:r>
          </a:p>
        </p:txBody>
      </p:sp>
      <p:sp>
        <p:nvSpPr>
          <p:cNvPr id="64" name="Slide Number"/>
          <p:cNvSpPr txBox="1"/>
          <p:nvPr>
            <p:ph type="sldNum" sz="quarter" idx="2"/>
          </p:nvPr>
        </p:nvSpPr>
        <p:spPr>
          <a:prstGeom prst="rect">
            <a:avLst/>
          </a:prstGeom>
        </p:spPr>
        <p:txBody>
          <a:bodyPr/>
          <a:lstStyle/>
          <a:p>
            <a:pPr/>
            <a:fld id="{86CB4B4D-7CA3-9044-876B-883B54F8677D}" type="slidenum"/>
          </a:p>
        </p:txBody>
      </p:sp>
    </p:spTree>
  </p:cSld>
  <p:clrMapOvr>
    <a:masterClrMapping/>
  </p:clrMapOvr>
  <p:transition xmlns:p14="http://schemas.microsoft.com/office/powerpoint/2010/main" spd="med" advClick="1"/>
</p:sldLayout>
</file>

<file path=ppt/slideLayouts/slideLayout7.xml><?xml version="1.0" encoding="utf-8"?>
<p:sldLayou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type="tx" showMasterSp="1" showMasterPhAnim="1">
  <p:cSld name="Section">
    <p:spTree>
      <p:nvGrpSpPr>
        <p:cNvPr id="1" name=""/>
        <p:cNvGrpSpPr/>
        <p:nvPr/>
      </p:nvGrpSpPr>
      <p:grpSpPr>
        <a:xfrm>
          <a:off x="0" y="0"/>
          <a:ext cx="0" cy="0"/>
          <a:chOff x="0" y="0"/>
          <a:chExt cx="0" cy="0"/>
        </a:xfrm>
      </p:grpSpPr>
      <p:sp>
        <p:nvSpPr>
          <p:cNvPr id="71" name="Section Title"/>
          <p:cNvSpPr txBox="1"/>
          <p:nvPr>
            <p:ph type="title" hasCustomPrompt="1"/>
          </p:nvPr>
        </p:nvSpPr>
        <p:spPr>
          <a:xfrm>
            <a:off x="1206496" y="4533900"/>
            <a:ext cx="21971004" cy="4648200"/>
          </a:xfrm>
          <a:prstGeom prst="rect">
            <a:avLst/>
          </a:prstGeom>
        </p:spPr>
        <p:txBody>
          <a:bodyPr anchor="ctr"/>
          <a:lstStyle>
            <a:lvl1pPr>
              <a:defRPr b="0" spc="-232" sz="11600">
                <a:latin typeface="Helvetica Neue Medium"/>
                <a:ea typeface="Helvetica Neue Medium"/>
                <a:cs typeface="Helvetica Neue Medium"/>
                <a:sym typeface="Helvetica Neue Medium"/>
              </a:defRPr>
            </a:lvl1pPr>
          </a:lstStyle>
          <a:p>
            <a:pPr/>
            <a:r>
              <a:t>Section Title</a:t>
            </a:r>
          </a:p>
        </p:txBody>
      </p:sp>
      <p:sp>
        <p:nvSpPr>
          <p:cNvPr id="72" name="Slide Number"/>
          <p:cNvSpPr txBox="1"/>
          <p:nvPr>
            <p:ph type="sldNum" sz="quarter" idx="2"/>
          </p:nvPr>
        </p:nvSpPr>
        <p:spPr>
          <a:xfrm>
            <a:off x="12001499" y="13085233"/>
            <a:ext cx="368505" cy="374600"/>
          </a:xfrm>
          <a:prstGeom prst="rect">
            <a:avLst/>
          </a:prstGeom>
        </p:spPr>
        <p:txBody>
          <a:bodyPr/>
          <a:lstStyle/>
          <a:p>
            <a:pPr/>
            <a:fld id="{86CB4B4D-7CA3-9044-876B-883B54F8677D}" type="slidenum"/>
          </a:p>
        </p:txBody>
      </p:sp>
    </p:spTree>
  </p:cSld>
  <p:clrMapOvr>
    <a:masterClrMapping/>
  </p:clrMapOvr>
  <p:transition xmlns:p14="http://schemas.microsoft.com/office/powerpoint/2010/main" spd="med" advClick="1"/>
</p:sldLayout>
</file>

<file path=ppt/slideLayouts/slideLayout8.xml><?xml version="1.0" encoding="utf-8"?>
<p:sldLayou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type="tx" showMasterSp="1" showMasterPhAnim="1">
  <p:cSld name="Title Only">
    <p:spTree>
      <p:nvGrpSpPr>
        <p:cNvPr id="1" name=""/>
        <p:cNvGrpSpPr/>
        <p:nvPr/>
      </p:nvGrpSpPr>
      <p:grpSpPr>
        <a:xfrm>
          <a:off x="0" y="0"/>
          <a:ext cx="0" cy="0"/>
          <a:chOff x="0" y="0"/>
          <a:chExt cx="0" cy="0"/>
        </a:xfrm>
      </p:grpSpPr>
      <p:sp>
        <p:nvSpPr>
          <p:cNvPr id="79" name="Slide Title"/>
          <p:cNvSpPr txBox="1"/>
          <p:nvPr>
            <p:ph type="title" hasCustomPrompt="1"/>
          </p:nvPr>
        </p:nvSpPr>
        <p:spPr>
          <a:xfrm>
            <a:off x="1206500" y="1079500"/>
            <a:ext cx="21971000" cy="1434949"/>
          </a:xfrm>
          <a:prstGeom prst="rect">
            <a:avLst/>
          </a:prstGeom>
        </p:spPr>
        <p:txBody>
          <a:bodyPr/>
          <a:lstStyle/>
          <a:p>
            <a:pPr/>
            <a:r>
              <a:t>Slide Title</a:t>
            </a:r>
          </a:p>
        </p:txBody>
      </p:sp>
      <p:sp>
        <p:nvSpPr>
          <p:cNvPr id="80" name="Slide Subtitle"/>
          <p:cNvSpPr txBox="1"/>
          <p:nvPr>
            <p:ph type="body" sz="quarter" idx="21" hasCustomPrompt="1"/>
          </p:nvPr>
        </p:nvSpPr>
        <p:spPr>
          <a:xfrm>
            <a:off x="1206500" y="2372962"/>
            <a:ext cx="21971000" cy="934780"/>
          </a:xfrm>
          <a:prstGeom prst="rect">
            <a:avLst/>
          </a:prstGeom>
        </p:spPr>
        <p:txBody>
          <a:bodyPr lIns="45719" tIns="45719" rIns="45719" bIns="45719"/>
          <a:lstStyle>
            <a:lvl1pPr marL="0" indent="0" defTabSz="825500">
              <a:lnSpc>
                <a:spcPct val="100000"/>
              </a:lnSpc>
              <a:spcBef>
                <a:spcPts val="0"/>
              </a:spcBef>
              <a:buSzTx/>
              <a:buNone/>
              <a:defRPr b="1" sz="5500"/>
            </a:lvl1pPr>
          </a:lstStyle>
          <a:p>
            <a:pPr/>
            <a:r>
              <a:t>Slide Subtitle</a:t>
            </a:r>
          </a:p>
        </p:txBody>
      </p:sp>
      <p:sp>
        <p:nvSpPr>
          <p:cNvPr id="81" name="Slide Number"/>
          <p:cNvSpPr txBox="1"/>
          <p:nvPr>
            <p:ph type="sldNum" sz="quarter" idx="2"/>
          </p:nvPr>
        </p:nvSpPr>
        <p:spPr>
          <a:prstGeom prst="rect">
            <a:avLst/>
          </a:prstGeom>
        </p:spPr>
        <p:txBody>
          <a:bodyPr/>
          <a:lstStyle/>
          <a:p>
            <a:pPr/>
            <a:fld id="{86CB4B4D-7CA3-9044-876B-883B54F8677D}" type="slidenum"/>
          </a:p>
        </p:txBody>
      </p:sp>
    </p:spTree>
  </p:cSld>
  <p:clrMapOvr>
    <a:masterClrMapping/>
  </p:clrMapOvr>
  <p:transition xmlns:p14="http://schemas.microsoft.com/office/powerpoint/2010/main" spd="med" advClick="1"/>
</p:sldLayout>
</file>

<file path=ppt/slideLayouts/slideLayout9.xml><?xml version="1.0" encoding="utf-8"?>
<p:sldLayou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type="tx" showMasterSp="1" showMasterPhAnim="1">
  <p:cSld name="Agenda">
    <p:spTree>
      <p:nvGrpSpPr>
        <p:cNvPr id="1" name=""/>
        <p:cNvGrpSpPr/>
        <p:nvPr/>
      </p:nvGrpSpPr>
      <p:grpSpPr>
        <a:xfrm>
          <a:off x="0" y="0"/>
          <a:ext cx="0" cy="0"/>
          <a:chOff x="0" y="0"/>
          <a:chExt cx="0" cy="0"/>
        </a:xfrm>
      </p:grpSpPr>
      <p:sp>
        <p:nvSpPr>
          <p:cNvPr id="88" name="Agenda Title"/>
          <p:cNvSpPr txBox="1"/>
          <p:nvPr>
            <p:ph type="title" hasCustomPrompt="1"/>
          </p:nvPr>
        </p:nvSpPr>
        <p:spPr>
          <a:xfrm>
            <a:off x="1206500" y="1079500"/>
            <a:ext cx="21971000" cy="1435100"/>
          </a:xfrm>
          <a:prstGeom prst="rect">
            <a:avLst/>
          </a:prstGeom>
        </p:spPr>
        <p:txBody>
          <a:bodyPr/>
          <a:lstStyle/>
          <a:p>
            <a:pPr/>
            <a:r>
              <a:t>Agenda Title</a:t>
            </a:r>
          </a:p>
        </p:txBody>
      </p:sp>
      <p:sp>
        <p:nvSpPr>
          <p:cNvPr id="89" name="Agenda Subtitle"/>
          <p:cNvSpPr txBox="1"/>
          <p:nvPr>
            <p:ph type="body" sz="quarter" idx="21" hasCustomPrompt="1"/>
          </p:nvPr>
        </p:nvSpPr>
        <p:spPr>
          <a:xfrm>
            <a:off x="1206500" y="2372962"/>
            <a:ext cx="21971000" cy="934780"/>
          </a:xfrm>
          <a:prstGeom prst="rect">
            <a:avLst/>
          </a:prstGeom>
        </p:spPr>
        <p:txBody>
          <a:bodyPr lIns="45719" tIns="45719" rIns="45719" bIns="45719"/>
          <a:lstStyle>
            <a:lvl1pPr marL="0" indent="0" defTabSz="825500">
              <a:lnSpc>
                <a:spcPct val="100000"/>
              </a:lnSpc>
              <a:spcBef>
                <a:spcPts val="0"/>
              </a:spcBef>
              <a:buSzTx/>
              <a:buNone/>
              <a:defRPr b="1" sz="5500"/>
            </a:lvl1pPr>
          </a:lstStyle>
          <a:p>
            <a:pPr/>
            <a:r>
              <a:t>Agenda Subtitle</a:t>
            </a:r>
          </a:p>
        </p:txBody>
      </p:sp>
      <p:sp>
        <p:nvSpPr>
          <p:cNvPr id="90" name="Body Level One…"/>
          <p:cNvSpPr txBox="1"/>
          <p:nvPr>
            <p:ph type="body" idx="1" hasCustomPrompt="1"/>
          </p:nvPr>
        </p:nvSpPr>
        <p:spPr>
          <a:prstGeom prst="rect">
            <a:avLst/>
          </a:prstGeom>
        </p:spPr>
        <p:txBody>
          <a:bodyPr/>
          <a:lstStyle>
            <a:lvl1pPr marL="0" indent="0" defTabSz="825500">
              <a:lnSpc>
                <a:spcPct val="100000"/>
              </a:lnSpc>
              <a:spcBef>
                <a:spcPts val="1800"/>
              </a:spcBef>
              <a:buSzTx/>
              <a:buNone/>
              <a:defRPr spc="-55" sz="5500"/>
            </a:lvl1pPr>
            <a:lvl2pPr marL="0" indent="457200" defTabSz="825500">
              <a:lnSpc>
                <a:spcPct val="100000"/>
              </a:lnSpc>
              <a:spcBef>
                <a:spcPts val="1800"/>
              </a:spcBef>
              <a:buSzTx/>
              <a:buNone/>
              <a:defRPr spc="-55" sz="5500"/>
            </a:lvl2pPr>
            <a:lvl3pPr marL="0" indent="914400" defTabSz="825500">
              <a:lnSpc>
                <a:spcPct val="100000"/>
              </a:lnSpc>
              <a:spcBef>
                <a:spcPts val="1800"/>
              </a:spcBef>
              <a:buSzTx/>
              <a:buNone/>
              <a:defRPr spc="-55" sz="5500"/>
            </a:lvl3pPr>
            <a:lvl4pPr marL="0" indent="1371600" defTabSz="825500">
              <a:lnSpc>
                <a:spcPct val="100000"/>
              </a:lnSpc>
              <a:spcBef>
                <a:spcPts val="1800"/>
              </a:spcBef>
              <a:buSzTx/>
              <a:buNone/>
              <a:defRPr spc="-55" sz="5500"/>
            </a:lvl4pPr>
            <a:lvl5pPr marL="0" indent="1828800" defTabSz="825500">
              <a:lnSpc>
                <a:spcPct val="100000"/>
              </a:lnSpc>
              <a:spcBef>
                <a:spcPts val="1800"/>
              </a:spcBef>
              <a:buSzTx/>
              <a:buNone/>
              <a:defRPr spc="-55" sz="5500"/>
            </a:lvl5pPr>
          </a:lstStyle>
          <a:p>
            <a:pPr/>
            <a:r>
              <a:t>Agenda Topics</a:t>
            </a:r>
          </a:p>
          <a:p>
            <a:pPr lvl="1"/>
            <a:r>
              <a:t/>
            </a:r>
          </a:p>
          <a:p>
            <a:pPr lvl="2"/>
            <a:r>
              <a:t/>
            </a:r>
          </a:p>
          <a:p>
            <a:pPr lvl="3"/>
            <a:r>
              <a:t/>
            </a:r>
          </a:p>
          <a:p>
            <a:pPr lvl="4"/>
            <a:r>
              <a:t/>
            </a:r>
          </a:p>
        </p:txBody>
      </p:sp>
      <p:sp>
        <p:nvSpPr>
          <p:cNvPr id="91" name="Slide Number"/>
          <p:cNvSpPr txBox="1"/>
          <p:nvPr>
            <p:ph type="sldNum" sz="quarter" idx="2"/>
          </p:nvPr>
        </p:nvSpPr>
        <p:spPr>
          <a:prstGeom prst="rect">
            <a:avLst/>
          </a:prstGeom>
        </p:spPr>
        <p:txBody>
          <a:bodyPr/>
          <a:lstStyle/>
          <a:p>
            <a:pPr/>
            <a:fld id="{86CB4B4D-7CA3-9044-876B-883B54F8677D}" type="slidenum"/>
          </a:p>
        </p:txBody>
      </p:sp>
    </p:spTree>
  </p:cSld>
  <p:clrMapOvr>
    <a:masterClrMapping/>
  </p:clrMapOvr>
  <p:transition xmlns:p14="http://schemas.microsoft.com/office/powerpoint/2010/main" spd="med" advClick="1"/>
</p:sldLayout>
</file>

<file path=ppt/slideLayouts/slideLayout10.xml><?xml version="1.0" encoding="utf-8"?>
<p:sldLayou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type="tx" showMasterSp="1" showMasterPhAnim="1">
  <p:cSld name="Statement">
    <p:spTree>
      <p:nvGrpSpPr>
        <p:cNvPr id="1" name=""/>
        <p:cNvGrpSpPr/>
        <p:nvPr/>
      </p:nvGrpSpPr>
      <p:grpSpPr>
        <a:xfrm>
          <a:off x="0" y="0"/>
          <a:ext cx="0" cy="0"/>
          <a:chOff x="0" y="0"/>
          <a:chExt cx="0" cy="0"/>
        </a:xfrm>
      </p:grpSpPr>
      <p:sp>
        <p:nvSpPr>
          <p:cNvPr id="98" name="Body Level One…"/>
          <p:cNvSpPr txBox="1"/>
          <p:nvPr>
            <p:ph type="body" sz="half" idx="1" hasCustomPrompt="1"/>
          </p:nvPr>
        </p:nvSpPr>
        <p:spPr>
          <a:xfrm>
            <a:off x="1206500" y="4920843"/>
            <a:ext cx="21971000" cy="3874314"/>
          </a:xfrm>
          <a:prstGeom prst="rect">
            <a:avLst/>
          </a:prstGeom>
        </p:spPr>
        <p:txBody>
          <a:bodyPr anchor="ctr"/>
          <a:lstStyle>
            <a:lvl1pPr marL="0" indent="0" algn="ctr">
              <a:lnSpc>
                <a:spcPct val="80000"/>
              </a:lnSpc>
              <a:spcBef>
                <a:spcPts val="0"/>
              </a:spcBef>
              <a:buSzTx/>
              <a:buNone/>
              <a:defRPr spc="-232" sz="11600">
                <a:latin typeface="Helvetica Neue Medium"/>
                <a:ea typeface="Helvetica Neue Medium"/>
                <a:cs typeface="Helvetica Neue Medium"/>
                <a:sym typeface="Helvetica Neue Medium"/>
              </a:defRPr>
            </a:lvl1pPr>
            <a:lvl2pPr marL="0" indent="457200" algn="ctr">
              <a:lnSpc>
                <a:spcPct val="80000"/>
              </a:lnSpc>
              <a:spcBef>
                <a:spcPts val="0"/>
              </a:spcBef>
              <a:buSzTx/>
              <a:buNone/>
              <a:defRPr spc="-232" sz="11600">
                <a:latin typeface="Helvetica Neue Medium"/>
                <a:ea typeface="Helvetica Neue Medium"/>
                <a:cs typeface="Helvetica Neue Medium"/>
                <a:sym typeface="Helvetica Neue Medium"/>
              </a:defRPr>
            </a:lvl2pPr>
            <a:lvl3pPr marL="0" indent="914400" algn="ctr">
              <a:lnSpc>
                <a:spcPct val="80000"/>
              </a:lnSpc>
              <a:spcBef>
                <a:spcPts val="0"/>
              </a:spcBef>
              <a:buSzTx/>
              <a:buNone/>
              <a:defRPr spc="-232" sz="11600">
                <a:latin typeface="Helvetica Neue Medium"/>
                <a:ea typeface="Helvetica Neue Medium"/>
                <a:cs typeface="Helvetica Neue Medium"/>
                <a:sym typeface="Helvetica Neue Medium"/>
              </a:defRPr>
            </a:lvl3pPr>
            <a:lvl4pPr marL="0" indent="1371600" algn="ctr">
              <a:lnSpc>
                <a:spcPct val="80000"/>
              </a:lnSpc>
              <a:spcBef>
                <a:spcPts val="0"/>
              </a:spcBef>
              <a:buSzTx/>
              <a:buNone/>
              <a:defRPr spc="-232" sz="11600">
                <a:latin typeface="Helvetica Neue Medium"/>
                <a:ea typeface="Helvetica Neue Medium"/>
                <a:cs typeface="Helvetica Neue Medium"/>
                <a:sym typeface="Helvetica Neue Medium"/>
              </a:defRPr>
            </a:lvl4pPr>
            <a:lvl5pPr marL="0" indent="1828800" algn="ctr">
              <a:lnSpc>
                <a:spcPct val="80000"/>
              </a:lnSpc>
              <a:spcBef>
                <a:spcPts val="0"/>
              </a:spcBef>
              <a:buSzTx/>
              <a:buNone/>
              <a:defRPr spc="-232" sz="11600">
                <a:latin typeface="Helvetica Neue Medium"/>
                <a:ea typeface="Helvetica Neue Medium"/>
                <a:cs typeface="Helvetica Neue Medium"/>
                <a:sym typeface="Helvetica Neue Medium"/>
              </a:defRPr>
            </a:lvl5pPr>
          </a:lstStyle>
          <a:p>
            <a:pPr/>
            <a:r>
              <a:t>Statement</a:t>
            </a:r>
          </a:p>
          <a:p>
            <a:pPr lvl="1"/>
            <a:r>
              <a:t/>
            </a:r>
          </a:p>
          <a:p>
            <a:pPr lvl="2"/>
            <a:r>
              <a:t/>
            </a:r>
          </a:p>
          <a:p>
            <a:pPr lvl="3"/>
            <a:r>
              <a:t/>
            </a:r>
          </a:p>
          <a:p>
            <a:pPr lvl="4"/>
            <a:r>
              <a:t/>
            </a:r>
          </a:p>
        </p:txBody>
      </p:sp>
      <p:sp>
        <p:nvSpPr>
          <p:cNvPr id="99" name="Slide Number"/>
          <p:cNvSpPr txBox="1"/>
          <p:nvPr>
            <p:ph type="sldNum" sz="quarter" idx="2"/>
          </p:nvPr>
        </p:nvSpPr>
        <p:spPr>
          <a:prstGeom prst="rect">
            <a:avLst/>
          </a:prstGeom>
        </p:spPr>
        <p:txBody>
          <a:bodyPr/>
          <a:lstStyle/>
          <a:p>
            <a:pPr/>
            <a:fld id="{86CB4B4D-7CA3-9044-876B-883B54F8677D}" type="slidenum"/>
          </a:p>
        </p:txBody>
      </p:sp>
    </p:spTree>
  </p:cSld>
  <p:clrMapOvr>
    <a:masterClrMapping/>
  </p:clrMapOvr>
  <p:transition xmlns:p14="http://schemas.microsoft.com/office/powerpoint/2010/main" spd="med" advClick="1"/>
</p:sldLayout>
</file>

<file path=ppt/slideLayouts/slideLayout11.xml><?xml version="1.0" encoding="utf-8"?>
<p:sldLayou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type="tx" showMasterSp="1" showMasterPhAnim="1">
  <p:cSld name="Big Fact">
    <p:spTree>
      <p:nvGrpSpPr>
        <p:cNvPr id="1" name=""/>
        <p:cNvGrpSpPr/>
        <p:nvPr/>
      </p:nvGrpSpPr>
      <p:grpSpPr>
        <a:xfrm>
          <a:off x="0" y="0"/>
          <a:ext cx="0" cy="0"/>
          <a:chOff x="0" y="0"/>
          <a:chExt cx="0" cy="0"/>
        </a:xfrm>
      </p:grpSpPr>
      <p:sp>
        <p:nvSpPr>
          <p:cNvPr id="106" name="Body Level One…"/>
          <p:cNvSpPr txBox="1"/>
          <p:nvPr>
            <p:ph type="body" idx="1" hasCustomPrompt="1"/>
          </p:nvPr>
        </p:nvSpPr>
        <p:spPr>
          <a:xfrm>
            <a:off x="1206500" y="1075927"/>
            <a:ext cx="21971000" cy="7241584"/>
          </a:xfrm>
          <a:prstGeom prst="rect">
            <a:avLst/>
          </a:prstGeom>
        </p:spPr>
        <p:txBody>
          <a:bodyPr anchor="b"/>
          <a:lstStyle>
            <a:lvl1pPr marL="0" indent="0" algn="ctr">
              <a:lnSpc>
                <a:spcPct val="80000"/>
              </a:lnSpc>
              <a:spcBef>
                <a:spcPts val="0"/>
              </a:spcBef>
              <a:buSzTx/>
              <a:buNone/>
              <a:defRPr b="1" spc="-250" sz="25000"/>
            </a:lvl1pPr>
            <a:lvl2pPr marL="0" indent="457200" algn="ctr">
              <a:lnSpc>
                <a:spcPct val="80000"/>
              </a:lnSpc>
              <a:spcBef>
                <a:spcPts val="0"/>
              </a:spcBef>
              <a:buSzTx/>
              <a:buNone/>
              <a:defRPr b="1" spc="-250" sz="25000"/>
            </a:lvl2pPr>
            <a:lvl3pPr marL="0" indent="914400" algn="ctr">
              <a:lnSpc>
                <a:spcPct val="80000"/>
              </a:lnSpc>
              <a:spcBef>
                <a:spcPts val="0"/>
              </a:spcBef>
              <a:buSzTx/>
              <a:buNone/>
              <a:defRPr b="1" spc="-250" sz="25000"/>
            </a:lvl3pPr>
            <a:lvl4pPr marL="0" indent="1371600" algn="ctr">
              <a:lnSpc>
                <a:spcPct val="80000"/>
              </a:lnSpc>
              <a:spcBef>
                <a:spcPts val="0"/>
              </a:spcBef>
              <a:buSzTx/>
              <a:buNone/>
              <a:defRPr b="1" spc="-250" sz="25000"/>
            </a:lvl4pPr>
            <a:lvl5pPr marL="0" indent="1828800" algn="ctr">
              <a:lnSpc>
                <a:spcPct val="80000"/>
              </a:lnSpc>
              <a:spcBef>
                <a:spcPts val="0"/>
              </a:spcBef>
              <a:buSzTx/>
              <a:buNone/>
              <a:defRPr b="1" spc="-250" sz="25000"/>
            </a:lvl5pPr>
          </a:lstStyle>
          <a:p>
            <a:pPr/>
            <a:r>
              <a:t>100%</a:t>
            </a:r>
          </a:p>
          <a:p>
            <a:pPr lvl="1"/>
            <a:r>
              <a:t/>
            </a:r>
          </a:p>
          <a:p>
            <a:pPr lvl="2"/>
            <a:r>
              <a:t/>
            </a:r>
          </a:p>
          <a:p>
            <a:pPr lvl="3"/>
            <a:r>
              <a:t/>
            </a:r>
          </a:p>
          <a:p>
            <a:pPr lvl="4"/>
            <a:r>
              <a:t/>
            </a:r>
          </a:p>
        </p:txBody>
      </p:sp>
      <p:sp>
        <p:nvSpPr>
          <p:cNvPr id="107" name="Fact information"/>
          <p:cNvSpPr txBox="1"/>
          <p:nvPr>
            <p:ph type="body" sz="quarter" idx="21" hasCustomPrompt="1"/>
          </p:nvPr>
        </p:nvSpPr>
        <p:spPr>
          <a:xfrm>
            <a:off x="1206500" y="8262180"/>
            <a:ext cx="21971000" cy="934780"/>
          </a:xfrm>
          <a:prstGeom prst="rect">
            <a:avLst/>
          </a:prstGeom>
        </p:spPr>
        <p:txBody>
          <a:bodyPr lIns="45719" tIns="45719" rIns="45719" bIns="45719"/>
          <a:lstStyle>
            <a:lvl1pPr marL="0" indent="0" algn="ctr" defTabSz="825500">
              <a:lnSpc>
                <a:spcPct val="100000"/>
              </a:lnSpc>
              <a:spcBef>
                <a:spcPts val="0"/>
              </a:spcBef>
              <a:buSzTx/>
              <a:buNone/>
              <a:defRPr b="1" sz="5500"/>
            </a:lvl1pPr>
          </a:lstStyle>
          <a:p>
            <a:pPr/>
            <a:r>
              <a:t>Fact information</a:t>
            </a:r>
          </a:p>
        </p:txBody>
      </p:sp>
      <p:sp>
        <p:nvSpPr>
          <p:cNvPr id="108" name="Slide Number"/>
          <p:cNvSpPr txBox="1"/>
          <p:nvPr>
            <p:ph type="sldNum" sz="quarter" idx="2"/>
          </p:nvPr>
        </p:nvSpPr>
        <p:spPr>
          <a:prstGeom prst="rect">
            <a:avLst/>
          </a:prstGeom>
        </p:spPr>
        <p:txBody>
          <a:bodyPr/>
          <a:lstStyle/>
          <a:p>
            <a:pPr/>
            <a:fld id="{86CB4B4D-7CA3-9044-876B-883B54F8677D}" type="slidenum"/>
          </a:p>
        </p:txBody>
      </p:sp>
    </p:spTree>
  </p:cSld>
  <p:clrMapOvr>
    <a:masterClrMapping/>
  </p:clrMapOvr>
  <p:transition xmlns:p14="http://schemas.microsoft.com/office/powerpoint/2010/main" spd="med" advClick="1"/>
</p:sldLayout>
</file>

<file path=ppt/slideLayouts/slideLayout12.xml><?xml version="1.0" encoding="utf-8"?>
<p:sldLayou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type="tx" showMasterSp="1" showMasterPhAnim="1">
  <p:cSld name="Quote">
    <p:spTree>
      <p:nvGrpSpPr>
        <p:cNvPr id="1" name=""/>
        <p:cNvGrpSpPr/>
        <p:nvPr/>
      </p:nvGrpSpPr>
      <p:grpSpPr>
        <a:xfrm>
          <a:off x="0" y="0"/>
          <a:ext cx="0" cy="0"/>
          <a:chOff x="0" y="0"/>
          <a:chExt cx="0" cy="0"/>
        </a:xfrm>
      </p:grpSpPr>
      <p:sp>
        <p:nvSpPr>
          <p:cNvPr id="115" name="Attribution"/>
          <p:cNvSpPr txBox="1"/>
          <p:nvPr>
            <p:ph type="body" sz="quarter" idx="21" hasCustomPrompt="1"/>
          </p:nvPr>
        </p:nvSpPr>
        <p:spPr>
          <a:xfrm>
            <a:off x="2430025" y="10675453"/>
            <a:ext cx="20200052" cy="636979"/>
          </a:xfrm>
          <a:prstGeom prst="rect">
            <a:avLst/>
          </a:prstGeom>
        </p:spPr>
        <p:txBody>
          <a:bodyPr lIns="45719" tIns="45719" rIns="45719" bIns="45719"/>
          <a:lstStyle>
            <a:lvl1pPr marL="0" indent="0" defTabSz="825500">
              <a:lnSpc>
                <a:spcPct val="100000"/>
              </a:lnSpc>
              <a:spcBef>
                <a:spcPts val="0"/>
              </a:spcBef>
              <a:buSzTx/>
              <a:buNone/>
              <a:defRPr b="1" sz="3600"/>
            </a:lvl1pPr>
          </a:lstStyle>
          <a:p>
            <a:pPr/>
            <a:r>
              <a:t>Attribution</a:t>
            </a:r>
          </a:p>
        </p:txBody>
      </p:sp>
      <p:sp>
        <p:nvSpPr>
          <p:cNvPr id="116" name="Body Level One…"/>
          <p:cNvSpPr txBox="1"/>
          <p:nvPr>
            <p:ph type="body" sz="half" idx="1" hasCustomPrompt="1"/>
          </p:nvPr>
        </p:nvSpPr>
        <p:spPr>
          <a:xfrm>
            <a:off x="1753923" y="4939860"/>
            <a:ext cx="20876154" cy="3836280"/>
          </a:xfrm>
          <a:prstGeom prst="rect">
            <a:avLst/>
          </a:prstGeom>
        </p:spPr>
        <p:txBody>
          <a:bodyPr/>
          <a:lstStyle>
            <a:lvl1pPr marL="638923" indent="-469900">
              <a:spcBef>
                <a:spcPts val="0"/>
              </a:spcBef>
              <a:buSzTx/>
              <a:buNone/>
              <a:defRPr spc="-170" sz="8500">
                <a:latin typeface="Helvetica Neue Medium"/>
                <a:ea typeface="Helvetica Neue Medium"/>
                <a:cs typeface="Helvetica Neue Medium"/>
                <a:sym typeface="Helvetica Neue Medium"/>
              </a:defRPr>
            </a:lvl1pPr>
            <a:lvl2pPr marL="638923" indent="-12700">
              <a:spcBef>
                <a:spcPts val="0"/>
              </a:spcBef>
              <a:buSzTx/>
              <a:buNone/>
              <a:defRPr spc="-170" sz="8500">
                <a:latin typeface="Helvetica Neue Medium"/>
                <a:ea typeface="Helvetica Neue Medium"/>
                <a:cs typeface="Helvetica Neue Medium"/>
                <a:sym typeface="Helvetica Neue Medium"/>
              </a:defRPr>
            </a:lvl2pPr>
            <a:lvl3pPr marL="638923" indent="444500">
              <a:spcBef>
                <a:spcPts val="0"/>
              </a:spcBef>
              <a:buSzTx/>
              <a:buNone/>
              <a:defRPr spc="-170" sz="8500">
                <a:latin typeface="Helvetica Neue Medium"/>
                <a:ea typeface="Helvetica Neue Medium"/>
                <a:cs typeface="Helvetica Neue Medium"/>
                <a:sym typeface="Helvetica Neue Medium"/>
              </a:defRPr>
            </a:lvl3pPr>
            <a:lvl4pPr marL="638923" indent="901700">
              <a:spcBef>
                <a:spcPts val="0"/>
              </a:spcBef>
              <a:buSzTx/>
              <a:buNone/>
              <a:defRPr spc="-170" sz="8500">
                <a:latin typeface="Helvetica Neue Medium"/>
                <a:ea typeface="Helvetica Neue Medium"/>
                <a:cs typeface="Helvetica Neue Medium"/>
                <a:sym typeface="Helvetica Neue Medium"/>
              </a:defRPr>
            </a:lvl4pPr>
            <a:lvl5pPr marL="638923" indent="1358900">
              <a:spcBef>
                <a:spcPts val="0"/>
              </a:spcBef>
              <a:buSzTx/>
              <a:buNone/>
              <a:defRPr spc="-170" sz="8500">
                <a:latin typeface="Helvetica Neue Medium"/>
                <a:ea typeface="Helvetica Neue Medium"/>
                <a:cs typeface="Helvetica Neue Medium"/>
                <a:sym typeface="Helvetica Neue Medium"/>
              </a:defRPr>
            </a:lvl5pPr>
          </a:lstStyle>
          <a:p>
            <a:pPr/>
            <a:r>
              <a:t>“Notable Quote”</a:t>
            </a:r>
          </a:p>
          <a:p>
            <a:pPr lvl="1"/>
            <a:r>
              <a:t/>
            </a:r>
          </a:p>
          <a:p>
            <a:pPr lvl="2"/>
            <a:r>
              <a:t/>
            </a:r>
          </a:p>
          <a:p>
            <a:pPr lvl="3"/>
            <a:r>
              <a:t/>
            </a:r>
          </a:p>
          <a:p>
            <a:pPr lvl="4"/>
            <a:r>
              <a:t/>
            </a:r>
          </a:p>
        </p:txBody>
      </p:sp>
      <p:sp>
        <p:nvSpPr>
          <p:cNvPr id="117" name="Slide Number"/>
          <p:cNvSpPr txBox="1"/>
          <p:nvPr>
            <p:ph type="sldNum" sz="quarter" idx="2"/>
          </p:nvPr>
        </p:nvSpPr>
        <p:spPr>
          <a:prstGeom prst="rect">
            <a:avLst/>
          </a:prstGeom>
        </p:spPr>
        <p:txBody>
          <a:bodyPr/>
          <a:lstStyle/>
          <a:p>
            <a:pPr/>
            <a:fld id="{86CB4B4D-7CA3-9044-876B-883B54F8677D}" type="slidenum"/>
          </a:p>
        </p:txBody>
      </p:sp>
    </p:spTree>
  </p:cSld>
  <p:clrMapOvr>
    <a:masterClrMapping/>
  </p:clrMapOvr>
  <p:transition xmlns:p14="http://schemas.microsoft.com/office/powerpoint/2010/main" spd="med" advClick="1"/>
</p:sldLayout>
</file>

<file path=ppt/slideLayouts/slideLayout13.xml><?xml version="1.0" encoding="utf-8"?>
<p:sldLayou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type="tx" showMasterSp="1" showMasterPhAnim="1">
  <p:cSld name="Photo - 3 Up">
    <p:spTree>
      <p:nvGrpSpPr>
        <p:cNvPr id="1" name=""/>
        <p:cNvGrpSpPr/>
        <p:nvPr/>
      </p:nvGrpSpPr>
      <p:grpSpPr>
        <a:xfrm>
          <a:off x="0" y="0"/>
          <a:ext cx="0" cy="0"/>
          <a:chOff x="0" y="0"/>
          <a:chExt cx="0" cy="0"/>
        </a:xfrm>
      </p:grpSpPr>
      <p:sp>
        <p:nvSpPr>
          <p:cNvPr id="124" name="Bowl of salad with fried rice, boiled eggs and chopsticks"/>
          <p:cNvSpPr/>
          <p:nvPr>
            <p:ph type="pic" sz="quarter" idx="21"/>
          </p:nvPr>
        </p:nvSpPr>
        <p:spPr>
          <a:xfrm>
            <a:off x="15760700" y="1016000"/>
            <a:ext cx="7439099" cy="5949678"/>
          </a:xfrm>
          <a:prstGeom prst="rect">
            <a:avLst/>
          </a:prstGeom>
        </p:spPr>
        <p:txBody>
          <a:bodyPr lIns="91439" tIns="45719" rIns="91439" bIns="45719">
            <a:noAutofit/>
          </a:bodyPr>
          <a:lstStyle/>
          <a:p>
            <a:pPr/>
          </a:p>
        </p:txBody>
      </p:sp>
      <p:sp>
        <p:nvSpPr>
          <p:cNvPr id="125" name="Bowl with salmon cakes, salad and hummus "/>
          <p:cNvSpPr/>
          <p:nvPr>
            <p:ph type="pic" sz="half" idx="22"/>
          </p:nvPr>
        </p:nvSpPr>
        <p:spPr>
          <a:xfrm>
            <a:off x="13500100" y="3978275"/>
            <a:ext cx="10439400" cy="12150181"/>
          </a:xfrm>
          <a:prstGeom prst="rect">
            <a:avLst/>
          </a:prstGeom>
        </p:spPr>
        <p:txBody>
          <a:bodyPr lIns="91439" tIns="45719" rIns="91439" bIns="45719">
            <a:noAutofit/>
          </a:bodyPr>
          <a:lstStyle/>
          <a:p>
            <a:pPr/>
          </a:p>
        </p:txBody>
      </p:sp>
      <p:sp>
        <p:nvSpPr>
          <p:cNvPr id="126" name="Bowl of pappardelle pasta with parsley butter, roasted hazelnuts and shaved parmesan cheese"/>
          <p:cNvSpPr/>
          <p:nvPr>
            <p:ph type="pic" idx="23"/>
          </p:nvPr>
        </p:nvSpPr>
        <p:spPr>
          <a:xfrm>
            <a:off x="-139700" y="495300"/>
            <a:ext cx="16611600" cy="12458700"/>
          </a:xfrm>
          <a:prstGeom prst="rect">
            <a:avLst/>
          </a:prstGeom>
        </p:spPr>
        <p:txBody>
          <a:bodyPr lIns="91439" tIns="45719" rIns="91439" bIns="45719">
            <a:noAutofit/>
          </a:bodyPr>
          <a:lstStyle/>
          <a:p>
            <a:pPr/>
          </a:p>
        </p:txBody>
      </p:sp>
      <p:sp>
        <p:nvSpPr>
          <p:cNvPr id="127" name="Slide Number"/>
          <p:cNvSpPr txBox="1"/>
          <p:nvPr>
            <p:ph type="sldNum" sz="quarter" idx="2"/>
          </p:nvPr>
        </p:nvSpPr>
        <p:spPr>
          <a:prstGeom prst="rect">
            <a:avLst/>
          </a:prstGeom>
        </p:spPr>
        <p:txBody>
          <a:bodyPr/>
          <a:lstStyle/>
          <a:p>
            <a:pPr/>
            <a:fld id="{86CB4B4D-7CA3-9044-876B-883B54F8677D}" type="slidenum"/>
          </a:p>
        </p:txBody>
      </p:sp>
    </p:spTree>
  </p:cSld>
  <p:clrMapOvr>
    <a:masterClrMapping/>
  </p:clrMapOvr>
  <p:transition xmlns:p14="http://schemas.microsoft.com/office/powerpoint/2010/main" spd="med" advClick="1"/>
</p:sldLayout>
</file>

<file path=ppt/slideLayouts/slideLayout14.xml><?xml version="1.0" encoding="utf-8"?>
<p:sldLayou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type="tx" showMasterSp="1" showMasterPhAnim="1">
  <p:cSld name="Photo">
    <p:spTree>
      <p:nvGrpSpPr>
        <p:cNvPr id="1" name=""/>
        <p:cNvGrpSpPr/>
        <p:nvPr/>
      </p:nvGrpSpPr>
      <p:grpSpPr>
        <a:xfrm>
          <a:off x="0" y="0"/>
          <a:ext cx="0" cy="0"/>
          <a:chOff x="0" y="0"/>
          <a:chExt cx="0" cy="0"/>
        </a:xfrm>
      </p:grpSpPr>
      <p:sp>
        <p:nvSpPr>
          <p:cNvPr id="134" name="bowl of salad with fried rice, boiled eggs and chopsticks"/>
          <p:cNvSpPr/>
          <p:nvPr>
            <p:ph type="pic" idx="21"/>
          </p:nvPr>
        </p:nvSpPr>
        <p:spPr>
          <a:xfrm>
            <a:off x="-1333500" y="-5524500"/>
            <a:ext cx="27051000" cy="21640800"/>
          </a:xfrm>
          <a:prstGeom prst="rect">
            <a:avLst/>
          </a:prstGeom>
        </p:spPr>
        <p:txBody>
          <a:bodyPr lIns="91439" tIns="45719" rIns="91439" bIns="45719">
            <a:noAutofit/>
          </a:bodyPr>
          <a:lstStyle/>
          <a:p>
            <a:pPr/>
          </a:p>
        </p:txBody>
      </p:sp>
      <p:sp>
        <p:nvSpPr>
          <p:cNvPr id="135" name="Slide Number"/>
          <p:cNvSpPr txBox="1"/>
          <p:nvPr>
            <p:ph type="sldNum" sz="quarter" idx="2"/>
          </p:nvPr>
        </p:nvSpPr>
        <p:spPr>
          <a:prstGeom prst="rect">
            <a:avLst/>
          </a:prstGeom>
        </p:spPr>
        <p:txBody>
          <a:bodyPr/>
          <a:lstStyle>
            <a:lvl1pPr>
              <a:defRPr>
                <a:solidFill>
                  <a:srgbClr val="FFFFFF"/>
                </a:solidFill>
              </a:defRPr>
            </a:lvl1pPr>
          </a:lstStyle>
          <a:p>
            <a:pPr/>
            <a:fld id="{86CB4B4D-7CA3-9044-876B-883B54F8677D}" type="slidenum"/>
          </a:p>
        </p:txBody>
      </p:sp>
    </p:spTree>
  </p:cSld>
  <p:clrMapOvr>
    <a:masterClrMapping/>
  </p:clrMapOvr>
  <p:transition xmlns:p14="http://schemas.microsoft.com/office/powerpoint/2010/main" spd="med" advClick="1"/>
</p:sldLayout>
</file>

<file path=ppt/slideLayouts/slideLayout15.xml><?xml version="1.0" encoding="utf-8"?>
<p:sldLayou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type="tx" showMasterSp="1" showMasterPhAnim="1">
  <p:cSld name="Blank">
    <p:spTree>
      <p:nvGrpSpPr>
        <p:cNvPr id="1" name=""/>
        <p:cNvGrpSpPr/>
        <p:nvPr/>
      </p:nvGrpSpPr>
      <p:grpSpPr>
        <a:xfrm>
          <a:off x="0" y="0"/>
          <a:ext cx="0" cy="0"/>
          <a:chOff x="0" y="0"/>
          <a:chExt cx="0" cy="0"/>
        </a:xfrm>
      </p:grpSpPr>
      <p:sp>
        <p:nvSpPr>
          <p:cNvPr id="142" name="Slide Number"/>
          <p:cNvSpPr txBox="1"/>
          <p:nvPr>
            <p:ph type="sldNum" sz="quarter" idx="2"/>
          </p:nvPr>
        </p:nvSpPr>
        <p:spPr>
          <a:prstGeom prst="rect">
            <a:avLst/>
          </a:prstGeom>
        </p:spPr>
        <p:txBody>
          <a:bodyPr/>
          <a:lstStyle/>
          <a:p>
            <a:pPr/>
            <a:fld id="{86CB4B4D-7CA3-9044-876B-883B54F8677D}" type="slidenum"/>
          </a:p>
        </p:txBody>
      </p:sp>
    </p:spTree>
  </p:cSld>
  <p:clrMapOvr>
    <a:masterClrMapping/>
  </p:clrMapOvr>
  <p:transition xmlns:p14="http://schemas.microsoft.com/office/powerpoint/2010/main" spd="med" advClick="1"/>
</p:sldLayout>
</file>

<file path=ppt/slideMasters/_rels/slideMaster1.xml.rels><?xml version="1.0" encoding="UTF-8"?>
<Relationships xmlns="http://schemas.openxmlformats.org/package/2006/relationships"><Relationship Id="rId1" Type="http://schemas.openxmlformats.org/officeDocument/2006/relationships/theme" Target="../theme/theme1.xml"/><Relationship Id="rId2" Type="http://schemas.openxmlformats.org/officeDocument/2006/relationships/slideLayout" Target="../slideLayouts/slideLayout1.xml"/><Relationship Id="rId3" Type="http://schemas.openxmlformats.org/officeDocument/2006/relationships/slideLayout" Target="../slideLayouts/slideLayout2.xml"/><Relationship Id="rId4" Type="http://schemas.openxmlformats.org/officeDocument/2006/relationships/slideLayout" Target="../slideLayouts/slideLayout3.xml"/><Relationship Id="rId5" Type="http://schemas.openxmlformats.org/officeDocument/2006/relationships/slideLayout" Target="../slideLayouts/slideLayout4.xml"/><Relationship Id="rId6" Type="http://schemas.openxmlformats.org/officeDocument/2006/relationships/slideLayout" Target="../slideLayouts/slideLayout5.xml"/><Relationship Id="rId7" Type="http://schemas.openxmlformats.org/officeDocument/2006/relationships/slideLayout" Target="../slideLayouts/slideLayout6.xml"/><Relationship Id="rId8" Type="http://schemas.openxmlformats.org/officeDocument/2006/relationships/slideLayout" Target="../slideLayouts/slideLayout7.xml"/><Relationship Id="rId9" Type="http://schemas.openxmlformats.org/officeDocument/2006/relationships/slideLayout" Target="../slideLayouts/slideLayout8.xml"/><Relationship Id="rId10" Type="http://schemas.openxmlformats.org/officeDocument/2006/relationships/slideLayout" Target="../slideLayouts/slideLayout9.xml"/><Relationship Id="rId11" Type="http://schemas.openxmlformats.org/officeDocument/2006/relationships/slideLayout" Target="../slideLayouts/slideLayout10.xml"/><Relationship Id="rId12" Type="http://schemas.openxmlformats.org/officeDocument/2006/relationships/slideLayout" Target="../slideLayouts/slideLayout11.xml"/><Relationship Id="rId13" Type="http://schemas.openxmlformats.org/officeDocument/2006/relationships/slideLayout" Target="../slideLayouts/slideLayout12.xml"/><Relationship Id="rId14" Type="http://schemas.openxmlformats.org/officeDocument/2006/relationships/slideLayout" Target="../slideLayouts/slideLayout13.xml"/><Relationship Id="rId15" Type="http://schemas.openxmlformats.org/officeDocument/2006/relationships/slideLayout" Target="../slideLayouts/slideLayout14.xml"/><Relationship Id="rId16" Type="http://schemas.openxmlformats.org/officeDocument/2006/relationships/slideLayout" Target="../slideLayouts/slideLayout15.xml"/></Relationships>

</file>

<file path=ppt/slideMasters/slideMaster1.xml><?xml version="1.0" encoding="utf-8"?>
<p:sldMaster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p:cSld>
    <p:bg>
      <p:bgPr>
        <a:solidFill>
          <a:srgbClr val="FFFFFF"/>
        </a:solidFill>
      </p:bgPr>
    </p:bg>
    <p:spTree>
      <p:nvGrpSpPr>
        <p:cNvPr id="1" name=""/>
        <p:cNvGrpSpPr/>
        <p:nvPr/>
      </p:nvGrpSpPr>
      <p:grpSpPr>
        <a:xfrm>
          <a:off x="0" y="0"/>
          <a:ext cx="0" cy="0"/>
          <a:chOff x="0" y="0"/>
          <a:chExt cx="0" cy="0"/>
        </a:xfrm>
      </p:grpSpPr>
      <p:sp>
        <p:nvSpPr>
          <p:cNvPr id="2" name="Slide Title"/>
          <p:cNvSpPr txBox="1"/>
          <p:nvPr>
            <p:ph type="title" hasCustomPrompt="1"/>
          </p:nvPr>
        </p:nvSpPr>
        <p:spPr>
          <a:xfrm>
            <a:off x="1206500" y="1079500"/>
            <a:ext cx="21971000" cy="1433163"/>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normAutofit fontScale="100000" lnSpcReduction="0"/>
          </a:bodyPr>
          <a:lstStyle/>
          <a:p>
            <a:pPr/>
            <a:r>
              <a:t>Slide Title</a:t>
            </a:r>
          </a:p>
        </p:txBody>
      </p:sp>
      <p:sp>
        <p:nvSpPr>
          <p:cNvPr id="3" name="Body Level One…"/>
          <p:cNvSpPr txBox="1"/>
          <p:nvPr>
            <p:ph type="body" idx="1" hasCustomPrompt="1"/>
          </p:nvPr>
        </p:nvSpPr>
        <p:spPr>
          <a:xfrm>
            <a:off x="1206500" y="4248504"/>
            <a:ext cx="21971000" cy="8256012"/>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normAutofit fontScale="100000" lnSpcReduction="0"/>
          </a:bodyPr>
          <a:lstStyle/>
          <a:p>
            <a:pPr/>
            <a:r>
              <a:t>Slide bullet text</a:t>
            </a:r>
          </a:p>
          <a:p>
            <a:pPr lvl="1"/>
            <a:r>
              <a:t/>
            </a:r>
          </a:p>
          <a:p>
            <a:pPr lvl="2"/>
            <a:r>
              <a:t/>
            </a:r>
          </a:p>
          <a:p>
            <a:pPr lvl="3"/>
            <a:r>
              <a:t/>
            </a:r>
          </a:p>
          <a:p>
            <a:pPr lvl="4"/>
            <a:r>
              <a:t/>
            </a:r>
          </a:p>
        </p:txBody>
      </p:sp>
      <p:sp>
        <p:nvSpPr>
          <p:cNvPr id="4" name="Slide Number"/>
          <p:cNvSpPr txBox="1"/>
          <p:nvPr>
            <p:ph type="sldNum" sz="quarter" idx="2"/>
          </p:nvPr>
        </p:nvSpPr>
        <p:spPr>
          <a:xfrm>
            <a:off x="12001499" y="13080999"/>
            <a:ext cx="368505" cy="374600"/>
          </a:xfrm>
          <a:prstGeom prst="rect">
            <a:avLst/>
          </a:prstGeom>
          <a:ln w="12700">
            <a:miter lim="400000"/>
          </a:ln>
        </p:spPr>
        <p:txBody>
          <a:bodyPr wrap="none" lIns="50800" tIns="50800" rIns="50800" bIns="50800" anchor="b">
            <a:spAutoFit/>
          </a:bodyPr>
          <a:lstStyle>
            <a:lvl1pPr defTabSz="584200">
              <a:defRPr sz="1800">
                <a:solidFill>
                  <a:srgbClr val="000000"/>
                </a:solidFill>
              </a:defRPr>
            </a:lvl1pPr>
          </a:lstStyle>
          <a:p>
            <a:pPr/>
            <a:fld id="{86CB4B4D-7CA3-9044-876B-883B54F8677D}" type="slidenum"/>
          </a:p>
        </p:txBody>
      </p:sp>
    </p:spTree>
  </p:cSld>
  <p:clrMap bg1="lt1" tx1="dk1" bg2="lt2" tx2="dk2" accent1="accent1" accent2="accent2" accent3="accent3" accent4="accent4" accent5="accent5" accent6="accent6" hlink="hlink" folHlink="folHlink"/>
  <p:sldLayoutIdLst>
    <p:sldLayoutId id="2147483649" r:id="rId2"/>
    <p:sldLayoutId id="2147483650" r:id="rId3"/>
    <p:sldLayoutId id="2147483651" r:id="rId4"/>
    <p:sldLayoutId id="2147483652" r:id="rId5"/>
    <p:sldLayoutId id="2147483653" r:id="rId6"/>
    <p:sldLayoutId id="2147483654" r:id="rId7"/>
    <p:sldLayoutId id="2147483655" r:id="rId8"/>
    <p:sldLayoutId id="2147483656" r:id="rId9"/>
    <p:sldLayoutId id="2147483657" r:id="rId10"/>
    <p:sldLayoutId id="2147483658" r:id="rId11"/>
    <p:sldLayoutId id="2147483659" r:id="rId12"/>
    <p:sldLayoutId id="2147483660" r:id="rId13"/>
    <p:sldLayoutId id="2147483661" r:id="rId14"/>
    <p:sldLayoutId id="2147483662" r:id="rId15"/>
    <p:sldLayoutId id="2147483663" r:id="rId16"/>
  </p:sldLayoutIdLst>
  <p:transition xmlns:p14="http://schemas.microsoft.com/office/powerpoint/2010/main" spd="med" advClick="1"/>
  <p:txStyles>
    <p:titleStyle>
      <a:lvl1pPr marL="0" marR="0" indent="0" algn="l" defTabSz="2438338" rtl="0" latinLnBrk="0">
        <a:lnSpc>
          <a:spcPct val="80000"/>
        </a:lnSpc>
        <a:spcBef>
          <a:spcPts val="0"/>
        </a:spcBef>
        <a:spcAft>
          <a:spcPts val="0"/>
        </a:spcAft>
        <a:buClrTx/>
        <a:buSzTx/>
        <a:buFontTx/>
        <a:buNone/>
        <a:tabLst/>
        <a:defRPr b="1" baseline="0" cap="none" i="0" spc="-170" strike="noStrike" sz="8500" u="none">
          <a:solidFill>
            <a:srgbClr val="000000"/>
          </a:solidFill>
          <a:uFillTx/>
          <a:latin typeface="+mn-lt"/>
          <a:ea typeface="+mn-ea"/>
          <a:cs typeface="+mn-cs"/>
          <a:sym typeface="Helvetica Neue"/>
        </a:defRPr>
      </a:lvl1pPr>
      <a:lvl2pPr marL="0" marR="0" indent="457200" algn="l" defTabSz="2438338" rtl="0" latinLnBrk="0">
        <a:lnSpc>
          <a:spcPct val="80000"/>
        </a:lnSpc>
        <a:spcBef>
          <a:spcPts val="0"/>
        </a:spcBef>
        <a:spcAft>
          <a:spcPts val="0"/>
        </a:spcAft>
        <a:buClrTx/>
        <a:buSzTx/>
        <a:buFontTx/>
        <a:buNone/>
        <a:tabLst/>
        <a:defRPr b="1" baseline="0" cap="none" i="0" spc="-170" strike="noStrike" sz="8500" u="none">
          <a:solidFill>
            <a:srgbClr val="000000"/>
          </a:solidFill>
          <a:uFillTx/>
          <a:latin typeface="+mn-lt"/>
          <a:ea typeface="+mn-ea"/>
          <a:cs typeface="+mn-cs"/>
          <a:sym typeface="Helvetica Neue"/>
        </a:defRPr>
      </a:lvl2pPr>
      <a:lvl3pPr marL="0" marR="0" indent="914400" algn="l" defTabSz="2438338" rtl="0" latinLnBrk="0">
        <a:lnSpc>
          <a:spcPct val="80000"/>
        </a:lnSpc>
        <a:spcBef>
          <a:spcPts val="0"/>
        </a:spcBef>
        <a:spcAft>
          <a:spcPts val="0"/>
        </a:spcAft>
        <a:buClrTx/>
        <a:buSzTx/>
        <a:buFontTx/>
        <a:buNone/>
        <a:tabLst/>
        <a:defRPr b="1" baseline="0" cap="none" i="0" spc="-170" strike="noStrike" sz="8500" u="none">
          <a:solidFill>
            <a:srgbClr val="000000"/>
          </a:solidFill>
          <a:uFillTx/>
          <a:latin typeface="+mn-lt"/>
          <a:ea typeface="+mn-ea"/>
          <a:cs typeface="+mn-cs"/>
          <a:sym typeface="Helvetica Neue"/>
        </a:defRPr>
      </a:lvl3pPr>
      <a:lvl4pPr marL="0" marR="0" indent="1371600" algn="l" defTabSz="2438338" rtl="0" latinLnBrk="0">
        <a:lnSpc>
          <a:spcPct val="80000"/>
        </a:lnSpc>
        <a:spcBef>
          <a:spcPts val="0"/>
        </a:spcBef>
        <a:spcAft>
          <a:spcPts val="0"/>
        </a:spcAft>
        <a:buClrTx/>
        <a:buSzTx/>
        <a:buFontTx/>
        <a:buNone/>
        <a:tabLst/>
        <a:defRPr b="1" baseline="0" cap="none" i="0" spc="-170" strike="noStrike" sz="8500" u="none">
          <a:solidFill>
            <a:srgbClr val="000000"/>
          </a:solidFill>
          <a:uFillTx/>
          <a:latin typeface="+mn-lt"/>
          <a:ea typeface="+mn-ea"/>
          <a:cs typeface="+mn-cs"/>
          <a:sym typeface="Helvetica Neue"/>
        </a:defRPr>
      </a:lvl4pPr>
      <a:lvl5pPr marL="0" marR="0" indent="1828800" algn="l" defTabSz="2438338" rtl="0" latinLnBrk="0">
        <a:lnSpc>
          <a:spcPct val="80000"/>
        </a:lnSpc>
        <a:spcBef>
          <a:spcPts val="0"/>
        </a:spcBef>
        <a:spcAft>
          <a:spcPts val="0"/>
        </a:spcAft>
        <a:buClrTx/>
        <a:buSzTx/>
        <a:buFontTx/>
        <a:buNone/>
        <a:tabLst/>
        <a:defRPr b="1" baseline="0" cap="none" i="0" spc="-170" strike="noStrike" sz="8500" u="none">
          <a:solidFill>
            <a:srgbClr val="000000"/>
          </a:solidFill>
          <a:uFillTx/>
          <a:latin typeface="+mn-lt"/>
          <a:ea typeface="+mn-ea"/>
          <a:cs typeface="+mn-cs"/>
          <a:sym typeface="Helvetica Neue"/>
        </a:defRPr>
      </a:lvl5pPr>
      <a:lvl6pPr marL="0" marR="0" indent="2286000" algn="l" defTabSz="2438338" rtl="0" latinLnBrk="0">
        <a:lnSpc>
          <a:spcPct val="80000"/>
        </a:lnSpc>
        <a:spcBef>
          <a:spcPts val="0"/>
        </a:spcBef>
        <a:spcAft>
          <a:spcPts val="0"/>
        </a:spcAft>
        <a:buClrTx/>
        <a:buSzTx/>
        <a:buFontTx/>
        <a:buNone/>
        <a:tabLst/>
        <a:defRPr b="1" baseline="0" cap="none" i="0" spc="-170" strike="noStrike" sz="8500" u="none">
          <a:solidFill>
            <a:srgbClr val="000000"/>
          </a:solidFill>
          <a:uFillTx/>
          <a:latin typeface="+mn-lt"/>
          <a:ea typeface="+mn-ea"/>
          <a:cs typeface="+mn-cs"/>
          <a:sym typeface="Helvetica Neue"/>
        </a:defRPr>
      </a:lvl6pPr>
      <a:lvl7pPr marL="0" marR="0" indent="2743200" algn="l" defTabSz="2438338" rtl="0" latinLnBrk="0">
        <a:lnSpc>
          <a:spcPct val="80000"/>
        </a:lnSpc>
        <a:spcBef>
          <a:spcPts val="0"/>
        </a:spcBef>
        <a:spcAft>
          <a:spcPts val="0"/>
        </a:spcAft>
        <a:buClrTx/>
        <a:buSzTx/>
        <a:buFontTx/>
        <a:buNone/>
        <a:tabLst/>
        <a:defRPr b="1" baseline="0" cap="none" i="0" spc="-170" strike="noStrike" sz="8500" u="none">
          <a:solidFill>
            <a:srgbClr val="000000"/>
          </a:solidFill>
          <a:uFillTx/>
          <a:latin typeface="+mn-lt"/>
          <a:ea typeface="+mn-ea"/>
          <a:cs typeface="+mn-cs"/>
          <a:sym typeface="Helvetica Neue"/>
        </a:defRPr>
      </a:lvl7pPr>
      <a:lvl8pPr marL="0" marR="0" indent="3200400" algn="l" defTabSz="2438338" rtl="0" latinLnBrk="0">
        <a:lnSpc>
          <a:spcPct val="80000"/>
        </a:lnSpc>
        <a:spcBef>
          <a:spcPts val="0"/>
        </a:spcBef>
        <a:spcAft>
          <a:spcPts val="0"/>
        </a:spcAft>
        <a:buClrTx/>
        <a:buSzTx/>
        <a:buFontTx/>
        <a:buNone/>
        <a:tabLst/>
        <a:defRPr b="1" baseline="0" cap="none" i="0" spc="-170" strike="noStrike" sz="8500" u="none">
          <a:solidFill>
            <a:srgbClr val="000000"/>
          </a:solidFill>
          <a:uFillTx/>
          <a:latin typeface="+mn-lt"/>
          <a:ea typeface="+mn-ea"/>
          <a:cs typeface="+mn-cs"/>
          <a:sym typeface="Helvetica Neue"/>
        </a:defRPr>
      </a:lvl8pPr>
      <a:lvl9pPr marL="0" marR="0" indent="3657600" algn="l" defTabSz="2438338" rtl="0" latinLnBrk="0">
        <a:lnSpc>
          <a:spcPct val="80000"/>
        </a:lnSpc>
        <a:spcBef>
          <a:spcPts val="0"/>
        </a:spcBef>
        <a:spcAft>
          <a:spcPts val="0"/>
        </a:spcAft>
        <a:buClrTx/>
        <a:buSzTx/>
        <a:buFontTx/>
        <a:buNone/>
        <a:tabLst/>
        <a:defRPr b="1" baseline="0" cap="none" i="0" spc="-170" strike="noStrike" sz="8500" u="none">
          <a:solidFill>
            <a:srgbClr val="000000"/>
          </a:solidFill>
          <a:uFillTx/>
          <a:latin typeface="+mn-lt"/>
          <a:ea typeface="+mn-ea"/>
          <a:cs typeface="+mn-cs"/>
          <a:sym typeface="Helvetica Neue"/>
        </a:defRPr>
      </a:lvl9pPr>
    </p:titleStyle>
    <p:bodyStyle>
      <a:lvl1pPr marL="609600" marR="0" indent="-609600" algn="l" defTabSz="2438338" rtl="0" latinLnBrk="0">
        <a:lnSpc>
          <a:spcPct val="90000"/>
        </a:lnSpc>
        <a:spcBef>
          <a:spcPts val="4500"/>
        </a:spcBef>
        <a:spcAft>
          <a:spcPts val="0"/>
        </a:spcAft>
        <a:buClrTx/>
        <a:buSzPct val="123000"/>
        <a:buFontTx/>
        <a:buChar char="•"/>
        <a:tabLst/>
        <a:defRPr b="0" baseline="0" cap="none" i="0" spc="0" strike="noStrike" sz="4800" u="none">
          <a:solidFill>
            <a:srgbClr val="000000"/>
          </a:solidFill>
          <a:uFillTx/>
          <a:latin typeface="+mn-lt"/>
          <a:ea typeface="+mn-ea"/>
          <a:cs typeface="+mn-cs"/>
          <a:sym typeface="Helvetica Neue"/>
        </a:defRPr>
      </a:lvl1pPr>
      <a:lvl2pPr marL="1219200" marR="0" indent="-609600" algn="l" defTabSz="2438338" rtl="0" latinLnBrk="0">
        <a:lnSpc>
          <a:spcPct val="90000"/>
        </a:lnSpc>
        <a:spcBef>
          <a:spcPts val="4500"/>
        </a:spcBef>
        <a:spcAft>
          <a:spcPts val="0"/>
        </a:spcAft>
        <a:buClrTx/>
        <a:buSzPct val="123000"/>
        <a:buFontTx/>
        <a:buChar char="•"/>
        <a:tabLst/>
        <a:defRPr b="0" baseline="0" cap="none" i="0" spc="0" strike="noStrike" sz="4800" u="none">
          <a:solidFill>
            <a:srgbClr val="000000"/>
          </a:solidFill>
          <a:uFillTx/>
          <a:latin typeface="+mn-lt"/>
          <a:ea typeface="+mn-ea"/>
          <a:cs typeface="+mn-cs"/>
          <a:sym typeface="Helvetica Neue"/>
        </a:defRPr>
      </a:lvl2pPr>
      <a:lvl3pPr marL="1828800" marR="0" indent="-609600" algn="l" defTabSz="2438338" rtl="0" latinLnBrk="0">
        <a:lnSpc>
          <a:spcPct val="90000"/>
        </a:lnSpc>
        <a:spcBef>
          <a:spcPts val="4500"/>
        </a:spcBef>
        <a:spcAft>
          <a:spcPts val="0"/>
        </a:spcAft>
        <a:buClrTx/>
        <a:buSzPct val="123000"/>
        <a:buFontTx/>
        <a:buChar char="•"/>
        <a:tabLst/>
        <a:defRPr b="0" baseline="0" cap="none" i="0" spc="0" strike="noStrike" sz="4800" u="none">
          <a:solidFill>
            <a:srgbClr val="000000"/>
          </a:solidFill>
          <a:uFillTx/>
          <a:latin typeface="+mn-lt"/>
          <a:ea typeface="+mn-ea"/>
          <a:cs typeface="+mn-cs"/>
          <a:sym typeface="Helvetica Neue"/>
        </a:defRPr>
      </a:lvl3pPr>
      <a:lvl4pPr marL="2438400" marR="0" indent="-609600" algn="l" defTabSz="2438338" rtl="0" latinLnBrk="0">
        <a:lnSpc>
          <a:spcPct val="90000"/>
        </a:lnSpc>
        <a:spcBef>
          <a:spcPts val="4500"/>
        </a:spcBef>
        <a:spcAft>
          <a:spcPts val="0"/>
        </a:spcAft>
        <a:buClrTx/>
        <a:buSzPct val="123000"/>
        <a:buFontTx/>
        <a:buChar char="•"/>
        <a:tabLst/>
        <a:defRPr b="0" baseline="0" cap="none" i="0" spc="0" strike="noStrike" sz="4800" u="none">
          <a:solidFill>
            <a:srgbClr val="000000"/>
          </a:solidFill>
          <a:uFillTx/>
          <a:latin typeface="+mn-lt"/>
          <a:ea typeface="+mn-ea"/>
          <a:cs typeface="+mn-cs"/>
          <a:sym typeface="Helvetica Neue"/>
        </a:defRPr>
      </a:lvl4pPr>
      <a:lvl5pPr marL="3048000" marR="0" indent="-609600" algn="l" defTabSz="2438338" rtl="0" latinLnBrk="0">
        <a:lnSpc>
          <a:spcPct val="90000"/>
        </a:lnSpc>
        <a:spcBef>
          <a:spcPts val="4500"/>
        </a:spcBef>
        <a:spcAft>
          <a:spcPts val="0"/>
        </a:spcAft>
        <a:buClrTx/>
        <a:buSzPct val="123000"/>
        <a:buFontTx/>
        <a:buChar char="•"/>
        <a:tabLst/>
        <a:defRPr b="0" baseline="0" cap="none" i="0" spc="0" strike="noStrike" sz="4800" u="none">
          <a:solidFill>
            <a:srgbClr val="000000"/>
          </a:solidFill>
          <a:uFillTx/>
          <a:latin typeface="+mn-lt"/>
          <a:ea typeface="+mn-ea"/>
          <a:cs typeface="+mn-cs"/>
          <a:sym typeface="Helvetica Neue"/>
        </a:defRPr>
      </a:lvl5pPr>
      <a:lvl6pPr marL="3657600" marR="0" indent="-609600" algn="l" defTabSz="2438338" rtl="0" latinLnBrk="0">
        <a:lnSpc>
          <a:spcPct val="90000"/>
        </a:lnSpc>
        <a:spcBef>
          <a:spcPts val="4500"/>
        </a:spcBef>
        <a:spcAft>
          <a:spcPts val="0"/>
        </a:spcAft>
        <a:buClrTx/>
        <a:buSzPct val="123000"/>
        <a:buFontTx/>
        <a:buChar char="•"/>
        <a:tabLst/>
        <a:defRPr b="0" baseline="0" cap="none" i="0" spc="0" strike="noStrike" sz="4800" u="none">
          <a:solidFill>
            <a:srgbClr val="000000"/>
          </a:solidFill>
          <a:uFillTx/>
          <a:latin typeface="+mn-lt"/>
          <a:ea typeface="+mn-ea"/>
          <a:cs typeface="+mn-cs"/>
          <a:sym typeface="Helvetica Neue"/>
        </a:defRPr>
      </a:lvl6pPr>
      <a:lvl7pPr marL="4267200" marR="0" indent="-609600" algn="l" defTabSz="2438338" rtl="0" latinLnBrk="0">
        <a:lnSpc>
          <a:spcPct val="90000"/>
        </a:lnSpc>
        <a:spcBef>
          <a:spcPts val="4500"/>
        </a:spcBef>
        <a:spcAft>
          <a:spcPts val="0"/>
        </a:spcAft>
        <a:buClrTx/>
        <a:buSzPct val="123000"/>
        <a:buFontTx/>
        <a:buChar char="•"/>
        <a:tabLst/>
        <a:defRPr b="0" baseline="0" cap="none" i="0" spc="0" strike="noStrike" sz="4800" u="none">
          <a:solidFill>
            <a:srgbClr val="000000"/>
          </a:solidFill>
          <a:uFillTx/>
          <a:latin typeface="+mn-lt"/>
          <a:ea typeface="+mn-ea"/>
          <a:cs typeface="+mn-cs"/>
          <a:sym typeface="Helvetica Neue"/>
        </a:defRPr>
      </a:lvl7pPr>
      <a:lvl8pPr marL="4876800" marR="0" indent="-609600" algn="l" defTabSz="2438338" rtl="0" latinLnBrk="0">
        <a:lnSpc>
          <a:spcPct val="90000"/>
        </a:lnSpc>
        <a:spcBef>
          <a:spcPts val="4500"/>
        </a:spcBef>
        <a:spcAft>
          <a:spcPts val="0"/>
        </a:spcAft>
        <a:buClrTx/>
        <a:buSzPct val="123000"/>
        <a:buFontTx/>
        <a:buChar char="•"/>
        <a:tabLst/>
        <a:defRPr b="0" baseline="0" cap="none" i="0" spc="0" strike="noStrike" sz="4800" u="none">
          <a:solidFill>
            <a:srgbClr val="000000"/>
          </a:solidFill>
          <a:uFillTx/>
          <a:latin typeface="+mn-lt"/>
          <a:ea typeface="+mn-ea"/>
          <a:cs typeface="+mn-cs"/>
          <a:sym typeface="Helvetica Neue"/>
        </a:defRPr>
      </a:lvl8pPr>
      <a:lvl9pPr marL="5486400" marR="0" indent="-609600" algn="l" defTabSz="2438338" rtl="0" latinLnBrk="0">
        <a:lnSpc>
          <a:spcPct val="90000"/>
        </a:lnSpc>
        <a:spcBef>
          <a:spcPts val="4500"/>
        </a:spcBef>
        <a:spcAft>
          <a:spcPts val="0"/>
        </a:spcAft>
        <a:buClrTx/>
        <a:buSzPct val="123000"/>
        <a:buFontTx/>
        <a:buChar char="•"/>
        <a:tabLst/>
        <a:defRPr b="0" baseline="0" cap="none" i="0" spc="0" strike="noStrike" sz="4800" u="none">
          <a:solidFill>
            <a:srgbClr val="000000"/>
          </a:solidFill>
          <a:uFillTx/>
          <a:latin typeface="+mn-lt"/>
          <a:ea typeface="+mn-ea"/>
          <a:cs typeface="+mn-cs"/>
          <a:sym typeface="Helvetica Neue"/>
        </a:defRPr>
      </a:lvl9pPr>
    </p:bodyStyle>
    <p:otherStyle>
      <a:lvl1pPr marL="0" marR="0" indent="0" algn="ctr" defTabSz="584200" rtl="0" latinLnBrk="0">
        <a:lnSpc>
          <a:spcPct val="100000"/>
        </a:lnSpc>
        <a:spcBef>
          <a:spcPts val="0"/>
        </a:spcBef>
        <a:spcAft>
          <a:spcPts val="0"/>
        </a:spcAft>
        <a:buClrTx/>
        <a:buSzTx/>
        <a:buFontTx/>
        <a:buNone/>
        <a:tabLst/>
        <a:defRPr b="0" baseline="0" cap="none" i="0" spc="0" strike="noStrike" sz="1800" u="none">
          <a:solidFill>
            <a:schemeClr val="tx1"/>
          </a:solidFill>
          <a:uFillTx/>
          <a:latin typeface="+mn-lt"/>
          <a:ea typeface="+mn-ea"/>
          <a:cs typeface="+mn-cs"/>
          <a:sym typeface="Helvetica Neue"/>
        </a:defRPr>
      </a:lvl1pPr>
      <a:lvl2pPr marL="0" marR="0" indent="457200" algn="ctr" defTabSz="584200" rtl="0" latinLnBrk="0">
        <a:lnSpc>
          <a:spcPct val="100000"/>
        </a:lnSpc>
        <a:spcBef>
          <a:spcPts val="0"/>
        </a:spcBef>
        <a:spcAft>
          <a:spcPts val="0"/>
        </a:spcAft>
        <a:buClrTx/>
        <a:buSzTx/>
        <a:buFontTx/>
        <a:buNone/>
        <a:tabLst/>
        <a:defRPr b="0" baseline="0" cap="none" i="0" spc="0" strike="noStrike" sz="1800" u="none">
          <a:solidFill>
            <a:schemeClr val="tx1"/>
          </a:solidFill>
          <a:uFillTx/>
          <a:latin typeface="+mn-lt"/>
          <a:ea typeface="+mn-ea"/>
          <a:cs typeface="+mn-cs"/>
          <a:sym typeface="Helvetica Neue"/>
        </a:defRPr>
      </a:lvl2pPr>
      <a:lvl3pPr marL="0" marR="0" indent="914400" algn="ctr" defTabSz="584200" rtl="0" latinLnBrk="0">
        <a:lnSpc>
          <a:spcPct val="100000"/>
        </a:lnSpc>
        <a:spcBef>
          <a:spcPts val="0"/>
        </a:spcBef>
        <a:spcAft>
          <a:spcPts val="0"/>
        </a:spcAft>
        <a:buClrTx/>
        <a:buSzTx/>
        <a:buFontTx/>
        <a:buNone/>
        <a:tabLst/>
        <a:defRPr b="0" baseline="0" cap="none" i="0" spc="0" strike="noStrike" sz="1800" u="none">
          <a:solidFill>
            <a:schemeClr val="tx1"/>
          </a:solidFill>
          <a:uFillTx/>
          <a:latin typeface="+mn-lt"/>
          <a:ea typeface="+mn-ea"/>
          <a:cs typeface="+mn-cs"/>
          <a:sym typeface="Helvetica Neue"/>
        </a:defRPr>
      </a:lvl3pPr>
      <a:lvl4pPr marL="0" marR="0" indent="1371600" algn="ctr" defTabSz="584200" rtl="0" latinLnBrk="0">
        <a:lnSpc>
          <a:spcPct val="100000"/>
        </a:lnSpc>
        <a:spcBef>
          <a:spcPts val="0"/>
        </a:spcBef>
        <a:spcAft>
          <a:spcPts val="0"/>
        </a:spcAft>
        <a:buClrTx/>
        <a:buSzTx/>
        <a:buFontTx/>
        <a:buNone/>
        <a:tabLst/>
        <a:defRPr b="0" baseline="0" cap="none" i="0" spc="0" strike="noStrike" sz="1800" u="none">
          <a:solidFill>
            <a:schemeClr val="tx1"/>
          </a:solidFill>
          <a:uFillTx/>
          <a:latin typeface="+mn-lt"/>
          <a:ea typeface="+mn-ea"/>
          <a:cs typeface="+mn-cs"/>
          <a:sym typeface="Helvetica Neue"/>
        </a:defRPr>
      </a:lvl4pPr>
      <a:lvl5pPr marL="0" marR="0" indent="1828800" algn="ctr" defTabSz="584200" rtl="0" latinLnBrk="0">
        <a:lnSpc>
          <a:spcPct val="100000"/>
        </a:lnSpc>
        <a:spcBef>
          <a:spcPts val="0"/>
        </a:spcBef>
        <a:spcAft>
          <a:spcPts val="0"/>
        </a:spcAft>
        <a:buClrTx/>
        <a:buSzTx/>
        <a:buFontTx/>
        <a:buNone/>
        <a:tabLst/>
        <a:defRPr b="0" baseline="0" cap="none" i="0" spc="0" strike="noStrike" sz="1800" u="none">
          <a:solidFill>
            <a:schemeClr val="tx1"/>
          </a:solidFill>
          <a:uFillTx/>
          <a:latin typeface="+mn-lt"/>
          <a:ea typeface="+mn-ea"/>
          <a:cs typeface="+mn-cs"/>
          <a:sym typeface="Helvetica Neue"/>
        </a:defRPr>
      </a:lvl5pPr>
      <a:lvl6pPr marL="0" marR="0" indent="2286000" algn="ctr" defTabSz="584200" rtl="0" latinLnBrk="0">
        <a:lnSpc>
          <a:spcPct val="100000"/>
        </a:lnSpc>
        <a:spcBef>
          <a:spcPts val="0"/>
        </a:spcBef>
        <a:spcAft>
          <a:spcPts val="0"/>
        </a:spcAft>
        <a:buClrTx/>
        <a:buSzTx/>
        <a:buFontTx/>
        <a:buNone/>
        <a:tabLst/>
        <a:defRPr b="0" baseline="0" cap="none" i="0" spc="0" strike="noStrike" sz="1800" u="none">
          <a:solidFill>
            <a:schemeClr val="tx1"/>
          </a:solidFill>
          <a:uFillTx/>
          <a:latin typeface="+mn-lt"/>
          <a:ea typeface="+mn-ea"/>
          <a:cs typeface="+mn-cs"/>
          <a:sym typeface="Helvetica Neue"/>
        </a:defRPr>
      </a:lvl6pPr>
      <a:lvl7pPr marL="0" marR="0" indent="2743200" algn="ctr" defTabSz="584200" rtl="0" latinLnBrk="0">
        <a:lnSpc>
          <a:spcPct val="100000"/>
        </a:lnSpc>
        <a:spcBef>
          <a:spcPts val="0"/>
        </a:spcBef>
        <a:spcAft>
          <a:spcPts val="0"/>
        </a:spcAft>
        <a:buClrTx/>
        <a:buSzTx/>
        <a:buFontTx/>
        <a:buNone/>
        <a:tabLst/>
        <a:defRPr b="0" baseline="0" cap="none" i="0" spc="0" strike="noStrike" sz="1800" u="none">
          <a:solidFill>
            <a:schemeClr val="tx1"/>
          </a:solidFill>
          <a:uFillTx/>
          <a:latin typeface="+mn-lt"/>
          <a:ea typeface="+mn-ea"/>
          <a:cs typeface="+mn-cs"/>
          <a:sym typeface="Helvetica Neue"/>
        </a:defRPr>
      </a:lvl7pPr>
      <a:lvl8pPr marL="0" marR="0" indent="3200400" algn="ctr" defTabSz="584200" rtl="0" latinLnBrk="0">
        <a:lnSpc>
          <a:spcPct val="100000"/>
        </a:lnSpc>
        <a:spcBef>
          <a:spcPts val="0"/>
        </a:spcBef>
        <a:spcAft>
          <a:spcPts val="0"/>
        </a:spcAft>
        <a:buClrTx/>
        <a:buSzTx/>
        <a:buFontTx/>
        <a:buNone/>
        <a:tabLst/>
        <a:defRPr b="0" baseline="0" cap="none" i="0" spc="0" strike="noStrike" sz="1800" u="none">
          <a:solidFill>
            <a:schemeClr val="tx1"/>
          </a:solidFill>
          <a:uFillTx/>
          <a:latin typeface="+mn-lt"/>
          <a:ea typeface="+mn-ea"/>
          <a:cs typeface="+mn-cs"/>
          <a:sym typeface="Helvetica Neue"/>
        </a:defRPr>
      </a:lvl8pPr>
      <a:lvl9pPr marL="0" marR="0" indent="3657600" algn="ctr" defTabSz="584200" rtl="0" latinLnBrk="0">
        <a:lnSpc>
          <a:spcPct val="100000"/>
        </a:lnSpc>
        <a:spcBef>
          <a:spcPts val="0"/>
        </a:spcBef>
        <a:spcAft>
          <a:spcPts val="0"/>
        </a:spcAft>
        <a:buClrTx/>
        <a:buSzTx/>
        <a:buFontTx/>
        <a:buNone/>
        <a:tabLst/>
        <a:defRPr b="0" baseline="0" cap="none" i="0" spc="0" strike="noStrike" sz="1800" u="none">
          <a:solidFill>
            <a:schemeClr val="tx1"/>
          </a:solidFill>
          <a:uFillTx/>
          <a:latin typeface="+mn-lt"/>
          <a:ea typeface="+mn-ea"/>
          <a:cs typeface="+mn-cs"/>
          <a:sym typeface="Helvetica Neue"/>
        </a:defRPr>
      </a:lvl9pPr>
    </p:otherStyle>
  </p:txStyles>
</p:sldMaster>
</file>

<file path=ppt/slides/_rels/slide1.xml.rels><?xml version="1.0" encoding="UTF-8"?>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Relationships xmlns="http://schemas.openxmlformats.org/package/2006/relationships"><Relationship Id="rId1" Type="http://schemas.openxmlformats.org/officeDocument/2006/relationships/slideLayout" Target="../slideLayouts/slideLayout8.xml"/></Relationships>

</file>

<file path=ppt/slides/_rels/slide3.xml.rels><?xml version="1.0" encoding="UTF-8"?>
<Relationships xmlns="http://schemas.openxmlformats.org/package/2006/relationships"><Relationship Id="rId1" Type="http://schemas.openxmlformats.org/officeDocument/2006/relationships/slideLayout" Target="../slideLayouts/slideLayout4.xml"/></Relationships>

</file>

<file path=ppt/slides/_rels/slide4.xml.rels><?xml version="1.0" encoding="UTF-8"?>
<Relationships xmlns="http://schemas.openxmlformats.org/package/2006/relationships"><Relationship Id="rId1" Type="http://schemas.openxmlformats.org/officeDocument/2006/relationships/slideLayout" Target="../slideLayouts/slideLayout8.xml"/></Relationships>

</file>

<file path=ppt/slides/_rels/slide5.xml.rels><?xml version="1.0" encoding="UTF-8"?>
<Relationships xmlns="http://schemas.openxmlformats.org/package/2006/relationships"><Relationship Id="rId1" Type="http://schemas.openxmlformats.org/officeDocument/2006/relationships/slideLayout" Target="../slideLayouts/slideLayout8.xml"/></Relationships>

</file>

<file path=ppt/slides/_rels/slide6.xml.rels><?xml version="1.0" encoding="UTF-8"?>
<Relationships xmlns="http://schemas.openxmlformats.org/package/2006/relationships"><Relationship Id="rId1" Type="http://schemas.openxmlformats.org/officeDocument/2006/relationships/slideLayout" Target="../slideLayouts/slideLayout8.xml"/></Relationships>

</file>

<file path=ppt/slides/_rels/slide7.xml.rels><?xml version="1.0" encoding="UTF-8"?>
<Relationships xmlns="http://schemas.openxmlformats.org/package/2006/relationships"><Relationship Id="rId1" Type="http://schemas.openxmlformats.org/officeDocument/2006/relationships/slideLayout" Target="../slideLayouts/slideLayout8.xml"/></Relationships>

</file>

<file path=ppt/slides/_rels/slide8.xml.rels><?xml version="1.0" encoding="UTF-8"?>
<Relationships xmlns="http://schemas.openxmlformats.org/package/2006/relationships"><Relationship Id="rId1" Type="http://schemas.openxmlformats.org/officeDocument/2006/relationships/slideLayout" Target="../slideLayouts/slideLayout8.xml"/><Relationship Id="rId2" Type="http://schemas.openxmlformats.org/officeDocument/2006/relationships/image" Target="../media/image1.jpeg"/></Relationships>

</file>

<file path=ppt/slides/_rels/slide9.xml.rels><?xml version="1.0" encoding="UTF-8"?>
<Relationships xmlns="http://schemas.openxmlformats.org/package/2006/relationships"><Relationship Id="rId1" Type="http://schemas.openxmlformats.org/officeDocument/2006/relationships/slideLayout" Target="../slideLayouts/slideLayout8.xml"/></Relationships>

</file>

<file path=ppt/slides/_rels/slide10.xml.rels><?xml version="1.0" encoding="UTF-8"?>
<Relationships xmlns="http://schemas.openxmlformats.org/package/2006/relationships"><Relationship Id="rId1" Type="http://schemas.openxmlformats.org/officeDocument/2006/relationships/slideLayout" Target="../slideLayouts/slideLayout8.xml"/></Relationships>

</file>

<file path=ppt/slides/_rels/slide11.xml.rels><?xml version="1.0" encoding="UTF-8"?>
<Relationships xmlns="http://schemas.openxmlformats.org/package/2006/relationships"><Relationship Id="rId1" Type="http://schemas.openxmlformats.org/officeDocument/2006/relationships/slideLayout" Target="../slideLayouts/slideLayout8.xml"/></Relationships>

</file>

<file path=ppt/slides/_rels/slide12.xml.rels><?xml version="1.0" encoding="UTF-8"?>
<Relationships xmlns="http://schemas.openxmlformats.org/package/2006/relationships"><Relationship Id="rId1" Type="http://schemas.openxmlformats.org/officeDocument/2006/relationships/slideLayout" Target="../slideLayouts/slideLayout8.xml"/></Relationships>

</file>

<file path=ppt/slides/_rels/slide13.xml.rels><?xml version="1.0" encoding="UTF-8"?>
<Relationships xmlns="http://schemas.openxmlformats.org/package/2006/relationships"><Relationship Id="rId1" Type="http://schemas.openxmlformats.org/officeDocument/2006/relationships/slideLayout" Target="../slideLayouts/slideLayout8.xml"/></Relationships>

</file>

<file path=ppt/slides/_rels/slide14.xml.rels><?xml version="1.0" encoding="UTF-8"?>
<Relationships xmlns="http://schemas.openxmlformats.org/package/2006/relationships"><Relationship Id="rId1" Type="http://schemas.openxmlformats.org/officeDocument/2006/relationships/slideLayout" Target="../slideLayouts/slideLayout8.xml"/></Relationships>

</file>

<file path=ppt/slides/_rels/slide15.xml.rels><?xml version="1.0" encoding="UTF-8"?>
<Relationships xmlns="http://schemas.openxmlformats.org/package/2006/relationships"><Relationship Id="rId1" Type="http://schemas.openxmlformats.org/officeDocument/2006/relationships/slideLayout" Target="../slideLayouts/slideLayout8.xml"/></Relationships>

</file>

<file path=ppt/slides/_rels/slide16.xml.rels><?xml version="1.0" encoding="UTF-8"?>
<Relationships xmlns="http://schemas.openxmlformats.org/package/2006/relationships"><Relationship Id="rId1" Type="http://schemas.openxmlformats.org/officeDocument/2006/relationships/slideLayout" Target="../slideLayouts/slideLayout8.xml"/></Relationships>

</file>

<file path=ppt/slides/_rels/slide17.xml.rels><?xml version="1.0" encoding="UTF-8"?>
<Relationships xmlns="http://schemas.openxmlformats.org/package/2006/relationships"><Relationship Id="rId1" Type="http://schemas.openxmlformats.org/officeDocument/2006/relationships/slideLayout" Target="../slideLayouts/slideLayout8.xml"/></Relationships>

</file>

<file path=ppt/slides/_rels/slide18.xml.rels><?xml version="1.0" encoding="UTF-8"?>
<Relationships xmlns="http://schemas.openxmlformats.org/package/2006/relationships"><Relationship Id="rId1" Type="http://schemas.openxmlformats.org/officeDocument/2006/relationships/slideLayout" Target="../slideLayouts/slideLayout8.xml"/></Relationships>

</file>

<file path=ppt/slides/_rels/slide19.xml.rels><?xml version="1.0" encoding="UTF-8"?>
<Relationships xmlns="http://schemas.openxmlformats.org/package/2006/relationships"><Relationship Id="rId1" Type="http://schemas.openxmlformats.org/officeDocument/2006/relationships/slideLayout" Target="../slideLayouts/slideLayout8.xml"/></Relationships>

</file>

<file path=ppt/slides/_rels/slide20.xml.rels><?xml version="1.0" encoding="UTF-8"?>
<Relationships xmlns="http://schemas.openxmlformats.org/package/2006/relationships"><Relationship Id="rId1" Type="http://schemas.openxmlformats.org/officeDocument/2006/relationships/slideLayout" Target="../slideLayouts/slideLayout8.xml"/></Relationships>

</file>

<file path=ppt/slides/_rels/slide21.xml.rels><?xml version="1.0" encoding="UTF-8"?>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image" Target="../media/image2.jpeg"/><Relationship Id="rId3" Type="http://schemas.openxmlformats.org/officeDocument/2006/relationships/image" Target="../media/image3.jpeg"/></Relationships>

</file>

<file path=ppt/slides/_rels/slide22.xml.rels><?xml version="1.0" encoding="UTF-8"?>
<Relationships xmlns="http://schemas.openxmlformats.org/package/2006/relationships"><Relationship Id="rId1" Type="http://schemas.openxmlformats.org/officeDocument/2006/relationships/slideLayout" Target="../slideLayouts/slideLayout8.xml"/><Relationship Id="rId2" Type="http://schemas.openxmlformats.org/officeDocument/2006/relationships/image" Target="../media/image4.jpeg"/></Relationships>

</file>

<file path=ppt/slides/_rels/slide23.xml.rels><?xml version="1.0" encoding="UTF-8"?>
<Relationships xmlns="http://schemas.openxmlformats.org/package/2006/relationships"><Relationship Id="rId1" Type="http://schemas.openxmlformats.org/officeDocument/2006/relationships/slideLayout" Target="../slideLayouts/slideLayout8.xml"/><Relationship Id="rId2" Type="http://schemas.openxmlformats.org/officeDocument/2006/relationships/image" Target="../media/image5.jpeg"/><Relationship Id="rId3" Type="http://schemas.openxmlformats.org/officeDocument/2006/relationships/image" Target="../media/image6.jpeg"/></Relationships>

</file>

<file path=ppt/slides/slide1.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151" name="DR KRISHNANUNNI G…"/>
          <p:cNvSpPr txBox="1"/>
          <p:nvPr>
            <p:ph type="body" idx="21"/>
          </p:nvPr>
        </p:nvSpPr>
        <p:spPr>
          <a:xfrm>
            <a:off x="1422861" y="9168860"/>
            <a:ext cx="22034704" cy="2415426"/>
          </a:xfrm>
          <a:prstGeom prst="rect">
            <a:avLst/>
          </a:prstGeom>
          <a:extLst>
            <a:ext uri="{C572A759-6A51-4108-AA02-DFA0A04FC94B}">
              <ma14:wrappingTextBoxFlag xmlns:ma14="http://schemas.microsoft.com/office/mac/drawingml/2011/main" val="1"/>
            </a:ext>
          </a:extLst>
        </p:spPr>
        <p:txBody>
          <a:bodyPr/>
          <a:lstStyle/>
          <a:p>
            <a:pPr/>
            <a:r>
              <a:t>DR KRISHNANUNNI G</a:t>
            </a:r>
          </a:p>
          <a:p>
            <a:pPr/>
            <a:r>
              <a:t>JUNIOR RESIDENT 1</a:t>
            </a:r>
          </a:p>
        </p:txBody>
      </p:sp>
      <p:sp>
        <p:nvSpPr>
          <p:cNvPr id="152" name="HEPATOMEGALY"/>
          <p:cNvSpPr txBox="1"/>
          <p:nvPr>
            <p:ph type="ctrTitle"/>
          </p:nvPr>
        </p:nvSpPr>
        <p:spPr>
          <a:prstGeom prst="rect">
            <a:avLst/>
          </a:prstGeom>
        </p:spPr>
        <p:txBody>
          <a:bodyPr/>
          <a:lstStyle/>
          <a:p>
            <a:pPr/>
            <a:r>
              <a:t>HEPATOMEGALY</a:t>
            </a:r>
          </a:p>
        </p:txBody>
      </p:sp>
    </p:spTree>
  </p:cSld>
  <p:clrMapOvr>
    <a:masterClrMapping/>
  </p:clrMapOvr>
  <p:transition xmlns:p14="http://schemas.microsoft.com/office/powerpoint/2010/main" spd="med" advClick="1"/>
</p:sld>
</file>

<file path=ppt/slides/slide2.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154" name="Introduction"/>
          <p:cNvSpPr txBox="1"/>
          <p:nvPr>
            <p:ph type="title"/>
          </p:nvPr>
        </p:nvSpPr>
        <p:spPr>
          <a:xfrm>
            <a:off x="1206500" y="714389"/>
            <a:ext cx="21971000" cy="1800060"/>
          </a:xfrm>
          <a:prstGeom prst="rect">
            <a:avLst/>
          </a:prstGeom>
        </p:spPr>
        <p:txBody>
          <a:bodyPr/>
          <a:lstStyle/>
          <a:p>
            <a:pPr/>
            <a:r>
              <a:t>Introduction</a:t>
            </a:r>
          </a:p>
        </p:txBody>
      </p:sp>
      <p:sp>
        <p:nvSpPr>
          <p:cNvPr id="155" name="The liver is an abdominal organ with multiple functions including filtering blood from the gastrointestinal (Gl) tract, secreting bile into the Gl tract, metabolizing drugs, and synthesizing proteins (eg, clotting factors).…"/>
          <p:cNvSpPr txBox="1"/>
          <p:nvPr>
            <p:ph type="body" idx="21"/>
          </p:nvPr>
        </p:nvSpPr>
        <p:spPr>
          <a:xfrm>
            <a:off x="1206500" y="2372962"/>
            <a:ext cx="21971000" cy="11171408"/>
          </a:xfrm>
          <a:prstGeom prst="rect">
            <a:avLst/>
          </a:prstGeom>
          <a:extLst>
            <a:ext uri="{C572A759-6A51-4108-AA02-DFA0A04FC94B}">
              <ma14:wrappingTextBoxFlag xmlns:ma14="http://schemas.microsoft.com/office/mac/drawingml/2011/main" val="1"/>
            </a:ext>
          </a:extLst>
        </p:spPr>
        <p:txBody>
          <a:bodyPr/>
          <a:lstStyle/>
          <a:p>
            <a:pPr defTabSz="718184">
              <a:defRPr sz="4785"/>
            </a:pPr>
            <a:r>
              <a:t>The liver is an abdominal organ with multiple functions including filtering blood from the gastrointestinal (Gl) tract, secreting bile into the Gl tract, metabolizing drugs, and synthesizing proteins (eg, clotting factors).</a:t>
            </a:r>
          </a:p>
          <a:p>
            <a:pPr defTabSz="718184">
              <a:defRPr sz="4785"/>
            </a:pPr>
          </a:p>
          <a:p>
            <a:pPr defTabSz="718184">
              <a:defRPr sz="4785"/>
            </a:pPr>
            <a:r>
              <a:t>The liver's vascularity, location, and functions make it susceptible to several conditions that result in hepatomegaly, defined as enlargement of the liver beyond its normal size. </a:t>
            </a:r>
          </a:p>
          <a:p>
            <a:pPr defTabSz="718184">
              <a:defRPr sz="4785"/>
            </a:pPr>
          </a:p>
          <a:p>
            <a:pPr defTabSz="718184">
              <a:defRPr sz="4785"/>
            </a:pPr>
            <a:r>
              <a:t>Hepatomegaly may be suspected based on physical examination findings or imaging.</a:t>
            </a:r>
          </a:p>
          <a:p>
            <a:pPr defTabSz="718184">
              <a:defRPr sz="4785"/>
            </a:pPr>
          </a:p>
          <a:p>
            <a:pPr defTabSz="718184">
              <a:defRPr sz="4785"/>
            </a:pPr>
            <a:r>
              <a:t>The liver is a wedge-shaped organ located in the right upper quadrant of the abdomen.</a:t>
            </a:r>
          </a:p>
          <a:p>
            <a:pPr defTabSz="718184">
              <a:defRPr sz="4785"/>
            </a:pPr>
          </a:p>
        </p:txBody>
      </p:sp>
    </p:spTree>
  </p:cSld>
  <p:clrMapOvr>
    <a:masterClrMapping/>
  </p:clrMapOvr>
  <p:transition xmlns:p14="http://schemas.microsoft.com/office/powerpoint/2010/main" spd="med" advClick="1"/>
</p:sld>
</file>

<file path=ppt/slides/slide3.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157" name="Location and size"/>
          <p:cNvSpPr txBox="1"/>
          <p:nvPr>
            <p:ph type="title"/>
          </p:nvPr>
        </p:nvSpPr>
        <p:spPr>
          <a:prstGeom prst="rect">
            <a:avLst/>
          </a:prstGeom>
        </p:spPr>
        <p:txBody>
          <a:bodyPr/>
          <a:lstStyle/>
          <a:p>
            <a:pPr/>
            <a:r>
              <a:t>Location and size</a:t>
            </a:r>
          </a:p>
        </p:txBody>
      </p:sp>
      <p:sp>
        <p:nvSpPr>
          <p:cNvPr id="158" name="The liver typically extends from the fifth intercostal space to the right costal margin in the midclavicular line.…"/>
          <p:cNvSpPr txBox="1"/>
          <p:nvPr>
            <p:ph type="body" idx="21"/>
          </p:nvPr>
        </p:nvSpPr>
        <p:spPr>
          <a:xfrm>
            <a:off x="1206500" y="2372962"/>
            <a:ext cx="21971000" cy="10792774"/>
          </a:xfrm>
          <a:prstGeom prst="rect">
            <a:avLst/>
          </a:prstGeom>
          <a:extLst>
            <a:ext uri="{C572A759-6A51-4108-AA02-DFA0A04FC94B}">
              <ma14:wrappingTextBoxFlag xmlns:ma14="http://schemas.microsoft.com/office/mac/drawingml/2011/main" val="1"/>
            </a:ext>
          </a:extLst>
        </p:spPr>
        <p:txBody>
          <a:bodyPr/>
          <a:lstStyle/>
          <a:p>
            <a:pPr/>
          </a:p>
          <a:p>
            <a:pPr/>
          </a:p>
          <a:p>
            <a:pPr/>
            <a:r>
              <a:t>The liver typically extends from the fifth intercostal space to the right costal margin in the midclavicular line. </a:t>
            </a:r>
          </a:p>
          <a:p>
            <a:pPr/>
          </a:p>
          <a:p>
            <a:pPr/>
            <a:r>
              <a:t>By ultrasound, a normal liver span is usually &lt;16 cm in the midclavicular line; however, liver size varies with sex and body size</a:t>
            </a:r>
          </a:p>
        </p:txBody>
      </p:sp>
    </p:spTree>
  </p:cSld>
  <p:clrMapOvr>
    <a:masterClrMapping/>
  </p:clrMapOvr>
  <p:transition xmlns:p14="http://schemas.microsoft.com/office/powerpoint/2010/main" spd="med" advClick="1"/>
</p:sld>
</file>

<file path=ppt/slides/slide4.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160" name="Anatomical variations"/>
          <p:cNvSpPr txBox="1"/>
          <p:nvPr>
            <p:ph type="title"/>
          </p:nvPr>
        </p:nvSpPr>
        <p:spPr>
          <a:prstGeom prst="rect">
            <a:avLst/>
          </a:prstGeom>
        </p:spPr>
        <p:txBody>
          <a:bodyPr/>
          <a:lstStyle/>
          <a:p>
            <a:pPr/>
            <a:r>
              <a:t>Anatomical variations</a:t>
            </a:r>
          </a:p>
        </p:txBody>
      </p:sp>
      <p:sp>
        <p:nvSpPr>
          <p:cNvPr id="161" name="A nonenlarged liver may be palpable on physical examination or may be interpreted as hepatomegaly on imaging due to anatomic variations…"/>
          <p:cNvSpPr txBox="1"/>
          <p:nvPr>
            <p:ph type="body" idx="21"/>
          </p:nvPr>
        </p:nvSpPr>
        <p:spPr>
          <a:xfrm>
            <a:off x="1206500" y="2372962"/>
            <a:ext cx="21971000" cy="10900955"/>
          </a:xfrm>
          <a:prstGeom prst="rect">
            <a:avLst/>
          </a:prstGeom>
          <a:extLst>
            <a:ext uri="{C572A759-6A51-4108-AA02-DFA0A04FC94B}">
              <ma14:wrappingTextBoxFlag xmlns:ma14="http://schemas.microsoft.com/office/mac/drawingml/2011/main" val="1"/>
            </a:ext>
          </a:extLst>
        </p:spPr>
        <p:txBody>
          <a:bodyPr/>
          <a:lstStyle/>
          <a:p>
            <a:pPr defTabSz="792479">
              <a:defRPr sz="5280"/>
            </a:pPr>
          </a:p>
          <a:p>
            <a:pPr defTabSz="792479">
              <a:defRPr sz="5280"/>
            </a:pPr>
            <a:r>
              <a:t> </a:t>
            </a:r>
          </a:p>
          <a:p>
            <a:pPr defTabSz="792479">
              <a:defRPr sz="5280"/>
            </a:pPr>
            <a:r>
              <a:t>A nonenlarged liver may be palpable on physical examination or may be interpreted as hepatomegaly on imaging due to anatomic variations</a:t>
            </a:r>
          </a:p>
          <a:p>
            <a:pPr defTabSz="792479">
              <a:defRPr sz="5280"/>
            </a:pPr>
          </a:p>
          <a:p>
            <a:pPr defTabSz="792479">
              <a:defRPr sz="5280"/>
            </a:pPr>
            <a:r>
              <a:t>Riedel's lobe - Riedel's lobe is a downward, tongue-like projection of the right lobe of the liver that extends below the level of the umbilicus and may give a false impression of hepatomegaly. The presence of Riedel's lobe can be confirmed on liver cross-sectional imaging (eg, computed tomography [CT], magnetic resonance imaging [MRI]), and it is regarded as a benign condition</a:t>
            </a:r>
          </a:p>
        </p:txBody>
      </p:sp>
    </p:spTree>
  </p:cSld>
  <p:clrMapOvr>
    <a:masterClrMapping/>
  </p:clrMapOvr>
  <p:transition xmlns:p14="http://schemas.microsoft.com/office/powerpoint/2010/main" spd="med" advClick="1"/>
</p:sld>
</file>

<file path=ppt/slides/slide5.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163" name="Slide Title"/>
          <p:cNvSpPr txBox="1"/>
          <p:nvPr>
            <p:ph type="title"/>
          </p:nvPr>
        </p:nvSpPr>
        <p:spPr>
          <a:prstGeom prst="rect">
            <a:avLst/>
          </a:prstGeom>
        </p:spPr>
        <p:txBody>
          <a:bodyPr/>
          <a:lstStyle/>
          <a:p>
            <a:pPr/>
          </a:p>
        </p:txBody>
      </p:sp>
      <p:sp>
        <p:nvSpPr>
          <p:cNvPr id="164" name="Caudate lobe papillary process -…"/>
          <p:cNvSpPr txBox="1"/>
          <p:nvPr>
            <p:ph type="body" idx="21"/>
          </p:nvPr>
        </p:nvSpPr>
        <p:spPr>
          <a:xfrm>
            <a:off x="1206500" y="2372962"/>
            <a:ext cx="21971000" cy="10806297"/>
          </a:xfrm>
          <a:prstGeom prst="rect">
            <a:avLst/>
          </a:prstGeom>
          <a:extLst>
            <a:ext uri="{C572A759-6A51-4108-AA02-DFA0A04FC94B}">
              <ma14:wrappingTextBoxFlag xmlns:ma14="http://schemas.microsoft.com/office/mac/drawingml/2011/main" val="1"/>
            </a:ext>
          </a:extLst>
        </p:spPr>
        <p:txBody>
          <a:bodyPr/>
          <a:lstStyle/>
          <a:p>
            <a:pPr/>
            <a:r>
              <a:t>Caudate lobe papillary process - </a:t>
            </a:r>
          </a:p>
          <a:p>
            <a:pPr/>
          </a:p>
          <a:p>
            <a:pPr/>
            <a:r>
              <a:t>Another anatomic variation that may be confused with hepatomegaly is projection of a papillary process from the caudate lobe (segment I) . The caudate lobe papillary process may extend posteriorly, lying between the</a:t>
            </a:r>
          </a:p>
          <a:p>
            <a:pPr/>
            <a:r>
              <a:t>inferior vena cava (IVC) and aorta.</a:t>
            </a:r>
          </a:p>
        </p:txBody>
      </p:sp>
    </p:spTree>
  </p:cSld>
  <p:clrMapOvr>
    <a:masterClrMapping/>
  </p:clrMapOvr>
  <p:transition xmlns:p14="http://schemas.microsoft.com/office/powerpoint/2010/main" spd="med" advClick="1"/>
</p:sld>
</file>

<file path=ppt/slides/slide6.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166" name="Physical examination"/>
          <p:cNvSpPr txBox="1"/>
          <p:nvPr>
            <p:ph type="title"/>
          </p:nvPr>
        </p:nvSpPr>
        <p:spPr>
          <a:prstGeom prst="rect">
            <a:avLst/>
          </a:prstGeom>
        </p:spPr>
        <p:txBody>
          <a:bodyPr/>
          <a:lstStyle/>
          <a:p>
            <a:pPr/>
            <a:r>
              <a:t>Physical examination </a:t>
            </a:r>
          </a:p>
        </p:txBody>
      </p:sp>
      <p:sp>
        <p:nvSpPr>
          <p:cNvPr id="167" name="Physical examination - physical examination of the liver includes abdominal palpation and percussion ,determine liver span, we percuss and palpate the liver in the midclavicular line with the patient in a supine position"/>
          <p:cNvSpPr txBox="1"/>
          <p:nvPr>
            <p:ph type="body" idx="21"/>
          </p:nvPr>
        </p:nvSpPr>
        <p:spPr>
          <a:xfrm>
            <a:off x="1206499" y="4590673"/>
            <a:ext cx="21971001" cy="7628480"/>
          </a:xfrm>
          <a:prstGeom prst="rect">
            <a:avLst/>
          </a:prstGeom>
          <a:extLst>
            <a:ext uri="{C572A759-6A51-4108-AA02-DFA0A04FC94B}">
              <ma14:wrappingTextBoxFlag xmlns:ma14="http://schemas.microsoft.com/office/mac/drawingml/2011/main" val="1"/>
            </a:ext>
          </a:extLst>
        </p:spPr>
        <p:txBody>
          <a:bodyPr/>
          <a:lstStyle/>
          <a:p>
            <a:pPr/>
            <a:r>
              <a:t>Physical examination - physical examination of the liver includes abdominal palpation and percussion ,determine liver span, we percuss and palpate the liver in the midclavicular line with the patient in a supine position</a:t>
            </a:r>
          </a:p>
          <a:p>
            <a:pPr/>
          </a:p>
        </p:txBody>
      </p:sp>
    </p:spTree>
  </p:cSld>
  <p:clrMapOvr>
    <a:masterClrMapping/>
  </p:clrMapOvr>
  <p:transition xmlns:p14="http://schemas.microsoft.com/office/powerpoint/2010/main" spd="med" advClick="1"/>
</p:sld>
</file>

<file path=ppt/slides/slide7.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169" name="Slide Title"/>
          <p:cNvSpPr txBox="1"/>
          <p:nvPr>
            <p:ph type="title"/>
          </p:nvPr>
        </p:nvSpPr>
        <p:spPr>
          <a:prstGeom prst="rect">
            <a:avLst/>
          </a:prstGeom>
        </p:spPr>
        <p:txBody>
          <a:bodyPr/>
          <a:lstStyle/>
          <a:p>
            <a:pPr/>
          </a:p>
        </p:txBody>
      </p:sp>
      <p:sp>
        <p:nvSpPr>
          <p:cNvPr id="170" name="Palpation :…"/>
          <p:cNvSpPr txBox="1"/>
          <p:nvPr>
            <p:ph type="body" idx="21"/>
          </p:nvPr>
        </p:nvSpPr>
        <p:spPr>
          <a:xfrm>
            <a:off x="692640" y="2751596"/>
            <a:ext cx="21971001" cy="10968568"/>
          </a:xfrm>
          <a:prstGeom prst="rect">
            <a:avLst/>
          </a:prstGeom>
          <a:extLst>
            <a:ext uri="{C572A759-6A51-4108-AA02-DFA0A04FC94B}">
              <ma14:wrappingTextBoxFlag xmlns:ma14="http://schemas.microsoft.com/office/mac/drawingml/2011/main" val="1"/>
            </a:ext>
          </a:extLst>
        </p:spPr>
        <p:txBody>
          <a:bodyPr/>
          <a:lstStyle/>
          <a:p>
            <a:pPr defTabSz="718184">
              <a:defRPr sz="4785"/>
            </a:pPr>
            <a:r>
              <a:t>Palpation :</a:t>
            </a:r>
          </a:p>
          <a:p>
            <a:pPr defTabSz="718184">
              <a:defRPr sz="4785"/>
            </a:pPr>
            <a:r>
              <a:t>Traditional method-keep hand parallel to subcoastal margin,ask the patient to deep breathe and expire if liver is enlarged it will come and hit our hands</a:t>
            </a:r>
          </a:p>
          <a:p>
            <a:pPr defTabSz="718184">
              <a:defRPr sz="4785"/>
            </a:pPr>
          </a:p>
          <a:p>
            <a:pPr defTabSz="718184">
              <a:defRPr sz="4785"/>
            </a:pPr>
            <a:r>
              <a:t> Preferred method - instead of one hand here we use two hands side by ask and use same mechanism</a:t>
            </a:r>
          </a:p>
          <a:p>
            <a:pPr defTabSz="718184">
              <a:defRPr sz="4785"/>
            </a:pPr>
          </a:p>
          <a:p>
            <a:pPr defTabSz="718184">
              <a:defRPr sz="4785"/>
            </a:pPr>
            <a:r>
              <a:t> Hooking method - we will go behind the patient and hook from behind under the subcostal margin and try to palpate,these all not done in ascitis patient</a:t>
            </a:r>
          </a:p>
          <a:p>
            <a:pPr defTabSz="718184">
              <a:defRPr sz="4785"/>
            </a:pPr>
          </a:p>
          <a:p>
            <a:pPr defTabSz="718184">
              <a:defRPr sz="4785"/>
            </a:pPr>
            <a:r>
              <a:t> Dipping method- preferred method in ascites patient,use two hands one above the other,press harder and displace fluid and try to palpate</a:t>
            </a:r>
          </a:p>
        </p:txBody>
      </p:sp>
    </p:spTree>
  </p:cSld>
  <p:clrMapOvr>
    <a:masterClrMapping/>
  </p:clrMapOvr>
  <p:transition xmlns:p14="http://schemas.microsoft.com/office/powerpoint/2010/main" spd="med" advClick="1"/>
</p:sld>
</file>

<file path=ppt/slides/slide8.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172" name="Slide Title"/>
          <p:cNvSpPr txBox="1"/>
          <p:nvPr>
            <p:ph type="title"/>
          </p:nvPr>
        </p:nvSpPr>
        <p:spPr>
          <a:prstGeom prst="rect">
            <a:avLst/>
          </a:prstGeom>
        </p:spPr>
        <p:txBody>
          <a:bodyPr/>
          <a:lstStyle/>
          <a:p>
            <a:pPr/>
          </a:p>
        </p:txBody>
      </p:sp>
      <p:sp>
        <p:nvSpPr>
          <p:cNvPr id="173" name="Traditional method /preferred method/hooking /dipping method"/>
          <p:cNvSpPr txBox="1"/>
          <p:nvPr>
            <p:ph type="body" idx="21"/>
          </p:nvPr>
        </p:nvSpPr>
        <p:spPr>
          <a:prstGeom prst="rect">
            <a:avLst/>
          </a:prstGeom>
          <a:extLst>
            <a:ext uri="{C572A759-6A51-4108-AA02-DFA0A04FC94B}">
              <ma14:wrappingTextBoxFlag xmlns:ma14="http://schemas.microsoft.com/office/mac/drawingml/2011/main" val="1"/>
            </a:ext>
          </a:extLst>
        </p:spPr>
        <p:txBody>
          <a:bodyPr/>
          <a:lstStyle/>
          <a:p>
            <a:pPr/>
            <a:r>
              <a:t>Traditional method /preferred method/hooking /dipping method</a:t>
            </a:r>
          </a:p>
        </p:txBody>
      </p:sp>
      <p:pic>
        <p:nvPicPr>
          <p:cNvPr id="174" name="IMG_1619.jpeg" descr="IMG_1619.jpeg"/>
          <p:cNvPicPr>
            <a:picLocks noChangeAspect="1"/>
          </p:cNvPicPr>
          <p:nvPr/>
        </p:nvPicPr>
        <p:blipFill>
          <a:blip r:embed="rId2">
            <a:extLst/>
          </a:blip>
          <a:stretch>
            <a:fillRect/>
          </a:stretch>
        </p:blipFill>
        <p:spPr>
          <a:xfrm>
            <a:off x="232422" y="4776865"/>
            <a:ext cx="23229217" cy="5676804"/>
          </a:xfrm>
          <a:prstGeom prst="rect">
            <a:avLst/>
          </a:prstGeom>
          <a:ln w="12700">
            <a:miter lim="400000"/>
          </a:ln>
        </p:spPr>
      </p:pic>
    </p:spTree>
  </p:cSld>
  <p:clrMapOvr>
    <a:masterClrMapping/>
  </p:clrMapOvr>
  <p:transition xmlns:p14="http://schemas.microsoft.com/office/powerpoint/2010/main" spd="med" advClick="1"/>
</p:sld>
</file>

<file path=ppt/slides/slide9.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176" name="Percussion"/>
          <p:cNvSpPr txBox="1"/>
          <p:nvPr>
            <p:ph type="title"/>
          </p:nvPr>
        </p:nvSpPr>
        <p:spPr>
          <a:prstGeom prst="rect">
            <a:avLst/>
          </a:prstGeom>
        </p:spPr>
        <p:txBody>
          <a:bodyPr/>
          <a:lstStyle/>
          <a:p>
            <a:pPr/>
            <a:r>
              <a:t>Percussion</a:t>
            </a:r>
          </a:p>
        </p:txBody>
      </p:sp>
      <p:sp>
        <p:nvSpPr>
          <p:cNvPr id="177" name="Liver span…"/>
          <p:cNvSpPr txBox="1"/>
          <p:nvPr>
            <p:ph type="body" idx="21"/>
          </p:nvPr>
        </p:nvSpPr>
        <p:spPr>
          <a:xfrm>
            <a:off x="1206500" y="2372962"/>
            <a:ext cx="21971000" cy="10928001"/>
          </a:xfrm>
          <a:prstGeom prst="rect">
            <a:avLst/>
          </a:prstGeom>
          <a:extLst>
            <a:ext uri="{C572A759-6A51-4108-AA02-DFA0A04FC94B}">
              <ma14:wrappingTextBoxFlag xmlns:ma14="http://schemas.microsoft.com/office/mac/drawingml/2011/main" val="1"/>
            </a:ext>
          </a:extLst>
        </p:spPr>
        <p:txBody>
          <a:bodyPr/>
          <a:lstStyle/>
          <a:p>
            <a:pPr/>
            <a:r>
              <a:t>Liver span</a:t>
            </a:r>
          </a:p>
          <a:p>
            <a:pPr/>
            <a:r>
              <a:t>Percuss from the 2nd ICS on right MCL to downwards ,we will get liver dullness at 5 th ICS and percuss down till we get resonance</a:t>
            </a:r>
          </a:p>
          <a:p>
            <a:pPr/>
            <a:r>
              <a:t>Normal liver span 6 to 12 cm (at MCL)</a:t>
            </a:r>
          </a:p>
          <a:p>
            <a:pPr/>
            <a:r>
              <a:t>                               4 to 8 cm (at mid sternal line)</a:t>
            </a:r>
          </a:p>
          <a:p>
            <a:pPr/>
            <a:r>
              <a:t>  Greater than 12 cm - hepatomegaly</a:t>
            </a:r>
          </a:p>
          <a:p>
            <a:pPr/>
            <a:r>
              <a:t>  Less than 6 cm - shrunken liver</a:t>
            </a:r>
          </a:p>
          <a:p>
            <a:pPr/>
          </a:p>
          <a:p>
            <a:pPr/>
            <a:r>
              <a:t> </a:t>
            </a:r>
          </a:p>
        </p:txBody>
      </p:sp>
    </p:spTree>
  </p:cSld>
  <p:clrMapOvr>
    <a:masterClrMapping/>
  </p:clrMapOvr>
  <p:transition xmlns:p14="http://schemas.microsoft.com/office/powerpoint/2010/main" spd="med" advClick="1"/>
</p:sld>
</file>

<file path=ppt/slides/slide10.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179" name="Palpable but non enlarged liver"/>
          <p:cNvSpPr txBox="1"/>
          <p:nvPr>
            <p:ph type="title"/>
          </p:nvPr>
        </p:nvSpPr>
        <p:spPr>
          <a:xfrm>
            <a:off x="1017183" y="836092"/>
            <a:ext cx="21971001" cy="1434950"/>
          </a:xfrm>
          <a:prstGeom prst="rect">
            <a:avLst/>
          </a:prstGeom>
        </p:spPr>
        <p:txBody>
          <a:bodyPr/>
          <a:lstStyle/>
          <a:p>
            <a:pPr/>
            <a:r>
              <a:t>Palpable but non enlarged liver</a:t>
            </a:r>
          </a:p>
        </p:txBody>
      </p:sp>
      <p:sp>
        <p:nvSpPr>
          <p:cNvPr id="180" name="Palpable but nonenlarged liver - In addition to anatomic variants, a normal, nonenlarged liver may be…"/>
          <p:cNvSpPr txBox="1"/>
          <p:nvPr>
            <p:ph type="body" idx="21"/>
          </p:nvPr>
        </p:nvSpPr>
        <p:spPr>
          <a:xfrm>
            <a:off x="1044228" y="2535234"/>
            <a:ext cx="19874994" cy="10928000"/>
          </a:xfrm>
          <a:prstGeom prst="rect">
            <a:avLst/>
          </a:prstGeom>
          <a:extLst>
            <a:ext uri="{C572A759-6A51-4108-AA02-DFA0A04FC94B}">
              <ma14:wrappingTextBoxFlag xmlns:ma14="http://schemas.microsoft.com/office/mac/drawingml/2011/main" val="1"/>
            </a:ext>
          </a:extLst>
        </p:spPr>
        <p:txBody>
          <a:bodyPr/>
          <a:lstStyle/>
          <a:p>
            <a:pPr defTabSz="792479">
              <a:defRPr sz="5280"/>
            </a:pPr>
            <a:r>
              <a:t>Palpable but nonenlarged liver - In addition to anatomic variants, a normal, nonenlarged liver may be</a:t>
            </a:r>
          </a:p>
          <a:p>
            <a:pPr defTabSz="792479">
              <a:defRPr sz="5280"/>
            </a:pPr>
            <a:r>
              <a:t>palpable because it is displaced below the right costal margin. Liver displacement may occur during deep inspiration</a:t>
            </a:r>
          </a:p>
          <a:p>
            <a:pPr defTabSz="792479">
              <a:defRPr sz="5280"/>
            </a:pPr>
          </a:p>
          <a:p>
            <a:pPr defTabSz="792479">
              <a:defRPr sz="5280"/>
            </a:pPr>
            <a:r>
              <a:t>In patients with right pleural effusion</a:t>
            </a:r>
          </a:p>
          <a:p>
            <a:pPr defTabSz="792479">
              <a:defRPr sz="5280"/>
            </a:pPr>
          </a:p>
          <a:p>
            <a:pPr defTabSz="792479">
              <a:defRPr sz="5280"/>
            </a:pPr>
            <a:r>
              <a:t>In patients with chronic obstructive pulmonary disease (hyperinflation of the chest with diaphragmatic descent may result in downward displacement of the liver)</a:t>
            </a:r>
          </a:p>
          <a:p>
            <a:pPr defTabSz="792479">
              <a:defRPr sz="5280"/>
            </a:pPr>
          </a:p>
          <a:p>
            <a:pPr defTabSz="792479">
              <a:defRPr sz="5280"/>
            </a:pPr>
            <a:r>
              <a:t>In patients with a thin body habitus</a:t>
            </a:r>
          </a:p>
        </p:txBody>
      </p:sp>
    </p:spTree>
  </p:cSld>
  <p:clrMapOvr>
    <a:masterClrMapping/>
  </p:clrMapOvr>
  <p:transition xmlns:p14="http://schemas.microsoft.com/office/powerpoint/2010/main" spd="med" advClick="1"/>
</p:sld>
</file>

<file path=ppt/slides/slide11.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182" name="Causes of tender hepatomegaly"/>
          <p:cNvSpPr txBox="1"/>
          <p:nvPr>
            <p:ph type="title"/>
          </p:nvPr>
        </p:nvSpPr>
        <p:spPr>
          <a:prstGeom prst="rect">
            <a:avLst/>
          </a:prstGeom>
        </p:spPr>
        <p:txBody>
          <a:bodyPr/>
          <a:lstStyle/>
          <a:p>
            <a:pPr/>
            <a:r>
              <a:t>Causes of tender hepatomegaly</a:t>
            </a:r>
          </a:p>
        </p:txBody>
      </p:sp>
      <p:sp>
        <p:nvSpPr>
          <p:cNvPr id="183" name="Acute hepatitis…"/>
          <p:cNvSpPr txBox="1"/>
          <p:nvPr>
            <p:ph type="body" idx="21"/>
          </p:nvPr>
        </p:nvSpPr>
        <p:spPr>
          <a:xfrm>
            <a:off x="1206500" y="2372962"/>
            <a:ext cx="21971000" cy="11103795"/>
          </a:xfrm>
          <a:prstGeom prst="rect">
            <a:avLst/>
          </a:prstGeom>
          <a:extLst>
            <a:ext uri="{C572A759-6A51-4108-AA02-DFA0A04FC94B}">
              <ma14:wrappingTextBoxFlag xmlns:ma14="http://schemas.microsoft.com/office/mac/drawingml/2011/main" val="1"/>
            </a:ext>
          </a:extLst>
        </p:spPr>
        <p:txBody>
          <a:bodyPr/>
          <a:lstStyle/>
          <a:p>
            <a:pPr/>
            <a:r>
              <a:t>Acute hepatitis </a:t>
            </a:r>
          </a:p>
          <a:p>
            <a:pPr/>
            <a:r>
              <a:t>Imapaired venous outflow</a:t>
            </a:r>
          </a:p>
          <a:p>
            <a:pPr/>
            <a:r>
              <a:t>Right heart failure</a:t>
            </a:r>
          </a:p>
          <a:p>
            <a:pPr/>
            <a:r>
              <a:t>Hepatic sinusoidal obstruction syndrome (SOS)</a:t>
            </a:r>
          </a:p>
          <a:p>
            <a:pPr/>
            <a:r>
              <a:t>Peliosis hepatis</a:t>
            </a:r>
          </a:p>
        </p:txBody>
      </p:sp>
    </p:spTree>
  </p:cSld>
  <p:clrMapOvr>
    <a:masterClrMapping/>
  </p:clrMapOvr>
  <p:transition xmlns:p14="http://schemas.microsoft.com/office/powerpoint/2010/main" spd="med" advClick="1"/>
</p:sld>
</file>

<file path=ppt/slides/slide12.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185" name="Non tender hepatomegaly"/>
          <p:cNvSpPr txBox="1"/>
          <p:nvPr>
            <p:ph type="title"/>
          </p:nvPr>
        </p:nvSpPr>
        <p:spPr>
          <a:prstGeom prst="rect">
            <a:avLst/>
          </a:prstGeom>
        </p:spPr>
        <p:txBody>
          <a:bodyPr/>
          <a:lstStyle/>
          <a:p>
            <a:pPr/>
            <a:r>
              <a:t>Non tender hepatomegaly</a:t>
            </a:r>
          </a:p>
        </p:txBody>
      </p:sp>
      <p:sp>
        <p:nvSpPr>
          <p:cNvPr id="186" name="Cholestatic liver disease…"/>
          <p:cNvSpPr txBox="1"/>
          <p:nvPr>
            <p:ph type="body" idx="21"/>
          </p:nvPr>
        </p:nvSpPr>
        <p:spPr>
          <a:xfrm>
            <a:off x="1206500" y="2372962"/>
            <a:ext cx="21971000" cy="10819820"/>
          </a:xfrm>
          <a:prstGeom prst="rect">
            <a:avLst/>
          </a:prstGeom>
          <a:extLst>
            <a:ext uri="{C572A759-6A51-4108-AA02-DFA0A04FC94B}">
              <ma14:wrappingTextBoxFlag xmlns:ma14="http://schemas.microsoft.com/office/mac/drawingml/2011/main" val="1"/>
            </a:ext>
          </a:extLst>
        </p:spPr>
        <p:txBody>
          <a:bodyPr/>
          <a:lstStyle/>
          <a:p>
            <a:pPr/>
            <a:r>
              <a:t>Cholestatic liver disease</a:t>
            </a:r>
          </a:p>
          <a:p>
            <a:pPr/>
            <a:r>
              <a:t>Storage disorder</a:t>
            </a:r>
          </a:p>
          <a:p>
            <a:pPr/>
            <a:r>
              <a:t>Infiltration disorders</a:t>
            </a:r>
          </a:p>
          <a:p>
            <a:pPr/>
            <a:r>
              <a:t>Other conditions</a:t>
            </a:r>
          </a:p>
        </p:txBody>
      </p:sp>
    </p:spTree>
  </p:cSld>
  <p:clrMapOvr>
    <a:masterClrMapping/>
  </p:clrMapOvr>
  <p:transition xmlns:p14="http://schemas.microsoft.com/office/powerpoint/2010/main" spd="med" advClick="1"/>
</p:sld>
</file>

<file path=ppt/slides/slide13.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188" name="Causes of hepatomegaly"/>
          <p:cNvSpPr txBox="1"/>
          <p:nvPr>
            <p:ph type="title"/>
          </p:nvPr>
        </p:nvSpPr>
        <p:spPr>
          <a:prstGeom prst="rect">
            <a:avLst/>
          </a:prstGeom>
        </p:spPr>
        <p:txBody>
          <a:bodyPr/>
          <a:lstStyle/>
          <a:p>
            <a:pPr/>
            <a:r>
              <a:t>Causes of hepatomegaly</a:t>
            </a:r>
          </a:p>
        </p:txBody>
      </p:sp>
      <p:sp>
        <p:nvSpPr>
          <p:cNvPr id="189" name="Tender hepatomegaly…"/>
          <p:cNvSpPr txBox="1"/>
          <p:nvPr>
            <p:ph type="body" idx="21"/>
          </p:nvPr>
        </p:nvSpPr>
        <p:spPr>
          <a:xfrm>
            <a:off x="1206500" y="2372962"/>
            <a:ext cx="21971000" cy="10846865"/>
          </a:xfrm>
          <a:prstGeom prst="rect">
            <a:avLst/>
          </a:prstGeom>
          <a:extLst>
            <a:ext uri="{C572A759-6A51-4108-AA02-DFA0A04FC94B}">
              <ma14:wrappingTextBoxFlag xmlns:ma14="http://schemas.microsoft.com/office/mac/drawingml/2011/main" val="1"/>
            </a:ext>
          </a:extLst>
        </p:spPr>
        <p:txBody>
          <a:bodyPr/>
          <a:lstStyle/>
          <a:p>
            <a:pPr/>
            <a:r>
              <a:t>Tender hepatomegaly</a:t>
            </a:r>
          </a:p>
          <a:p>
            <a:pPr/>
            <a:r>
              <a:t> Acute hepatitis</a:t>
            </a:r>
          </a:p>
          <a:p>
            <a:pPr/>
            <a:r>
              <a:t> Impaired venous outflow</a:t>
            </a:r>
          </a:p>
          <a:p>
            <a:pPr/>
          </a:p>
          <a:p>
            <a:pPr/>
            <a:r>
              <a:t>Non tender hepatomegaly</a:t>
            </a:r>
          </a:p>
          <a:p>
            <a:pPr/>
            <a:r>
              <a:t> Cholestatic liver disease</a:t>
            </a:r>
          </a:p>
          <a:p>
            <a:pPr/>
            <a:r>
              <a:t> Storage disorder</a:t>
            </a:r>
          </a:p>
          <a:p>
            <a:pPr/>
            <a:r>
              <a:t> Infiltration disorders</a:t>
            </a:r>
          </a:p>
        </p:txBody>
      </p:sp>
    </p:spTree>
  </p:cSld>
  <p:clrMapOvr>
    <a:masterClrMapping/>
  </p:clrMapOvr>
  <p:transition xmlns:p14="http://schemas.microsoft.com/office/powerpoint/2010/main" spd="med" advClick="1"/>
</p:sld>
</file>

<file path=ppt/slides/slide14.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191" name="Acute hepatitis…"/>
          <p:cNvSpPr txBox="1"/>
          <p:nvPr>
            <p:ph type="body" idx="21"/>
          </p:nvPr>
        </p:nvSpPr>
        <p:spPr>
          <a:xfrm>
            <a:off x="1206500" y="2372962"/>
            <a:ext cx="21971000" cy="10549367"/>
          </a:xfrm>
          <a:prstGeom prst="rect">
            <a:avLst/>
          </a:prstGeom>
          <a:extLst>
            <a:ext uri="{C572A759-6A51-4108-AA02-DFA0A04FC94B}">
              <ma14:wrappingTextBoxFlag xmlns:ma14="http://schemas.microsoft.com/office/mac/drawingml/2011/main" val="1"/>
            </a:ext>
          </a:extLst>
        </p:spPr>
        <p:txBody>
          <a:bodyPr/>
          <a:lstStyle/>
          <a:p>
            <a:pPr>
              <a:defRPr>
                <a:solidFill>
                  <a:srgbClr val="831100"/>
                </a:solidFill>
              </a:defRPr>
            </a:pPr>
            <a:r>
              <a:t> </a:t>
            </a:r>
            <a:r>
              <a:rPr>
                <a:solidFill>
                  <a:srgbClr val="000000"/>
                </a:solidFill>
              </a:rPr>
              <a:t>Acute hepatitis</a:t>
            </a:r>
            <a:endParaRPr>
              <a:solidFill>
                <a:srgbClr val="000000"/>
              </a:solidFill>
            </a:endParaRPr>
          </a:p>
          <a:p>
            <a:pPr>
              <a:defRPr>
                <a:solidFill>
                  <a:srgbClr val="831100"/>
                </a:solidFill>
              </a:defRPr>
            </a:pPr>
            <a:r>
              <a:rPr>
                <a:solidFill>
                  <a:srgbClr val="000000"/>
                </a:solidFill>
              </a:rPr>
              <a:t>   Hepatitis A E</a:t>
            </a:r>
            <a:endParaRPr>
              <a:solidFill>
                <a:srgbClr val="000000"/>
              </a:solidFill>
            </a:endParaRPr>
          </a:p>
          <a:p>
            <a:pPr>
              <a:defRPr>
                <a:solidFill>
                  <a:srgbClr val="831100"/>
                </a:solidFill>
              </a:defRPr>
            </a:pPr>
            <a:r>
              <a:rPr>
                <a:solidFill>
                  <a:srgbClr val="000000"/>
                </a:solidFill>
              </a:rPr>
              <a:t>   Bacterial</a:t>
            </a:r>
            <a:endParaRPr>
              <a:solidFill>
                <a:srgbClr val="000000"/>
              </a:solidFill>
            </a:endParaRPr>
          </a:p>
          <a:p>
            <a:pPr>
              <a:defRPr>
                <a:solidFill>
                  <a:srgbClr val="831100"/>
                </a:solidFill>
              </a:defRPr>
            </a:pPr>
            <a:r>
              <a:rPr>
                <a:solidFill>
                  <a:srgbClr val="000000"/>
                </a:solidFill>
              </a:rPr>
              <a:t>   Parasitic</a:t>
            </a:r>
            <a:endParaRPr>
              <a:solidFill>
                <a:srgbClr val="000000"/>
              </a:solidFill>
            </a:endParaRPr>
          </a:p>
          <a:p>
            <a:pPr>
              <a:defRPr>
                <a:solidFill>
                  <a:srgbClr val="831100"/>
                </a:solidFill>
              </a:defRPr>
            </a:pPr>
            <a:r>
              <a:rPr>
                <a:solidFill>
                  <a:srgbClr val="000000"/>
                </a:solidFill>
              </a:rPr>
              <a:t>   DILI</a:t>
            </a:r>
            <a:endParaRPr>
              <a:solidFill>
                <a:srgbClr val="000000"/>
              </a:solidFill>
            </a:endParaRPr>
          </a:p>
          <a:p>
            <a:pPr>
              <a:defRPr>
                <a:solidFill>
                  <a:srgbClr val="831100"/>
                </a:solidFill>
              </a:defRPr>
            </a:pPr>
            <a:r>
              <a:rPr>
                <a:solidFill>
                  <a:srgbClr val="000000"/>
                </a:solidFill>
              </a:rPr>
              <a:t>   Alcoholic hepatitis </a:t>
            </a:r>
          </a:p>
          <a:p>
            <a:pPr/>
          </a:p>
        </p:txBody>
      </p:sp>
    </p:spTree>
  </p:cSld>
  <p:clrMapOvr>
    <a:masterClrMapping/>
  </p:clrMapOvr>
  <p:transition xmlns:p14="http://schemas.microsoft.com/office/powerpoint/2010/main" spd="med" advClick="1"/>
</p:sld>
</file>

<file path=ppt/slides/slide15.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193" name="Impaired venous outflow…"/>
          <p:cNvSpPr txBox="1"/>
          <p:nvPr>
            <p:ph type="body" idx="21"/>
          </p:nvPr>
        </p:nvSpPr>
        <p:spPr>
          <a:xfrm>
            <a:off x="1206500" y="2372962"/>
            <a:ext cx="21971000" cy="11090272"/>
          </a:xfrm>
          <a:prstGeom prst="rect">
            <a:avLst/>
          </a:prstGeom>
          <a:extLst>
            <a:ext uri="{C572A759-6A51-4108-AA02-DFA0A04FC94B}">
              <ma14:wrappingTextBoxFlag xmlns:ma14="http://schemas.microsoft.com/office/mac/drawingml/2011/main" val="1"/>
            </a:ext>
          </a:extLst>
        </p:spPr>
        <p:txBody>
          <a:bodyPr/>
          <a:lstStyle/>
          <a:p>
            <a:pPr/>
            <a:r>
              <a:t>Impaired venous outflow</a:t>
            </a:r>
          </a:p>
          <a:p>
            <a:pPr/>
            <a:r>
              <a:t>  Bud chiari syndrome</a:t>
            </a:r>
          </a:p>
          <a:p>
            <a:pPr/>
            <a:r>
              <a:t>  Right heart failure</a:t>
            </a:r>
          </a:p>
          <a:p>
            <a:pPr/>
            <a:r>
              <a:t>  Hepatic sinusoidal obstruction syndrome</a:t>
            </a:r>
          </a:p>
          <a:p>
            <a:pPr/>
            <a:r>
              <a:t>  Peliosis hepatis</a:t>
            </a:r>
          </a:p>
          <a:p>
            <a:pPr/>
            <a:r>
              <a:t> </a:t>
            </a:r>
          </a:p>
        </p:txBody>
      </p:sp>
    </p:spTree>
  </p:cSld>
  <p:clrMapOvr>
    <a:masterClrMapping/>
  </p:clrMapOvr>
  <p:transition xmlns:p14="http://schemas.microsoft.com/office/powerpoint/2010/main" spd="med" advClick="1"/>
</p:sld>
</file>

<file path=ppt/slides/slide16.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195" name="Slide Title"/>
          <p:cNvSpPr txBox="1"/>
          <p:nvPr>
            <p:ph type="title"/>
          </p:nvPr>
        </p:nvSpPr>
        <p:spPr>
          <a:prstGeom prst="rect">
            <a:avLst/>
          </a:prstGeom>
        </p:spPr>
        <p:txBody>
          <a:bodyPr/>
          <a:lstStyle/>
          <a:p>
            <a:pPr/>
          </a:p>
        </p:txBody>
      </p:sp>
      <p:sp>
        <p:nvSpPr>
          <p:cNvPr id="196" name="Cholestatic liver disease…"/>
          <p:cNvSpPr txBox="1"/>
          <p:nvPr>
            <p:ph type="body" idx="21"/>
          </p:nvPr>
        </p:nvSpPr>
        <p:spPr>
          <a:xfrm>
            <a:off x="1206500" y="2372962"/>
            <a:ext cx="21971000" cy="11144363"/>
          </a:xfrm>
          <a:prstGeom prst="rect">
            <a:avLst/>
          </a:prstGeom>
          <a:extLst>
            <a:ext uri="{C572A759-6A51-4108-AA02-DFA0A04FC94B}">
              <ma14:wrappingTextBoxFlag xmlns:ma14="http://schemas.microsoft.com/office/mac/drawingml/2011/main" val="1"/>
            </a:ext>
          </a:extLst>
        </p:spPr>
        <p:txBody>
          <a:bodyPr/>
          <a:lstStyle/>
          <a:p>
            <a:pPr/>
            <a:r>
              <a:t>Cholestatic liver disease</a:t>
            </a:r>
          </a:p>
          <a:p>
            <a:pPr/>
            <a:r>
              <a:t>  PSC</a:t>
            </a:r>
          </a:p>
          <a:p>
            <a:pPr/>
            <a:r>
              <a:t>  PBC</a:t>
            </a:r>
          </a:p>
          <a:p>
            <a:pPr/>
          </a:p>
          <a:p>
            <a:pPr/>
            <a:r>
              <a:t>Storage disorders</a:t>
            </a:r>
          </a:p>
          <a:p>
            <a:pPr/>
            <a:r>
              <a:t> Disorders of lipid metabolism</a:t>
            </a:r>
          </a:p>
          <a:p>
            <a:pPr/>
            <a:r>
              <a:t> Disorders of glycogen metabolism</a:t>
            </a:r>
          </a:p>
          <a:p>
            <a:pPr/>
            <a:r>
              <a:t> Gaucher’s disease </a:t>
            </a:r>
          </a:p>
          <a:p>
            <a:pPr/>
            <a:r>
              <a:t> Alpha 1 antitypsin def</a:t>
            </a:r>
          </a:p>
          <a:p>
            <a:pPr/>
            <a:r>
              <a:t> Hereditary hemochromatosis</a:t>
            </a:r>
          </a:p>
          <a:p>
            <a:pPr/>
            <a:r>
              <a:t> Wilson disease</a:t>
            </a:r>
          </a:p>
        </p:txBody>
      </p:sp>
    </p:spTree>
  </p:cSld>
  <p:clrMapOvr>
    <a:masterClrMapping/>
  </p:clrMapOvr>
  <p:transition xmlns:p14="http://schemas.microsoft.com/office/powerpoint/2010/main" spd="med" advClick="1"/>
</p:sld>
</file>

<file path=ppt/slides/slide17.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198" name="Slide Title"/>
          <p:cNvSpPr txBox="1"/>
          <p:nvPr>
            <p:ph type="title"/>
          </p:nvPr>
        </p:nvSpPr>
        <p:spPr>
          <a:prstGeom prst="rect">
            <a:avLst/>
          </a:prstGeom>
        </p:spPr>
        <p:txBody>
          <a:bodyPr/>
          <a:lstStyle/>
          <a:p>
            <a:pPr/>
          </a:p>
        </p:txBody>
      </p:sp>
      <p:sp>
        <p:nvSpPr>
          <p:cNvPr id="199" name="Infiltrative diseases…"/>
          <p:cNvSpPr txBox="1"/>
          <p:nvPr>
            <p:ph type="body" idx="21"/>
          </p:nvPr>
        </p:nvSpPr>
        <p:spPr>
          <a:xfrm>
            <a:off x="1206500" y="2372962"/>
            <a:ext cx="21971000" cy="10508799"/>
          </a:xfrm>
          <a:prstGeom prst="rect">
            <a:avLst/>
          </a:prstGeom>
          <a:extLst>
            <a:ext uri="{C572A759-6A51-4108-AA02-DFA0A04FC94B}">
              <ma14:wrappingTextBoxFlag xmlns:ma14="http://schemas.microsoft.com/office/mac/drawingml/2011/main" val="1"/>
            </a:ext>
          </a:extLst>
        </p:spPr>
        <p:txBody>
          <a:bodyPr/>
          <a:lstStyle/>
          <a:p>
            <a:pPr/>
            <a:r>
              <a:t>Infiltrative diseases</a:t>
            </a:r>
          </a:p>
          <a:p>
            <a:pPr/>
            <a:r>
              <a:t>  Granulomatous disease- TB , sarcoidosis </a:t>
            </a:r>
          </a:p>
          <a:p>
            <a:pPr/>
            <a:r>
              <a:t>  Hepatic amyloidosis</a:t>
            </a:r>
          </a:p>
          <a:p>
            <a:pPr/>
            <a:r>
              <a:t>  Hepatosplenic T Cell lymphoma</a:t>
            </a:r>
          </a:p>
          <a:p>
            <a:pPr/>
            <a:r>
              <a:t>  Malignant tumours</a:t>
            </a:r>
          </a:p>
          <a:p>
            <a:pPr/>
            <a:r>
              <a:t>  Benign lesions- hepatic hemangioma,hepatic adenoma,FNH</a:t>
            </a:r>
          </a:p>
          <a:p>
            <a:pPr/>
          </a:p>
          <a:p>
            <a:pPr/>
            <a:r>
              <a:t>Others</a:t>
            </a:r>
          </a:p>
          <a:p>
            <a:pPr/>
            <a:r>
              <a:t> Caroli disease</a:t>
            </a:r>
          </a:p>
          <a:p>
            <a:pPr/>
            <a:r>
              <a:t> Polycystic liver disease</a:t>
            </a:r>
          </a:p>
          <a:p>
            <a:pPr/>
            <a:r>
              <a:t>  </a:t>
            </a:r>
          </a:p>
        </p:txBody>
      </p:sp>
    </p:spTree>
  </p:cSld>
  <p:clrMapOvr>
    <a:masterClrMapping/>
  </p:clrMapOvr>
  <p:transition xmlns:p14="http://schemas.microsoft.com/office/powerpoint/2010/main" spd="med" advClick="1"/>
</p:sld>
</file>

<file path=ppt/slides/slide18.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201" name="Slide Title"/>
          <p:cNvSpPr txBox="1"/>
          <p:nvPr>
            <p:ph type="title"/>
          </p:nvPr>
        </p:nvSpPr>
        <p:spPr>
          <a:prstGeom prst="rect">
            <a:avLst/>
          </a:prstGeom>
        </p:spPr>
        <p:txBody>
          <a:bodyPr/>
          <a:lstStyle/>
          <a:p>
            <a:pPr/>
          </a:p>
        </p:txBody>
      </p:sp>
      <p:sp>
        <p:nvSpPr>
          <p:cNvPr id="202" name="EVALUATION…"/>
          <p:cNvSpPr txBox="1"/>
          <p:nvPr>
            <p:ph type="body" idx="21"/>
          </p:nvPr>
        </p:nvSpPr>
        <p:spPr>
          <a:xfrm>
            <a:off x="1206500" y="2643415"/>
            <a:ext cx="21971001" cy="10589935"/>
          </a:xfrm>
          <a:prstGeom prst="rect">
            <a:avLst/>
          </a:prstGeom>
          <a:extLst>
            <a:ext uri="{C572A759-6A51-4108-AA02-DFA0A04FC94B}">
              <ma14:wrappingTextBoxFlag xmlns:ma14="http://schemas.microsoft.com/office/mac/drawingml/2011/main" val="1"/>
            </a:ext>
          </a:extLst>
        </p:spPr>
        <p:txBody>
          <a:bodyPr/>
          <a:lstStyle/>
          <a:p>
            <a:pPr defTabSz="457200">
              <a:spcBef>
                <a:spcPts val="1300"/>
              </a:spcBef>
              <a:defRPr b="0" sz="1500">
                <a:solidFill>
                  <a:srgbClr val="555555"/>
                </a:solidFill>
                <a:latin typeface="Arial"/>
                <a:ea typeface="Arial"/>
                <a:cs typeface="Arial"/>
                <a:sym typeface="Arial"/>
              </a:defRPr>
            </a:pPr>
            <a:r>
              <a:rPr b="1" sz="4000">
                <a:solidFill>
                  <a:srgbClr val="222222"/>
                </a:solidFill>
              </a:rPr>
              <a:t>EVALUATION</a:t>
            </a:r>
            <a:endParaRPr b="1" sz="4000">
              <a:solidFill>
                <a:srgbClr val="222222"/>
              </a:solidFill>
            </a:endParaRPr>
          </a:p>
          <a:p>
            <a:pPr defTabSz="457200">
              <a:spcBef>
                <a:spcPts val="1300"/>
              </a:spcBef>
              <a:defRPr b="0" sz="1500">
                <a:solidFill>
                  <a:srgbClr val="555555"/>
                </a:solidFill>
                <a:latin typeface="Arial"/>
                <a:ea typeface="Arial"/>
                <a:cs typeface="Arial"/>
                <a:sym typeface="Arial"/>
              </a:defRPr>
            </a:pPr>
            <a:r>
              <a:t> — </a:t>
            </a:r>
            <a:r>
              <a:rPr sz="4400"/>
              <a:t>The initial evaluation of a patient with hepatomegaly includes obtaining a </a:t>
            </a:r>
            <a:r>
              <a:rPr b="1" sz="4400" u="sng"/>
              <a:t>history</a:t>
            </a:r>
            <a:r>
              <a:rPr sz="4400"/>
              <a:t> to identify symptoms suggestive of underlying systemic disease and risk factors for liver disease, performing a </a:t>
            </a:r>
            <a:r>
              <a:rPr b="1" sz="4400" u="sng"/>
              <a:t>physical examination</a:t>
            </a:r>
            <a:r>
              <a:rPr sz="4400"/>
              <a:t> to look for clues to the etiology and for signs of liver disease, and obtaining liver </a:t>
            </a:r>
            <a:r>
              <a:rPr b="1" sz="4400" u="sng"/>
              <a:t>biochemical and function tests</a:t>
            </a:r>
            <a:r>
              <a:rPr sz="4400"/>
              <a:t> and </a:t>
            </a:r>
            <a:r>
              <a:rPr b="1" sz="4400" u="sng"/>
              <a:t>Doppler</a:t>
            </a:r>
            <a:r>
              <a:rPr sz="4400"/>
              <a:t> </a:t>
            </a:r>
            <a:r>
              <a:rPr b="1" sz="4400" u="sng"/>
              <a:t>ultrasound</a:t>
            </a:r>
            <a:endParaRPr sz="4400"/>
          </a:p>
        </p:txBody>
      </p:sp>
    </p:spTree>
  </p:cSld>
  <p:clrMapOvr>
    <a:masterClrMapping/>
  </p:clrMapOvr>
  <p:transition xmlns:p14="http://schemas.microsoft.com/office/powerpoint/2010/main" spd="med" advClick="1"/>
</p:sld>
</file>

<file path=ppt/slides/slide19.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204" name="Slide Title"/>
          <p:cNvSpPr txBox="1"/>
          <p:nvPr>
            <p:ph type="title"/>
          </p:nvPr>
        </p:nvSpPr>
        <p:spPr>
          <a:prstGeom prst="rect">
            <a:avLst/>
          </a:prstGeom>
        </p:spPr>
        <p:txBody>
          <a:bodyPr/>
          <a:lstStyle/>
          <a:p>
            <a:pPr/>
          </a:p>
        </p:txBody>
      </p:sp>
      <p:sp>
        <p:nvSpPr>
          <p:cNvPr id="205" name="SPECIAL POPULATIONS…"/>
          <p:cNvSpPr txBox="1"/>
          <p:nvPr>
            <p:ph type="body" idx="21"/>
          </p:nvPr>
        </p:nvSpPr>
        <p:spPr>
          <a:xfrm>
            <a:off x="1206500" y="2372962"/>
            <a:ext cx="21971000" cy="11076750"/>
          </a:xfrm>
          <a:prstGeom prst="rect">
            <a:avLst/>
          </a:prstGeom>
          <a:extLst>
            <a:ext uri="{C572A759-6A51-4108-AA02-DFA0A04FC94B}">
              <ma14:wrappingTextBoxFlag xmlns:ma14="http://schemas.microsoft.com/office/mac/drawingml/2011/main" val="1"/>
            </a:ext>
          </a:extLst>
        </p:spPr>
        <p:txBody>
          <a:bodyPr/>
          <a:lstStyle/>
          <a:p>
            <a:pPr defTabSz="457200">
              <a:spcBef>
                <a:spcPts val="1300"/>
              </a:spcBef>
              <a:defRPr sz="4000">
                <a:solidFill>
                  <a:srgbClr val="222222"/>
                </a:solidFill>
                <a:latin typeface="Arial"/>
                <a:ea typeface="Arial"/>
                <a:cs typeface="Arial"/>
                <a:sym typeface="Arial"/>
              </a:defRPr>
            </a:pPr>
            <a:r>
              <a:t>SPECIAL POPULATIONS</a:t>
            </a:r>
          </a:p>
          <a:p>
            <a:pPr defTabSz="457200">
              <a:spcBef>
                <a:spcPts val="1300"/>
              </a:spcBef>
              <a:defRPr sz="4000">
                <a:solidFill>
                  <a:srgbClr val="222222"/>
                </a:solidFill>
                <a:latin typeface="Arial"/>
                <a:ea typeface="Arial"/>
                <a:cs typeface="Arial"/>
                <a:sym typeface="Arial"/>
              </a:defRPr>
            </a:pPr>
          </a:p>
          <a:p>
            <a:pPr defTabSz="457200">
              <a:spcBef>
                <a:spcPts val="1300"/>
              </a:spcBef>
              <a:defRPr sz="4000">
                <a:solidFill>
                  <a:srgbClr val="222222"/>
                </a:solidFill>
                <a:latin typeface="Arial"/>
                <a:ea typeface="Arial"/>
                <a:cs typeface="Arial"/>
                <a:sym typeface="Arial"/>
              </a:defRPr>
            </a:pPr>
            <a:endParaRPr b="0" sz="1500">
              <a:solidFill>
                <a:srgbClr val="555555"/>
              </a:solidFill>
            </a:endParaRPr>
          </a:p>
          <a:p>
            <a:pPr defTabSz="457200">
              <a:spcBef>
                <a:spcPts val="1300"/>
              </a:spcBef>
              <a:defRPr b="0" sz="5100">
                <a:solidFill>
                  <a:srgbClr val="555555"/>
                </a:solidFill>
                <a:latin typeface="Arial"/>
                <a:ea typeface="Arial"/>
                <a:cs typeface="Arial"/>
                <a:sym typeface="Arial"/>
              </a:defRPr>
            </a:pPr>
            <a:r>
              <a:rPr b="1">
                <a:solidFill>
                  <a:srgbClr val="222222"/>
                </a:solidFill>
              </a:rPr>
              <a:t>Pregnant women</a:t>
            </a:r>
            <a:r>
              <a:t> — In late pregnancy, physical examination of the liver is difficult because of the expanding uterus. The liver is forced up further into the chest, and a palpable liver is an abnormal finding. In addition, spider angiomas and palmar erythema, which are associated with chronic liver disease, are common during pregnancy and usually disappear after delivery. </a:t>
            </a:r>
          </a:p>
        </p:txBody>
      </p:sp>
    </p:spTree>
  </p:cSld>
  <p:clrMapOvr>
    <a:masterClrMapping/>
  </p:clrMapOvr>
  <p:transition xmlns:p14="http://schemas.microsoft.com/office/powerpoint/2010/main" spd="med" advClick="1"/>
</p:sld>
</file>

<file path=ppt/slides/slide20.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207" name="Thank you"/>
          <p:cNvSpPr txBox="1"/>
          <p:nvPr>
            <p:ph type="title"/>
          </p:nvPr>
        </p:nvSpPr>
        <p:spPr>
          <a:xfrm>
            <a:off x="8698035" y="6353324"/>
            <a:ext cx="21971001" cy="9426822"/>
          </a:xfrm>
          <a:prstGeom prst="rect">
            <a:avLst/>
          </a:prstGeom>
        </p:spPr>
        <p:txBody>
          <a:bodyPr/>
          <a:lstStyle/>
          <a:p>
            <a:pPr/>
            <a:r>
              <a:t>Thank you</a:t>
            </a:r>
          </a:p>
        </p:txBody>
      </p:sp>
    </p:spTree>
  </p:cSld>
  <p:clrMapOvr>
    <a:masterClrMapping/>
  </p:clrMapOvr>
  <p:transition xmlns:p14="http://schemas.microsoft.com/office/powerpoint/2010/main" spd="med" advClick="1"/>
</p:sld>
</file>

<file path=ppt/slides/slide21.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209" name="Slide Title"/>
          <p:cNvSpPr txBox="1"/>
          <p:nvPr>
            <p:ph type="title"/>
          </p:nvPr>
        </p:nvSpPr>
        <p:spPr>
          <a:prstGeom prst="rect">
            <a:avLst/>
          </a:prstGeom>
        </p:spPr>
        <p:txBody>
          <a:bodyPr/>
          <a:lstStyle/>
          <a:p>
            <a:pPr/>
          </a:p>
        </p:txBody>
      </p:sp>
      <p:sp>
        <p:nvSpPr>
          <p:cNvPr id="210" name="Slide Subtitle"/>
          <p:cNvSpPr txBox="1"/>
          <p:nvPr>
            <p:ph type="body" idx="21"/>
          </p:nvPr>
        </p:nvSpPr>
        <p:spPr>
          <a:prstGeom prst="rect">
            <a:avLst/>
          </a:prstGeom>
        </p:spPr>
        <p:txBody>
          <a:bodyPr/>
          <a:lstStyle/>
          <a:p>
            <a:pPr/>
          </a:p>
        </p:txBody>
      </p:sp>
      <p:sp>
        <p:nvSpPr>
          <p:cNvPr id="211" name="Slide bullet text"/>
          <p:cNvSpPr txBox="1"/>
          <p:nvPr>
            <p:ph type="body" idx="1"/>
          </p:nvPr>
        </p:nvSpPr>
        <p:spPr>
          <a:prstGeom prst="rect">
            <a:avLst/>
          </a:prstGeom>
        </p:spPr>
        <p:txBody>
          <a:bodyPr/>
          <a:lstStyle/>
          <a:p>
            <a:pPr/>
          </a:p>
        </p:txBody>
      </p:sp>
      <p:pic>
        <p:nvPicPr>
          <p:cNvPr id="212" name="IMG_1581.jpeg" descr="IMG_1581.jpeg"/>
          <p:cNvPicPr>
            <a:picLocks noChangeAspect="1"/>
          </p:cNvPicPr>
          <p:nvPr/>
        </p:nvPicPr>
        <p:blipFill>
          <a:blip r:embed="rId2">
            <a:extLst/>
          </a:blip>
          <a:stretch>
            <a:fillRect/>
          </a:stretch>
        </p:blipFill>
        <p:spPr>
          <a:xfrm>
            <a:off x="950849" y="877511"/>
            <a:ext cx="10528301" cy="10121901"/>
          </a:xfrm>
          <a:prstGeom prst="rect">
            <a:avLst/>
          </a:prstGeom>
          <a:ln w="12700">
            <a:miter lim="400000"/>
          </a:ln>
        </p:spPr>
      </p:pic>
      <p:pic>
        <p:nvPicPr>
          <p:cNvPr id="213" name="IMG_1582.jpeg" descr="IMG_1582.jpeg"/>
          <p:cNvPicPr>
            <a:picLocks noChangeAspect="1"/>
          </p:cNvPicPr>
          <p:nvPr/>
        </p:nvPicPr>
        <p:blipFill>
          <a:blip r:embed="rId3">
            <a:extLst/>
          </a:blip>
          <a:stretch>
            <a:fillRect/>
          </a:stretch>
        </p:blipFill>
        <p:spPr>
          <a:xfrm>
            <a:off x="12898844" y="1833526"/>
            <a:ext cx="8516911" cy="8913047"/>
          </a:xfrm>
          <a:prstGeom prst="rect">
            <a:avLst/>
          </a:prstGeom>
          <a:ln w="12700">
            <a:miter lim="400000"/>
          </a:ln>
        </p:spPr>
      </p:pic>
    </p:spTree>
  </p:cSld>
  <p:clrMapOvr>
    <a:masterClrMapping/>
  </p:clrMapOvr>
  <p:transition xmlns:p14="http://schemas.microsoft.com/office/powerpoint/2010/main" spd="med" advClick="1"/>
</p:sld>
</file>

<file path=ppt/slides/slide22.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pic>
        <p:nvPicPr>
          <p:cNvPr id="215" name="IMG_1587.jpeg" descr="IMG_1587.jpeg"/>
          <p:cNvPicPr>
            <a:picLocks noChangeAspect="1"/>
          </p:cNvPicPr>
          <p:nvPr/>
        </p:nvPicPr>
        <p:blipFill>
          <a:blip r:embed="rId2">
            <a:extLst/>
          </a:blip>
          <a:stretch>
            <a:fillRect/>
          </a:stretch>
        </p:blipFill>
        <p:spPr>
          <a:xfrm>
            <a:off x="2147545" y="286130"/>
            <a:ext cx="15482657" cy="13244751"/>
          </a:xfrm>
          <a:prstGeom prst="rect">
            <a:avLst/>
          </a:prstGeom>
          <a:ln w="12700">
            <a:miter lim="400000"/>
          </a:ln>
        </p:spPr>
      </p:pic>
    </p:spTree>
  </p:cSld>
  <p:clrMapOvr>
    <a:masterClrMapping/>
  </p:clrMapOvr>
  <p:transition xmlns:p14="http://schemas.microsoft.com/office/powerpoint/2010/main" spd="med" advClick="1"/>
</p:sld>
</file>

<file path=ppt/slides/slide23.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pic>
        <p:nvPicPr>
          <p:cNvPr id="217" name="IMG_1583.jpeg" descr="IMG_1583.jpeg"/>
          <p:cNvPicPr>
            <a:picLocks noChangeAspect="1"/>
          </p:cNvPicPr>
          <p:nvPr/>
        </p:nvPicPr>
        <p:blipFill>
          <a:blip r:embed="rId2">
            <a:extLst/>
          </a:blip>
          <a:stretch>
            <a:fillRect/>
          </a:stretch>
        </p:blipFill>
        <p:spPr>
          <a:xfrm>
            <a:off x="1966570" y="95551"/>
            <a:ext cx="10297759" cy="12821721"/>
          </a:xfrm>
          <a:prstGeom prst="rect">
            <a:avLst/>
          </a:prstGeom>
          <a:ln w="12700">
            <a:miter lim="400000"/>
          </a:ln>
        </p:spPr>
      </p:pic>
      <p:pic>
        <p:nvPicPr>
          <p:cNvPr id="218" name="IMG_1586.jpeg" descr="IMG_1586.jpeg"/>
          <p:cNvPicPr>
            <a:picLocks noChangeAspect="1"/>
          </p:cNvPicPr>
          <p:nvPr/>
        </p:nvPicPr>
        <p:blipFill>
          <a:blip r:embed="rId3">
            <a:extLst/>
          </a:blip>
          <a:stretch>
            <a:fillRect/>
          </a:stretch>
        </p:blipFill>
        <p:spPr>
          <a:xfrm>
            <a:off x="10770284" y="1145425"/>
            <a:ext cx="12160522" cy="6137803"/>
          </a:xfrm>
          <a:prstGeom prst="rect">
            <a:avLst/>
          </a:prstGeom>
          <a:ln w="12700">
            <a:miter lim="400000"/>
          </a:ln>
        </p:spPr>
      </p:pic>
    </p:spTree>
  </p:cSld>
  <p:clrMapOvr>
    <a:masterClrMapping/>
  </p:clrMapOvr>
  <p:transition xmlns:p14="http://schemas.microsoft.com/office/powerpoint/2010/main" spd="med" advClick="1"/>
</p:sld>
</file>

<file path=ppt/theme/theme1.xml><?xml version="1.0" encoding="utf-8"?>
<a:theme xmlns:a="http://schemas.openxmlformats.org/drawingml/2006/main" xmlns:r="http://schemas.openxmlformats.org/officeDocument/2006/relationships" name="21_BasicWhite">
  <a:themeElements>
    <a:clrScheme name="21_BasicWhite">
      <a:dk1>
        <a:srgbClr val="5E5E5E"/>
      </a:dk1>
      <a:lt1>
        <a:srgbClr val="FFFFFF"/>
      </a:lt1>
      <a:dk2>
        <a:srgbClr val="5E5E5E"/>
      </a:dk2>
      <a:lt2>
        <a:srgbClr val="D5D5D5"/>
      </a:lt2>
      <a:accent1>
        <a:srgbClr val="00A2FF"/>
      </a:accent1>
      <a:accent2>
        <a:srgbClr val="16E7CF"/>
      </a:accent2>
      <a:accent3>
        <a:srgbClr val="61D836"/>
      </a:accent3>
      <a:accent4>
        <a:srgbClr val="FFD932"/>
      </a:accent4>
      <a:accent5>
        <a:srgbClr val="FF644E"/>
      </a:accent5>
      <a:accent6>
        <a:srgbClr val="FF42A1"/>
      </a:accent6>
      <a:hlink>
        <a:srgbClr val="0000FF"/>
      </a:hlink>
      <a:folHlink>
        <a:srgbClr val="FF00FF"/>
      </a:folHlink>
    </a:clrScheme>
    <a:fontScheme name="21_BasicWhite">
      <a:majorFont>
        <a:latin typeface="Helvetica Neue"/>
        <a:ea typeface="Helvetica Neue"/>
        <a:cs typeface="Helvetica Neue"/>
      </a:majorFont>
      <a:minorFont>
        <a:latin typeface="Helvetica Neue"/>
        <a:ea typeface="Helvetica Neue"/>
        <a:cs typeface="Helvetica Neue"/>
      </a:minorFont>
    </a:fontScheme>
    <a:fmtScheme name="21_BasicWhit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29999"/>
              </a:schemeClr>
            </a:gs>
            <a:gs pos="100000">
              <a:schemeClr val="phClr">
                <a:tint val="50000"/>
                <a:shade val="100000"/>
                <a:satMod val="350000"/>
              </a:schemeClr>
            </a:gs>
          </a:gsLst>
          <a:lin ang="16200000" scaled="0"/>
        </a:gradFill>
      </a:fillStyleLst>
      <a:lnStyleLst>
        <a:ln w="9525" cap="flat" cmpd="sng" algn="ctr">
          <a:solidFill>
            <a:schemeClr val="phClr">
              <a:shade val="95000"/>
              <a:satMod val="104999"/>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effectStyle>
        <a:effectStyle>
          <a:effectLst/>
        </a:effectStyle>
        <a:effectStyle>
          <a:effectLst/>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solidFill>
          <a:srgbClr val="000000"/>
        </a:solidFill>
        <a:ln w="12700" cap="flat">
          <a:noFill/>
          <a:miter lim="400000"/>
        </a:ln>
        <a:effectLst/>
        <a:sp3d/>
      </a:spPr>
      <a:bodyPr rot="0" spcFirstLastPara="1" vertOverflow="overflow" horzOverflow="overflow" vert="horz" wrap="square" lIns="50800" tIns="50800" rIns="50800" bIns="50800" numCol="1" spcCol="38100" rtlCol="0" anchor="ctr" upright="0">
        <a:spAutoFit/>
      </a:bodyPr>
      <a:lstStyle>
        <a:defPPr marL="0" marR="0" indent="0" algn="ctr" defTabSz="825500" rtl="0" fontAlgn="auto" latinLnBrk="0" hangingPunct="0">
          <a:lnSpc>
            <a:spcPct val="100000"/>
          </a:lnSpc>
          <a:spcBef>
            <a:spcPts val="0"/>
          </a:spcBef>
          <a:spcAft>
            <a:spcPts val="0"/>
          </a:spcAft>
          <a:buClrTx/>
          <a:buSzTx/>
          <a:buFontTx/>
          <a:buNone/>
          <a:tabLst/>
          <a:defRPr b="0" baseline="0" cap="none" i="0" spc="0" strike="noStrike" sz="3200" u="none" kumimoji="0" normalizeH="0">
            <a:ln>
              <a:noFill/>
            </a:ln>
            <a:solidFill>
              <a:srgbClr val="FFFFFF"/>
            </a:solidFill>
            <a:effectLst/>
            <a:uFillTx/>
            <a:latin typeface="Helvetica Neue Medium"/>
            <a:ea typeface="Helvetica Neue Medium"/>
            <a:cs typeface="Helvetica Neue Medium"/>
            <a:sym typeface="Helvetica Neue Medium"/>
          </a:defRPr>
        </a:defPPr>
        <a:lvl1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9pPr>
      </a:lstStyle>
      <a:style>
        <a:lnRef idx="0"/>
        <a:fillRef idx="0"/>
        <a:effectRef idx="0"/>
        <a:fontRef idx="none"/>
      </a:style>
    </a:spDef>
    <a:lnDef>
      <a:spPr>
        <a:noFill/>
        <a:ln w="25400" cap="flat">
          <a:solidFill>
            <a:srgbClr val="000000"/>
          </a:solidFill>
          <a:prstDash val="solid"/>
          <a:miter lim="400000"/>
        </a:ln>
        <a:effectLst/>
        <a:sp3d/>
      </a:spPr>
      <a:bodyPr rot="0" spcFirstLastPara="1" vertOverflow="overflow" horzOverflow="overflow" vert="horz" wrap="square" lIns="91439" tIns="45719" rIns="91439" bIns="45719" numCol="1" spcCol="38100" rtlCol="0" anchor="t" upright="0">
        <a:noAutofit/>
      </a:bodyPr>
      <a:lstStyle>
        <a:def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defPPr>
        <a:lvl1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9pPr>
      </a:lstStyle>
      <a:style>
        <a:lnRef idx="0"/>
        <a:fillRef idx="0"/>
        <a:effectRef idx="0"/>
        <a:fontRef idx="none"/>
      </a:style>
    </a:lnDef>
    <a:txDef>
      <a:spPr>
        <a:noFill/>
        <a:ln w="12700" cap="flat">
          <a:noFill/>
          <a:miter lim="400000"/>
        </a:ln>
        <a:effectLst/>
        <a:sp3d/>
      </a:spPr>
      <a:bodyPr rot="0" spcFirstLastPara="1" vertOverflow="overflow" horzOverflow="overflow" vert="horz" wrap="square" lIns="50800" tIns="50800" rIns="50800" bIns="50800" numCol="1" spcCol="38100" rtlCol="0" anchor="ctr" upright="0">
        <a:spAutoFit/>
      </a:bodyPr>
      <a:lstStyle>
        <a:defPPr marL="0" marR="0" indent="0" algn="ctr" defTabSz="2438338" rtl="0" fontAlgn="auto" latinLnBrk="0" hangingPunct="0">
          <a:lnSpc>
            <a:spcPct val="100000"/>
          </a:lnSpc>
          <a:spcBef>
            <a:spcPts val="0"/>
          </a:spcBef>
          <a:spcAft>
            <a:spcPts val="0"/>
          </a:spcAft>
          <a:buClrTx/>
          <a:buSzTx/>
          <a:buFontTx/>
          <a:buNone/>
          <a:tabLst/>
          <a:defRPr b="0" baseline="0" cap="none" i="0" spc="0" strike="noStrike" sz="2400" u="none" kumimoji="0" normalizeH="0">
            <a:ln>
              <a:noFill/>
            </a:ln>
            <a:solidFill>
              <a:srgbClr val="5E5E5E"/>
            </a:solidFill>
            <a:effectLst/>
            <a:uFillTx/>
            <a:latin typeface="+mn-lt"/>
            <a:ea typeface="+mn-ea"/>
            <a:cs typeface="+mn-cs"/>
            <a:sym typeface="Helvetica Neue"/>
          </a:defRPr>
        </a:defPPr>
        <a:lvl1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9pPr>
      </a:lstStyle>
      <a:style>
        <a:lnRef idx="0"/>
        <a:fillRef idx="0"/>
        <a:effectRef idx="0"/>
        <a:fontRef idx="none"/>
      </a:style>
    </a:txDef>
  </a:objectDefaults>
</a:theme>
</file>

<file path=ppt/theme/theme2.xml><?xml version="1.0" encoding="utf-8"?>
<a:theme xmlns:a="http://schemas.openxmlformats.org/drawingml/2006/main" xmlns:r="http://schemas.openxmlformats.org/officeDocument/2006/relationships" name="21_BasicWhite">
  <a:themeElements>
    <a:clrScheme name="21_BasicWhite">
      <a:dk1>
        <a:srgbClr val="000000"/>
      </a:dk1>
      <a:lt1>
        <a:srgbClr val="FFFFFF"/>
      </a:lt1>
      <a:dk2>
        <a:srgbClr val="5E5E5E"/>
      </a:dk2>
      <a:lt2>
        <a:srgbClr val="D5D5D5"/>
      </a:lt2>
      <a:accent1>
        <a:srgbClr val="00A2FF"/>
      </a:accent1>
      <a:accent2>
        <a:srgbClr val="16E7CF"/>
      </a:accent2>
      <a:accent3>
        <a:srgbClr val="61D836"/>
      </a:accent3>
      <a:accent4>
        <a:srgbClr val="FFD932"/>
      </a:accent4>
      <a:accent5>
        <a:srgbClr val="FF644E"/>
      </a:accent5>
      <a:accent6>
        <a:srgbClr val="FF42A1"/>
      </a:accent6>
      <a:hlink>
        <a:srgbClr val="0000FF"/>
      </a:hlink>
      <a:folHlink>
        <a:srgbClr val="FF00FF"/>
      </a:folHlink>
    </a:clrScheme>
    <a:fontScheme name="21_BasicWhite">
      <a:majorFont>
        <a:latin typeface="Helvetica Neue"/>
        <a:ea typeface="Helvetica Neue"/>
        <a:cs typeface="Helvetica Neue"/>
      </a:majorFont>
      <a:minorFont>
        <a:latin typeface="Helvetica Neue"/>
        <a:ea typeface="Helvetica Neue"/>
        <a:cs typeface="Helvetica Neue"/>
      </a:minorFont>
    </a:fontScheme>
    <a:fmtScheme name="21_BasicWhit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29999"/>
              </a:schemeClr>
            </a:gs>
            <a:gs pos="100000">
              <a:schemeClr val="phClr">
                <a:tint val="50000"/>
                <a:shade val="100000"/>
                <a:satMod val="350000"/>
              </a:schemeClr>
            </a:gs>
          </a:gsLst>
          <a:lin ang="16200000" scaled="0"/>
        </a:gradFill>
      </a:fillStyleLst>
      <a:lnStyleLst>
        <a:ln w="9525" cap="flat" cmpd="sng" algn="ctr">
          <a:solidFill>
            <a:schemeClr val="phClr">
              <a:shade val="95000"/>
              <a:satMod val="104999"/>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effectStyle>
        <a:effectStyle>
          <a:effectLst/>
        </a:effectStyle>
        <a:effectStyle>
          <a:effectLst/>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solidFill>
          <a:srgbClr val="000000"/>
        </a:solidFill>
        <a:ln w="12700" cap="flat">
          <a:noFill/>
          <a:miter lim="400000"/>
        </a:ln>
        <a:effectLst/>
        <a:sp3d/>
      </a:spPr>
      <a:bodyPr rot="0" spcFirstLastPara="1" vertOverflow="overflow" horzOverflow="overflow" vert="horz" wrap="square" lIns="50800" tIns="50800" rIns="50800" bIns="50800" numCol="1" spcCol="38100" rtlCol="0" anchor="ctr" upright="0">
        <a:spAutoFit/>
      </a:bodyPr>
      <a:lstStyle>
        <a:defPPr marL="0" marR="0" indent="0" algn="ctr" defTabSz="825500" rtl="0" fontAlgn="auto" latinLnBrk="0" hangingPunct="0">
          <a:lnSpc>
            <a:spcPct val="100000"/>
          </a:lnSpc>
          <a:spcBef>
            <a:spcPts val="0"/>
          </a:spcBef>
          <a:spcAft>
            <a:spcPts val="0"/>
          </a:spcAft>
          <a:buClrTx/>
          <a:buSzTx/>
          <a:buFontTx/>
          <a:buNone/>
          <a:tabLst/>
          <a:defRPr b="0" baseline="0" cap="none" i="0" spc="0" strike="noStrike" sz="3200" u="none" kumimoji="0" normalizeH="0">
            <a:ln>
              <a:noFill/>
            </a:ln>
            <a:solidFill>
              <a:srgbClr val="FFFFFF"/>
            </a:solidFill>
            <a:effectLst/>
            <a:uFillTx/>
            <a:latin typeface="Helvetica Neue Medium"/>
            <a:ea typeface="Helvetica Neue Medium"/>
            <a:cs typeface="Helvetica Neue Medium"/>
            <a:sym typeface="Helvetica Neue Medium"/>
          </a:defRPr>
        </a:defPPr>
        <a:lvl1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9pPr>
      </a:lstStyle>
      <a:style>
        <a:lnRef idx="0"/>
        <a:fillRef idx="0"/>
        <a:effectRef idx="0"/>
        <a:fontRef idx="none"/>
      </a:style>
    </a:spDef>
    <a:lnDef>
      <a:spPr>
        <a:noFill/>
        <a:ln w="25400" cap="flat">
          <a:solidFill>
            <a:srgbClr val="000000"/>
          </a:solidFill>
          <a:prstDash val="solid"/>
          <a:miter lim="400000"/>
        </a:ln>
        <a:effectLst/>
        <a:sp3d/>
      </a:spPr>
      <a:bodyPr rot="0" spcFirstLastPara="1" vertOverflow="overflow" horzOverflow="overflow" vert="horz" wrap="square" lIns="91439" tIns="45719" rIns="91439" bIns="45719" numCol="1" spcCol="38100" rtlCol="0" anchor="t" upright="0">
        <a:noAutofit/>
      </a:bodyPr>
      <a:lstStyle>
        <a:def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defPPr>
        <a:lvl1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9pPr>
      </a:lstStyle>
      <a:style>
        <a:lnRef idx="0"/>
        <a:fillRef idx="0"/>
        <a:effectRef idx="0"/>
        <a:fontRef idx="none"/>
      </a:style>
    </a:lnDef>
    <a:txDef>
      <a:spPr>
        <a:noFill/>
        <a:ln w="12700" cap="flat">
          <a:noFill/>
          <a:miter lim="400000"/>
        </a:ln>
        <a:effectLst/>
        <a:sp3d/>
      </a:spPr>
      <a:bodyPr rot="0" spcFirstLastPara="1" vertOverflow="overflow" horzOverflow="overflow" vert="horz" wrap="square" lIns="50800" tIns="50800" rIns="50800" bIns="50800" numCol="1" spcCol="38100" rtlCol="0" anchor="ctr" upright="0">
        <a:spAutoFit/>
      </a:bodyPr>
      <a:lstStyle>
        <a:defPPr marL="0" marR="0" indent="0" algn="ctr" defTabSz="2438338" rtl="0" fontAlgn="auto" latinLnBrk="0" hangingPunct="0">
          <a:lnSpc>
            <a:spcPct val="100000"/>
          </a:lnSpc>
          <a:spcBef>
            <a:spcPts val="0"/>
          </a:spcBef>
          <a:spcAft>
            <a:spcPts val="0"/>
          </a:spcAft>
          <a:buClrTx/>
          <a:buSzTx/>
          <a:buFontTx/>
          <a:buNone/>
          <a:tabLst/>
          <a:defRPr b="0" baseline="0" cap="none" i="0" spc="0" strike="noStrike" sz="2400" u="none" kumimoji="0" normalizeH="0">
            <a:ln>
              <a:noFill/>
            </a:ln>
            <a:solidFill>
              <a:srgbClr val="5E5E5E"/>
            </a:solidFill>
            <a:effectLst/>
            <a:uFillTx/>
            <a:latin typeface="+mn-lt"/>
            <a:ea typeface="+mn-ea"/>
            <a:cs typeface="+mn-cs"/>
            <a:sym typeface="Helvetica Neue"/>
          </a:defRPr>
        </a:defPPr>
        <a:lvl1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9pPr>
      </a:lstStyle>
      <a:style>
        <a:lnRef idx="0"/>
        <a:fillRef idx="0"/>
        <a:effectRef idx="0"/>
        <a:fontRef idx="none"/>
      </a:style>
    </a:txDef>
  </a:objectDefaults>
</a:theme>
</file>

<file path=docProps/app.xml><?xml version="1.0" encoding="utf-8"?>
<Properties xmlns="http://schemas.openxmlformats.org/officeDocument/2006/extended-properties" xmlns:vt="http://schemas.openxmlformats.org/officeDocument/2006/docPropsVTypes"/>
</file>

<file path=docProps/core.xml><?xml version="1.0" encoding="utf-8"?>
<cp:coreProperties xmlns:cp="http://schemas.openxmlformats.org/package/2006/metadata/core-properties" xmlns:dc="http://purl.org/dc/elements/1.1/" xmlns:dcterms="http://purl.org/dc/terms/" xmlns:xsi="http://www.w3.org/2001/XMLSchema-instance"/>
</file>