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95" r:id="rId5"/>
    <p:sldId id="259" r:id="rId6"/>
    <p:sldId id="260" r:id="rId7"/>
    <p:sldId id="261" r:id="rId8"/>
    <p:sldId id="274" r:id="rId9"/>
    <p:sldId id="276" r:id="rId10"/>
    <p:sldId id="275" r:id="rId11"/>
    <p:sldId id="262" r:id="rId12"/>
    <p:sldId id="263" r:id="rId13"/>
    <p:sldId id="277" r:id="rId14"/>
    <p:sldId id="293" r:id="rId15"/>
    <p:sldId id="264" r:id="rId16"/>
    <p:sldId id="265" r:id="rId17"/>
    <p:sldId id="266" r:id="rId18"/>
    <p:sldId id="267" r:id="rId19"/>
    <p:sldId id="268" r:id="rId20"/>
    <p:sldId id="270" r:id="rId21"/>
    <p:sldId id="271" r:id="rId22"/>
    <p:sldId id="279" r:id="rId23"/>
    <p:sldId id="272" r:id="rId24"/>
    <p:sldId id="273" r:id="rId25"/>
    <p:sldId id="281" r:id="rId26"/>
    <p:sldId id="282" r:id="rId27"/>
    <p:sldId id="285" r:id="rId28"/>
    <p:sldId id="287" r:id="rId29"/>
    <p:sldId id="283" r:id="rId30"/>
    <p:sldId id="269" r:id="rId31"/>
    <p:sldId id="284" r:id="rId32"/>
    <p:sldId id="294" r:id="rId33"/>
    <p:sldId id="289" r:id="rId34"/>
    <p:sldId id="290" r:id="rId35"/>
    <p:sldId id="291" r:id="rId36"/>
    <p:sldId id="29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60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theesh mohan" userId="b0e5811b8290071c" providerId="LiveId" clId="{1B3063F9-0939-4A67-A7DC-C2CA0B2FF508}"/>
    <pc:docChg chg="undo custSel addSld delSld modSld sldOrd">
      <pc:chgData name="Jatheesh mohan" userId="b0e5811b8290071c" providerId="LiveId" clId="{1B3063F9-0939-4A67-A7DC-C2CA0B2FF508}" dt="2022-12-09T06:04:13.361" v="1396" actId="113"/>
      <pc:docMkLst>
        <pc:docMk/>
      </pc:docMkLst>
      <pc:sldChg chg="modSp mod">
        <pc:chgData name="Jatheesh mohan" userId="b0e5811b8290071c" providerId="LiveId" clId="{1B3063F9-0939-4A67-A7DC-C2CA0B2FF508}" dt="2022-12-09T01:54:17.749" v="1328" actId="5793"/>
        <pc:sldMkLst>
          <pc:docMk/>
          <pc:sldMk cId="92062298" sldId="256"/>
        </pc:sldMkLst>
        <pc:spChg chg="mod">
          <ac:chgData name="Jatheesh mohan" userId="b0e5811b8290071c" providerId="LiveId" clId="{1B3063F9-0939-4A67-A7DC-C2CA0B2FF508}" dt="2022-12-09T01:54:17.749" v="1328" actId="5793"/>
          <ac:spMkLst>
            <pc:docMk/>
            <pc:sldMk cId="92062298" sldId="256"/>
            <ac:spMk id="3" creationId="{21373E5D-649F-5DB4-CE37-F1B47E9490BC}"/>
          </ac:spMkLst>
        </pc:spChg>
      </pc:sldChg>
      <pc:sldChg chg="modSp mod">
        <pc:chgData name="Jatheesh mohan" userId="b0e5811b8290071c" providerId="LiveId" clId="{1B3063F9-0939-4A67-A7DC-C2CA0B2FF508}" dt="2022-12-09T01:56:07.319" v="1331" actId="20577"/>
        <pc:sldMkLst>
          <pc:docMk/>
          <pc:sldMk cId="788267050" sldId="257"/>
        </pc:sldMkLst>
        <pc:spChg chg="mod">
          <ac:chgData name="Jatheesh mohan" userId="b0e5811b8290071c" providerId="LiveId" clId="{1B3063F9-0939-4A67-A7DC-C2CA0B2FF508}" dt="2022-12-09T01:56:07.319" v="1331" actId="20577"/>
          <ac:spMkLst>
            <pc:docMk/>
            <pc:sldMk cId="788267050" sldId="257"/>
            <ac:spMk id="3" creationId="{D7CB547C-AE44-2FA7-0457-E789EC32C93D}"/>
          </ac:spMkLst>
        </pc:spChg>
      </pc:sldChg>
      <pc:sldChg chg="modSp mod">
        <pc:chgData name="Jatheesh mohan" userId="b0e5811b8290071c" providerId="LiveId" clId="{1B3063F9-0939-4A67-A7DC-C2CA0B2FF508}" dt="2022-12-08T14:38:47.273" v="844" actId="20577"/>
        <pc:sldMkLst>
          <pc:docMk/>
          <pc:sldMk cId="4167140544" sldId="258"/>
        </pc:sldMkLst>
        <pc:spChg chg="mod">
          <ac:chgData name="Jatheesh mohan" userId="b0e5811b8290071c" providerId="LiveId" clId="{1B3063F9-0939-4A67-A7DC-C2CA0B2FF508}" dt="2022-12-08T14:38:47.273" v="844" actId="20577"/>
          <ac:spMkLst>
            <pc:docMk/>
            <pc:sldMk cId="4167140544" sldId="258"/>
            <ac:spMk id="3" creationId="{26F2F768-2B9A-863A-1C18-6A8F25E5191A}"/>
          </ac:spMkLst>
        </pc:spChg>
      </pc:sldChg>
      <pc:sldChg chg="modSp mod">
        <pc:chgData name="Jatheesh mohan" userId="b0e5811b8290071c" providerId="LiveId" clId="{1B3063F9-0939-4A67-A7DC-C2CA0B2FF508}" dt="2022-12-08T15:46:54.400" v="855" actId="20577"/>
        <pc:sldMkLst>
          <pc:docMk/>
          <pc:sldMk cId="908342196" sldId="259"/>
        </pc:sldMkLst>
        <pc:spChg chg="mod">
          <ac:chgData name="Jatheesh mohan" userId="b0e5811b8290071c" providerId="LiveId" clId="{1B3063F9-0939-4A67-A7DC-C2CA0B2FF508}" dt="2022-12-08T15:46:54.400" v="855" actId="20577"/>
          <ac:spMkLst>
            <pc:docMk/>
            <pc:sldMk cId="908342196" sldId="259"/>
            <ac:spMk id="3" creationId="{43C88D4B-88BD-626A-F161-725E6B53CEFB}"/>
          </ac:spMkLst>
        </pc:spChg>
      </pc:sldChg>
      <pc:sldChg chg="modSp mod">
        <pc:chgData name="Jatheesh mohan" userId="b0e5811b8290071c" providerId="LiveId" clId="{1B3063F9-0939-4A67-A7DC-C2CA0B2FF508}" dt="2022-12-09T05:50:50.948" v="1376" actId="5793"/>
        <pc:sldMkLst>
          <pc:docMk/>
          <pc:sldMk cId="3516480979" sldId="260"/>
        </pc:sldMkLst>
        <pc:spChg chg="mod">
          <ac:chgData name="Jatheesh mohan" userId="b0e5811b8290071c" providerId="LiveId" clId="{1B3063F9-0939-4A67-A7DC-C2CA0B2FF508}" dt="2022-12-09T05:50:50.948" v="1376" actId="5793"/>
          <ac:spMkLst>
            <pc:docMk/>
            <pc:sldMk cId="3516480979" sldId="260"/>
            <ac:spMk id="3" creationId="{1E7058FC-28AC-F951-AB25-3F51DB436E42}"/>
          </ac:spMkLst>
        </pc:spChg>
      </pc:sldChg>
      <pc:sldChg chg="modSp mod">
        <pc:chgData name="Jatheesh mohan" userId="b0e5811b8290071c" providerId="LiveId" clId="{1B3063F9-0939-4A67-A7DC-C2CA0B2FF508}" dt="2022-12-08T15:54:30.338" v="1213" actId="20577"/>
        <pc:sldMkLst>
          <pc:docMk/>
          <pc:sldMk cId="4130533636" sldId="261"/>
        </pc:sldMkLst>
        <pc:spChg chg="mod">
          <ac:chgData name="Jatheesh mohan" userId="b0e5811b8290071c" providerId="LiveId" clId="{1B3063F9-0939-4A67-A7DC-C2CA0B2FF508}" dt="2022-12-08T15:54:30.338" v="1213" actId="20577"/>
          <ac:spMkLst>
            <pc:docMk/>
            <pc:sldMk cId="4130533636" sldId="261"/>
            <ac:spMk id="3" creationId="{67E67DE8-9938-AFBA-3617-A2C64A04EB10}"/>
          </ac:spMkLst>
        </pc:spChg>
      </pc:sldChg>
      <pc:sldChg chg="modSp mod">
        <pc:chgData name="Jatheesh mohan" userId="b0e5811b8290071c" providerId="LiveId" clId="{1B3063F9-0939-4A67-A7DC-C2CA0B2FF508}" dt="2022-12-08T14:21:17.832" v="725" actId="20577"/>
        <pc:sldMkLst>
          <pc:docMk/>
          <pc:sldMk cId="379261079" sldId="262"/>
        </pc:sldMkLst>
        <pc:spChg chg="mod">
          <ac:chgData name="Jatheesh mohan" userId="b0e5811b8290071c" providerId="LiveId" clId="{1B3063F9-0939-4A67-A7DC-C2CA0B2FF508}" dt="2022-12-08T14:21:17.832" v="725" actId="20577"/>
          <ac:spMkLst>
            <pc:docMk/>
            <pc:sldMk cId="379261079" sldId="262"/>
            <ac:spMk id="3" creationId="{4C753088-BD73-2EC4-11FD-ACCEE3511447}"/>
          </ac:spMkLst>
        </pc:spChg>
      </pc:sldChg>
      <pc:sldChg chg="modSp mod">
        <pc:chgData name="Jatheesh mohan" userId="b0e5811b8290071c" providerId="LiveId" clId="{1B3063F9-0939-4A67-A7DC-C2CA0B2FF508}" dt="2022-12-09T02:00:41.034" v="1340" actId="20577"/>
        <pc:sldMkLst>
          <pc:docMk/>
          <pc:sldMk cId="1864382636" sldId="263"/>
        </pc:sldMkLst>
        <pc:spChg chg="mod">
          <ac:chgData name="Jatheesh mohan" userId="b0e5811b8290071c" providerId="LiveId" clId="{1B3063F9-0939-4A67-A7DC-C2CA0B2FF508}" dt="2022-12-09T02:00:41.034" v="1340" actId="20577"/>
          <ac:spMkLst>
            <pc:docMk/>
            <pc:sldMk cId="1864382636" sldId="263"/>
            <ac:spMk id="3" creationId="{D85EA2E0-6DCE-27B1-84DF-576D619B85DD}"/>
          </ac:spMkLst>
        </pc:spChg>
      </pc:sldChg>
      <pc:sldChg chg="modSp mod">
        <pc:chgData name="Jatheesh mohan" userId="b0e5811b8290071c" providerId="LiveId" clId="{1B3063F9-0939-4A67-A7DC-C2CA0B2FF508}" dt="2022-12-08T16:00:55.392" v="1309" actId="6549"/>
        <pc:sldMkLst>
          <pc:docMk/>
          <pc:sldMk cId="3598038454" sldId="264"/>
        </pc:sldMkLst>
        <pc:spChg chg="mod">
          <ac:chgData name="Jatheesh mohan" userId="b0e5811b8290071c" providerId="LiveId" clId="{1B3063F9-0939-4A67-A7DC-C2CA0B2FF508}" dt="2022-12-08T16:00:55.392" v="1309" actId="6549"/>
          <ac:spMkLst>
            <pc:docMk/>
            <pc:sldMk cId="3598038454" sldId="264"/>
            <ac:spMk id="3" creationId="{A02DF026-1577-DF50-F61C-346AD984C848}"/>
          </ac:spMkLst>
        </pc:spChg>
      </pc:sldChg>
      <pc:sldChg chg="modSp mod">
        <pc:chgData name="Jatheesh mohan" userId="b0e5811b8290071c" providerId="LiveId" clId="{1B3063F9-0939-4A67-A7DC-C2CA0B2FF508}" dt="2022-12-08T14:09:59.243" v="665" actId="20577"/>
        <pc:sldMkLst>
          <pc:docMk/>
          <pc:sldMk cId="2612624870" sldId="265"/>
        </pc:sldMkLst>
        <pc:spChg chg="mod">
          <ac:chgData name="Jatheesh mohan" userId="b0e5811b8290071c" providerId="LiveId" clId="{1B3063F9-0939-4A67-A7DC-C2CA0B2FF508}" dt="2022-12-08T14:09:59.243" v="665" actId="20577"/>
          <ac:spMkLst>
            <pc:docMk/>
            <pc:sldMk cId="2612624870" sldId="265"/>
            <ac:spMk id="3" creationId="{E3E321D7-157A-1D47-1C61-AF57F22552A5}"/>
          </ac:spMkLst>
        </pc:spChg>
      </pc:sldChg>
      <pc:sldChg chg="modSp mod">
        <pc:chgData name="Jatheesh mohan" userId="b0e5811b8290071c" providerId="LiveId" clId="{1B3063F9-0939-4A67-A7DC-C2CA0B2FF508}" dt="2022-12-08T15:57:47.542" v="1238" actId="20577"/>
        <pc:sldMkLst>
          <pc:docMk/>
          <pc:sldMk cId="2732902851" sldId="266"/>
        </pc:sldMkLst>
        <pc:spChg chg="mod">
          <ac:chgData name="Jatheesh mohan" userId="b0e5811b8290071c" providerId="LiveId" clId="{1B3063F9-0939-4A67-A7DC-C2CA0B2FF508}" dt="2022-12-08T15:57:47.542" v="1238" actId="20577"/>
          <ac:spMkLst>
            <pc:docMk/>
            <pc:sldMk cId="2732902851" sldId="266"/>
            <ac:spMk id="3" creationId="{E9BC09AE-D64A-6CAD-3BF5-7190E25CF244}"/>
          </ac:spMkLst>
        </pc:spChg>
      </pc:sldChg>
      <pc:sldChg chg="modSp mod">
        <pc:chgData name="Jatheesh mohan" userId="b0e5811b8290071c" providerId="LiveId" clId="{1B3063F9-0939-4A67-A7DC-C2CA0B2FF508}" dt="2022-12-08T15:59:28.338" v="1308" actId="20577"/>
        <pc:sldMkLst>
          <pc:docMk/>
          <pc:sldMk cId="210221121" sldId="268"/>
        </pc:sldMkLst>
        <pc:spChg chg="mod">
          <ac:chgData name="Jatheesh mohan" userId="b0e5811b8290071c" providerId="LiveId" clId="{1B3063F9-0939-4A67-A7DC-C2CA0B2FF508}" dt="2022-12-08T15:59:28.338" v="1308" actId="20577"/>
          <ac:spMkLst>
            <pc:docMk/>
            <pc:sldMk cId="210221121" sldId="268"/>
            <ac:spMk id="3" creationId="{4430291E-8634-7AF8-C7DA-5783E7C20AB5}"/>
          </ac:spMkLst>
        </pc:spChg>
      </pc:sldChg>
      <pc:sldChg chg="addSp delSp modSp mod ord">
        <pc:chgData name="Jatheesh mohan" userId="b0e5811b8290071c" providerId="LiveId" clId="{1B3063F9-0939-4A67-A7DC-C2CA0B2FF508}" dt="2022-12-09T06:02:19.183" v="1390" actId="14100"/>
        <pc:sldMkLst>
          <pc:docMk/>
          <pc:sldMk cId="3120233112" sldId="269"/>
        </pc:sldMkLst>
        <pc:spChg chg="del">
          <ac:chgData name="Jatheesh mohan" userId="b0e5811b8290071c" providerId="LiveId" clId="{1B3063F9-0939-4A67-A7DC-C2CA0B2FF508}" dt="2022-12-07T10:01:09.536" v="284" actId="931"/>
          <ac:spMkLst>
            <pc:docMk/>
            <pc:sldMk cId="3120233112" sldId="269"/>
            <ac:spMk id="3" creationId="{0F9705C1-1304-02B6-E9CF-A695D29BEAC0}"/>
          </ac:spMkLst>
        </pc:spChg>
        <pc:picChg chg="add mod modCrop">
          <ac:chgData name="Jatheesh mohan" userId="b0e5811b8290071c" providerId="LiveId" clId="{1B3063F9-0939-4A67-A7DC-C2CA0B2FF508}" dt="2022-12-09T06:02:19.183" v="1390" actId="14100"/>
          <ac:picMkLst>
            <pc:docMk/>
            <pc:sldMk cId="3120233112" sldId="269"/>
            <ac:picMk id="5" creationId="{71B50378-5E10-0583-7C69-B8A1C91B8807}"/>
          </ac:picMkLst>
        </pc:picChg>
      </pc:sldChg>
      <pc:sldChg chg="addSp delSp modSp mod">
        <pc:chgData name="Jatheesh mohan" userId="b0e5811b8290071c" providerId="LiveId" clId="{1B3063F9-0939-4A67-A7DC-C2CA0B2FF508}" dt="2022-12-07T06:16:41.497" v="8" actId="14100"/>
        <pc:sldMkLst>
          <pc:docMk/>
          <pc:sldMk cId="2841514556" sldId="272"/>
        </pc:sldMkLst>
        <pc:spChg chg="mod">
          <ac:chgData name="Jatheesh mohan" userId="b0e5811b8290071c" providerId="LiveId" clId="{1B3063F9-0939-4A67-A7DC-C2CA0B2FF508}" dt="2022-12-07T06:15:58.924" v="1" actId="20577"/>
          <ac:spMkLst>
            <pc:docMk/>
            <pc:sldMk cId="2841514556" sldId="272"/>
            <ac:spMk id="2" creationId="{CC98A46F-3B01-4190-8C54-2EDC2BAC5545}"/>
          </ac:spMkLst>
        </pc:spChg>
        <pc:spChg chg="del">
          <ac:chgData name="Jatheesh mohan" userId="b0e5811b8290071c" providerId="LiveId" clId="{1B3063F9-0939-4A67-A7DC-C2CA0B2FF508}" dt="2022-12-07T06:16:11.453" v="2" actId="931"/>
          <ac:spMkLst>
            <pc:docMk/>
            <pc:sldMk cId="2841514556" sldId="272"/>
            <ac:spMk id="3" creationId="{D9B38E06-E8B3-7EE7-AD7A-2F8F92246EDD}"/>
          </ac:spMkLst>
        </pc:spChg>
        <pc:picChg chg="add mod">
          <ac:chgData name="Jatheesh mohan" userId="b0e5811b8290071c" providerId="LiveId" clId="{1B3063F9-0939-4A67-A7DC-C2CA0B2FF508}" dt="2022-12-07T06:16:41.497" v="8" actId="14100"/>
          <ac:picMkLst>
            <pc:docMk/>
            <pc:sldMk cId="2841514556" sldId="272"/>
            <ac:picMk id="5" creationId="{6C882242-246C-4F44-94E6-4B8928498615}"/>
          </ac:picMkLst>
        </pc:picChg>
      </pc:sldChg>
      <pc:sldChg chg="addSp delSp modSp new mod">
        <pc:chgData name="Jatheesh mohan" userId="b0e5811b8290071c" providerId="LiveId" clId="{1B3063F9-0939-4A67-A7DC-C2CA0B2FF508}" dt="2022-12-07T06:17:28.595" v="14" actId="1076"/>
        <pc:sldMkLst>
          <pc:docMk/>
          <pc:sldMk cId="2953528403" sldId="273"/>
        </pc:sldMkLst>
        <pc:spChg chg="del">
          <ac:chgData name="Jatheesh mohan" userId="b0e5811b8290071c" providerId="LiveId" clId="{1B3063F9-0939-4A67-A7DC-C2CA0B2FF508}" dt="2022-12-07T06:17:12.710" v="10" actId="931"/>
          <ac:spMkLst>
            <pc:docMk/>
            <pc:sldMk cId="2953528403" sldId="273"/>
            <ac:spMk id="3" creationId="{D91C83FC-09B7-9CEE-3796-F3246E662A9B}"/>
          </ac:spMkLst>
        </pc:spChg>
        <pc:picChg chg="add mod">
          <ac:chgData name="Jatheesh mohan" userId="b0e5811b8290071c" providerId="LiveId" clId="{1B3063F9-0939-4A67-A7DC-C2CA0B2FF508}" dt="2022-12-07T06:17:28.595" v="14" actId="1076"/>
          <ac:picMkLst>
            <pc:docMk/>
            <pc:sldMk cId="2953528403" sldId="273"/>
            <ac:picMk id="5" creationId="{CA753C07-1136-0E8C-9EC3-FAB5BE4F63E7}"/>
          </ac:picMkLst>
        </pc:picChg>
      </pc:sldChg>
      <pc:sldChg chg="addSp delSp modSp new mod ord modAnim">
        <pc:chgData name="Jatheesh mohan" userId="b0e5811b8290071c" providerId="LiveId" clId="{1B3063F9-0939-4A67-A7DC-C2CA0B2FF508}" dt="2022-12-09T05:56:45.577" v="1379" actId="1076"/>
        <pc:sldMkLst>
          <pc:docMk/>
          <pc:sldMk cId="2415723066" sldId="274"/>
        </pc:sldMkLst>
        <pc:spChg chg="del">
          <ac:chgData name="Jatheesh mohan" userId="b0e5811b8290071c" providerId="LiveId" clId="{1B3063F9-0939-4A67-A7DC-C2CA0B2FF508}" dt="2022-12-07T09:49:40.672" v="30"/>
          <ac:spMkLst>
            <pc:docMk/>
            <pc:sldMk cId="2415723066" sldId="274"/>
            <ac:spMk id="3" creationId="{7C681F8C-D5D9-090F-92B1-0D50B049C892}"/>
          </ac:spMkLst>
        </pc:spChg>
        <pc:picChg chg="add mod">
          <ac:chgData name="Jatheesh mohan" userId="b0e5811b8290071c" providerId="LiveId" clId="{1B3063F9-0939-4A67-A7DC-C2CA0B2FF508}" dt="2022-12-09T05:56:45.577" v="1379" actId="1076"/>
          <ac:picMkLst>
            <pc:docMk/>
            <pc:sldMk cId="2415723066" sldId="274"/>
            <ac:picMk id="4" creationId="{14B94DED-21D3-5A4E-A2FE-C980A1B3BB31}"/>
          </ac:picMkLst>
        </pc:picChg>
      </pc:sldChg>
      <pc:sldChg chg="addSp delSp modSp new mod ord modAnim">
        <pc:chgData name="Jatheesh mohan" userId="b0e5811b8290071c" providerId="LiveId" clId="{1B3063F9-0939-4A67-A7DC-C2CA0B2FF508}" dt="2022-12-09T05:49:43.017" v="1364"/>
        <pc:sldMkLst>
          <pc:docMk/>
          <pc:sldMk cId="2601709256" sldId="275"/>
        </pc:sldMkLst>
        <pc:spChg chg="del">
          <ac:chgData name="Jatheesh mohan" userId="b0e5811b8290071c" providerId="LiveId" clId="{1B3063F9-0939-4A67-A7DC-C2CA0B2FF508}" dt="2022-12-07T09:43:38.660" v="17"/>
          <ac:spMkLst>
            <pc:docMk/>
            <pc:sldMk cId="2601709256" sldId="275"/>
            <ac:spMk id="3" creationId="{6EDA80E3-4A6F-F78D-1D4C-CC61F8134086}"/>
          </ac:spMkLst>
        </pc:spChg>
        <pc:picChg chg="add mod">
          <ac:chgData name="Jatheesh mohan" userId="b0e5811b8290071c" providerId="LiveId" clId="{1B3063F9-0939-4A67-A7DC-C2CA0B2FF508}" dt="2022-12-07T09:43:58.321" v="21" actId="1076"/>
          <ac:picMkLst>
            <pc:docMk/>
            <pc:sldMk cId="2601709256" sldId="275"/>
            <ac:picMk id="4" creationId="{BF7F8D15-31C5-1D0F-671B-55E40F594EA7}"/>
          </ac:picMkLst>
        </pc:picChg>
      </pc:sldChg>
      <pc:sldChg chg="new del">
        <pc:chgData name="Jatheesh mohan" userId="b0e5811b8290071c" providerId="LiveId" clId="{1B3063F9-0939-4A67-A7DC-C2CA0B2FF508}" dt="2022-12-07T09:44:35.437" v="23" actId="47"/>
        <pc:sldMkLst>
          <pc:docMk/>
          <pc:sldMk cId="1261422749" sldId="276"/>
        </pc:sldMkLst>
      </pc:sldChg>
      <pc:sldChg chg="addSp delSp modSp new mod modAnim">
        <pc:chgData name="Jatheesh mohan" userId="b0e5811b8290071c" providerId="LiveId" clId="{1B3063F9-0939-4A67-A7DC-C2CA0B2FF508}" dt="2022-12-09T05:58:42.964" v="1383" actId="14100"/>
        <pc:sldMkLst>
          <pc:docMk/>
          <pc:sldMk cId="1657234319" sldId="276"/>
        </pc:sldMkLst>
        <pc:spChg chg="del">
          <ac:chgData name="Jatheesh mohan" userId="b0e5811b8290071c" providerId="LiveId" clId="{1B3063F9-0939-4A67-A7DC-C2CA0B2FF508}" dt="2022-12-07T09:48:36.634" v="25"/>
          <ac:spMkLst>
            <pc:docMk/>
            <pc:sldMk cId="1657234319" sldId="276"/>
            <ac:spMk id="3" creationId="{26F00447-A1FF-23DB-78F1-D5E1AA06D0EB}"/>
          </ac:spMkLst>
        </pc:spChg>
        <pc:picChg chg="add mod">
          <ac:chgData name="Jatheesh mohan" userId="b0e5811b8290071c" providerId="LiveId" clId="{1B3063F9-0939-4A67-A7DC-C2CA0B2FF508}" dt="2022-12-09T05:58:42.964" v="1383" actId="14100"/>
          <ac:picMkLst>
            <pc:docMk/>
            <pc:sldMk cId="1657234319" sldId="276"/>
            <ac:picMk id="4" creationId="{DEC5F131-B3AD-5A0D-A85C-138A9BD25F75}"/>
          </ac:picMkLst>
        </pc:picChg>
      </pc:sldChg>
      <pc:sldChg chg="addSp delSp modSp new mod modAnim">
        <pc:chgData name="Jatheesh mohan" userId="b0e5811b8290071c" providerId="LiveId" clId="{1B3063F9-0939-4A67-A7DC-C2CA0B2FF508}" dt="2022-12-09T05:59:11.187" v="1384" actId="1076"/>
        <pc:sldMkLst>
          <pc:docMk/>
          <pc:sldMk cId="1810390766" sldId="277"/>
        </pc:sldMkLst>
        <pc:spChg chg="del">
          <ac:chgData name="Jatheesh mohan" userId="b0e5811b8290071c" providerId="LiveId" clId="{1B3063F9-0939-4A67-A7DC-C2CA0B2FF508}" dt="2022-12-07T09:50:31.010" v="36"/>
          <ac:spMkLst>
            <pc:docMk/>
            <pc:sldMk cId="1810390766" sldId="277"/>
            <ac:spMk id="3" creationId="{C4FA8A0B-D6C4-CBCD-F81B-BBE8941A2536}"/>
          </ac:spMkLst>
        </pc:spChg>
        <pc:picChg chg="add mod">
          <ac:chgData name="Jatheesh mohan" userId="b0e5811b8290071c" providerId="LiveId" clId="{1B3063F9-0939-4A67-A7DC-C2CA0B2FF508}" dt="2022-12-09T05:59:11.187" v="1384" actId="1076"/>
          <ac:picMkLst>
            <pc:docMk/>
            <pc:sldMk cId="1810390766" sldId="277"/>
            <ac:picMk id="4" creationId="{AB09E396-17A2-4AF9-AB1B-37DF618117EC}"/>
          </ac:picMkLst>
        </pc:picChg>
      </pc:sldChg>
      <pc:sldChg chg="addSp delSp modSp new del mod modAnim">
        <pc:chgData name="Jatheesh mohan" userId="b0e5811b8290071c" providerId="LiveId" clId="{1B3063F9-0939-4A67-A7DC-C2CA0B2FF508}" dt="2022-12-08T16:01:52.060" v="1310" actId="47"/>
        <pc:sldMkLst>
          <pc:docMk/>
          <pc:sldMk cId="1137645328" sldId="278"/>
        </pc:sldMkLst>
        <pc:spChg chg="del">
          <ac:chgData name="Jatheesh mohan" userId="b0e5811b8290071c" providerId="LiveId" clId="{1B3063F9-0939-4A67-A7DC-C2CA0B2FF508}" dt="2022-12-07T09:51:27.470" v="45"/>
          <ac:spMkLst>
            <pc:docMk/>
            <pc:sldMk cId="1137645328" sldId="278"/>
            <ac:spMk id="3" creationId="{A2A26A53-34A5-33E1-C0C4-92B99B637459}"/>
          </ac:spMkLst>
        </pc:spChg>
        <pc:picChg chg="add mod">
          <ac:chgData name="Jatheesh mohan" userId="b0e5811b8290071c" providerId="LiveId" clId="{1B3063F9-0939-4A67-A7DC-C2CA0B2FF508}" dt="2022-12-07T09:51:36.602" v="48" actId="14100"/>
          <ac:picMkLst>
            <pc:docMk/>
            <pc:sldMk cId="1137645328" sldId="278"/>
            <ac:picMk id="4" creationId="{C2E72B6F-6CC0-598B-3570-1888555E1CC1}"/>
          </ac:picMkLst>
        </pc:picChg>
      </pc:sldChg>
      <pc:sldChg chg="modSp new mod">
        <pc:chgData name="Jatheesh mohan" userId="b0e5811b8290071c" providerId="LiveId" clId="{1B3063F9-0939-4A67-A7DC-C2CA0B2FF508}" dt="2022-12-07T09:54:50.186" v="283" actId="20577"/>
        <pc:sldMkLst>
          <pc:docMk/>
          <pc:sldMk cId="4033482425" sldId="279"/>
        </pc:sldMkLst>
        <pc:spChg chg="mod">
          <ac:chgData name="Jatheesh mohan" userId="b0e5811b8290071c" providerId="LiveId" clId="{1B3063F9-0939-4A67-A7DC-C2CA0B2FF508}" dt="2022-12-07T09:53:08.833" v="69" actId="20577"/>
          <ac:spMkLst>
            <pc:docMk/>
            <pc:sldMk cId="4033482425" sldId="279"/>
            <ac:spMk id="2" creationId="{33510468-3581-31F3-2C05-FEEA64892637}"/>
          </ac:spMkLst>
        </pc:spChg>
        <pc:spChg chg="mod">
          <ac:chgData name="Jatheesh mohan" userId="b0e5811b8290071c" providerId="LiveId" clId="{1B3063F9-0939-4A67-A7DC-C2CA0B2FF508}" dt="2022-12-07T09:54:50.186" v="283" actId="20577"/>
          <ac:spMkLst>
            <pc:docMk/>
            <pc:sldMk cId="4033482425" sldId="279"/>
            <ac:spMk id="3" creationId="{DDB9A45F-F3F7-BAB0-BC99-0ECD53A964CC}"/>
          </ac:spMkLst>
        </pc:spChg>
      </pc:sldChg>
      <pc:sldChg chg="modSp new del mod ord">
        <pc:chgData name="Jatheesh mohan" userId="b0e5811b8290071c" providerId="LiveId" clId="{1B3063F9-0939-4A67-A7DC-C2CA0B2FF508}" dt="2022-12-09T06:02:35.446" v="1391" actId="47"/>
        <pc:sldMkLst>
          <pc:docMk/>
          <pc:sldMk cId="463701918" sldId="280"/>
        </pc:sldMkLst>
        <pc:spChg chg="mod">
          <ac:chgData name="Jatheesh mohan" userId="b0e5811b8290071c" providerId="LiveId" clId="{1B3063F9-0939-4A67-A7DC-C2CA0B2FF508}" dt="2022-12-07T10:08:12.736" v="363"/>
          <ac:spMkLst>
            <pc:docMk/>
            <pc:sldMk cId="463701918" sldId="280"/>
            <ac:spMk id="3" creationId="{37F70FCD-E9A4-5318-4410-857C06AE58A8}"/>
          </ac:spMkLst>
        </pc:spChg>
      </pc:sldChg>
      <pc:sldChg chg="modSp new mod">
        <pc:chgData name="Jatheesh mohan" userId="b0e5811b8290071c" providerId="LiveId" clId="{1B3063F9-0939-4A67-A7DC-C2CA0B2FF508}" dt="2022-12-07T10:03:41.123" v="305" actId="20577"/>
        <pc:sldMkLst>
          <pc:docMk/>
          <pc:sldMk cId="3886654184" sldId="281"/>
        </pc:sldMkLst>
        <pc:spChg chg="mod">
          <ac:chgData name="Jatheesh mohan" userId="b0e5811b8290071c" providerId="LiveId" clId="{1B3063F9-0939-4A67-A7DC-C2CA0B2FF508}" dt="2022-12-07T10:03:01.964" v="303" actId="20577"/>
          <ac:spMkLst>
            <pc:docMk/>
            <pc:sldMk cId="3886654184" sldId="281"/>
            <ac:spMk id="2" creationId="{C645906B-5124-3117-A3E4-1E042010CED6}"/>
          </ac:spMkLst>
        </pc:spChg>
        <pc:spChg chg="mod">
          <ac:chgData name="Jatheesh mohan" userId="b0e5811b8290071c" providerId="LiveId" clId="{1B3063F9-0939-4A67-A7DC-C2CA0B2FF508}" dt="2022-12-07T10:03:41.123" v="305" actId="20577"/>
          <ac:spMkLst>
            <pc:docMk/>
            <pc:sldMk cId="3886654184" sldId="281"/>
            <ac:spMk id="3" creationId="{AE378E4C-8736-A8D3-0B56-B4C328D3AF85}"/>
          </ac:spMkLst>
        </pc:spChg>
      </pc:sldChg>
      <pc:sldChg chg="modSp new mod">
        <pc:chgData name="Jatheesh mohan" userId="b0e5811b8290071c" providerId="LiveId" clId="{1B3063F9-0939-4A67-A7DC-C2CA0B2FF508}" dt="2022-12-08T14:11:14.408" v="689" actId="20577"/>
        <pc:sldMkLst>
          <pc:docMk/>
          <pc:sldMk cId="677992442" sldId="282"/>
        </pc:sldMkLst>
        <pc:spChg chg="mod">
          <ac:chgData name="Jatheesh mohan" userId="b0e5811b8290071c" providerId="LiveId" clId="{1B3063F9-0939-4A67-A7DC-C2CA0B2FF508}" dt="2022-12-08T14:11:14.408" v="689" actId="20577"/>
          <ac:spMkLst>
            <pc:docMk/>
            <pc:sldMk cId="677992442" sldId="282"/>
            <ac:spMk id="3" creationId="{9BAA917A-B2CB-ED9E-11B7-E300F8605257}"/>
          </ac:spMkLst>
        </pc:spChg>
      </pc:sldChg>
      <pc:sldChg chg="modSp new del mod">
        <pc:chgData name="Jatheesh mohan" userId="b0e5811b8290071c" providerId="LiveId" clId="{1B3063F9-0939-4A67-A7DC-C2CA0B2FF508}" dt="2022-12-07T10:07:03.716" v="358" actId="680"/>
        <pc:sldMkLst>
          <pc:docMk/>
          <pc:sldMk cId="1019587264" sldId="283"/>
        </pc:sldMkLst>
        <pc:spChg chg="mod">
          <ac:chgData name="Jatheesh mohan" userId="b0e5811b8290071c" providerId="LiveId" clId="{1B3063F9-0939-4A67-A7DC-C2CA0B2FF508}" dt="2022-12-07T10:07:03.536" v="357"/>
          <ac:spMkLst>
            <pc:docMk/>
            <pc:sldMk cId="1019587264" sldId="283"/>
            <ac:spMk id="3" creationId="{8295F1BE-44D7-C708-0C0E-AFB43FEB6D4D}"/>
          </ac:spMkLst>
        </pc:spChg>
      </pc:sldChg>
      <pc:sldChg chg="modSp new mod">
        <pc:chgData name="Jatheesh mohan" userId="b0e5811b8290071c" providerId="LiveId" clId="{1B3063F9-0939-4A67-A7DC-C2CA0B2FF508}" dt="2022-12-09T02:03:21.412" v="1345" actId="20577"/>
        <pc:sldMkLst>
          <pc:docMk/>
          <pc:sldMk cId="1757033950" sldId="283"/>
        </pc:sldMkLst>
        <pc:spChg chg="mod">
          <ac:chgData name="Jatheesh mohan" userId="b0e5811b8290071c" providerId="LiveId" clId="{1B3063F9-0939-4A67-A7DC-C2CA0B2FF508}" dt="2022-12-09T02:03:21.412" v="1345" actId="20577"/>
          <ac:spMkLst>
            <pc:docMk/>
            <pc:sldMk cId="1757033950" sldId="283"/>
            <ac:spMk id="3" creationId="{60599411-5E41-2B0A-B496-F4183406C2B7}"/>
          </ac:spMkLst>
        </pc:spChg>
      </pc:sldChg>
      <pc:sldChg chg="addSp delSp modSp new mod">
        <pc:chgData name="Jatheesh mohan" userId="b0e5811b8290071c" providerId="LiveId" clId="{1B3063F9-0939-4A67-A7DC-C2CA0B2FF508}" dt="2022-12-07T18:19:39.770" v="485" actId="14100"/>
        <pc:sldMkLst>
          <pc:docMk/>
          <pc:sldMk cId="4141151177" sldId="284"/>
        </pc:sldMkLst>
        <pc:spChg chg="del">
          <ac:chgData name="Jatheesh mohan" userId="b0e5811b8290071c" providerId="LiveId" clId="{1B3063F9-0939-4A67-A7DC-C2CA0B2FF508}" dt="2022-12-07T18:19:12.234" v="477" actId="931"/>
          <ac:spMkLst>
            <pc:docMk/>
            <pc:sldMk cId="4141151177" sldId="284"/>
            <ac:spMk id="3" creationId="{B2B83CF9-68D7-4864-62AC-35B1BA99E00C}"/>
          </ac:spMkLst>
        </pc:spChg>
        <pc:picChg chg="add mod">
          <ac:chgData name="Jatheesh mohan" userId="b0e5811b8290071c" providerId="LiveId" clId="{1B3063F9-0939-4A67-A7DC-C2CA0B2FF508}" dt="2022-12-07T18:19:39.770" v="485" actId="14100"/>
          <ac:picMkLst>
            <pc:docMk/>
            <pc:sldMk cId="4141151177" sldId="284"/>
            <ac:picMk id="5" creationId="{E0EAB45E-1A84-1F89-5E11-11933E37F741}"/>
          </ac:picMkLst>
        </pc:picChg>
      </pc:sldChg>
      <pc:sldChg chg="modSp new mod">
        <pc:chgData name="Jatheesh mohan" userId="b0e5811b8290071c" providerId="LiveId" clId="{1B3063F9-0939-4A67-A7DC-C2CA0B2FF508}" dt="2022-12-08T14:12:56.200" v="692" actId="113"/>
        <pc:sldMkLst>
          <pc:docMk/>
          <pc:sldMk cId="4045157538" sldId="285"/>
        </pc:sldMkLst>
        <pc:spChg chg="mod">
          <ac:chgData name="Jatheesh mohan" userId="b0e5811b8290071c" providerId="LiveId" clId="{1B3063F9-0939-4A67-A7DC-C2CA0B2FF508}" dt="2022-12-08T14:12:56.200" v="692" actId="113"/>
          <ac:spMkLst>
            <pc:docMk/>
            <pc:sldMk cId="4045157538" sldId="285"/>
            <ac:spMk id="3" creationId="{68FD8CD0-B9DC-88B7-7600-498D1FB8FB8E}"/>
          </ac:spMkLst>
        </pc:spChg>
      </pc:sldChg>
      <pc:sldChg chg="modSp new del mod">
        <pc:chgData name="Jatheesh mohan" userId="b0e5811b8290071c" providerId="LiveId" clId="{1B3063F9-0939-4A67-A7DC-C2CA0B2FF508}" dt="2022-12-08T16:04:36.683" v="1311" actId="47"/>
        <pc:sldMkLst>
          <pc:docMk/>
          <pc:sldMk cId="4058466169" sldId="286"/>
        </pc:sldMkLst>
        <pc:spChg chg="mod">
          <ac:chgData name="Jatheesh mohan" userId="b0e5811b8290071c" providerId="LiveId" clId="{1B3063F9-0939-4A67-A7DC-C2CA0B2FF508}" dt="2022-12-07T18:12:52.206" v="464" actId="207"/>
          <ac:spMkLst>
            <pc:docMk/>
            <pc:sldMk cId="4058466169" sldId="286"/>
            <ac:spMk id="3" creationId="{8C293871-8E0E-5395-24D7-50BB56701BFE}"/>
          </ac:spMkLst>
        </pc:spChg>
      </pc:sldChg>
      <pc:sldChg chg="modSp new mod">
        <pc:chgData name="Jatheesh mohan" userId="b0e5811b8290071c" providerId="LiveId" clId="{1B3063F9-0939-4A67-A7DC-C2CA0B2FF508}" dt="2022-12-08T16:04:51.322" v="1312" actId="113"/>
        <pc:sldMkLst>
          <pc:docMk/>
          <pc:sldMk cId="686825137" sldId="287"/>
        </pc:sldMkLst>
        <pc:spChg chg="mod">
          <ac:chgData name="Jatheesh mohan" userId="b0e5811b8290071c" providerId="LiveId" clId="{1B3063F9-0939-4A67-A7DC-C2CA0B2FF508}" dt="2022-12-08T16:04:51.322" v="1312" actId="113"/>
          <ac:spMkLst>
            <pc:docMk/>
            <pc:sldMk cId="686825137" sldId="287"/>
            <ac:spMk id="3" creationId="{79F35AD3-BAE4-8285-2CFB-1547C8BFC201}"/>
          </ac:spMkLst>
        </pc:spChg>
      </pc:sldChg>
      <pc:sldChg chg="modSp new del mod">
        <pc:chgData name="Jatheesh mohan" userId="b0e5811b8290071c" providerId="LiveId" clId="{1B3063F9-0939-4A67-A7DC-C2CA0B2FF508}" dt="2022-12-09T02:03:16.647" v="1341" actId="47"/>
        <pc:sldMkLst>
          <pc:docMk/>
          <pc:sldMk cId="2677150047" sldId="288"/>
        </pc:sldMkLst>
        <pc:spChg chg="mod">
          <ac:chgData name="Jatheesh mohan" userId="b0e5811b8290071c" providerId="LiveId" clId="{1B3063F9-0939-4A67-A7DC-C2CA0B2FF508}" dt="2022-12-07T18:15:51.928" v="470" actId="207"/>
          <ac:spMkLst>
            <pc:docMk/>
            <pc:sldMk cId="2677150047" sldId="288"/>
            <ac:spMk id="3" creationId="{5A0DDC2D-62AA-DB97-0C37-698178B34B30}"/>
          </ac:spMkLst>
        </pc:spChg>
      </pc:sldChg>
      <pc:sldChg chg="modSp new mod">
        <pc:chgData name="Jatheesh mohan" userId="b0e5811b8290071c" providerId="LiveId" clId="{1B3063F9-0939-4A67-A7DC-C2CA0B2FF508}" dt="2022-12-07T18:21:20.992" v="490" actId="207"/>
        <pc:sldMkLst>
          <pc:docMk/>
          <pc:sldMk cId="1637310576" sldId="289"/>
        </pc:sldMkLst>
        <pc:spChg chg="mod">
          <ac:chgData name="Jatheesh mohan" userId="b0e5811b8290071c" providerId="LiveId" clId="{1B3063F9-0939-4A67-A7DC-C2CA0B2FF508}" dt="2022-12-07T18:20:44.069" v="487"/>
          <ac:spMkLst>
            <pc:docMk/>
            <pc:sldMk cId="1637310576" sldId="289"/>
            <ac:spMk id="2" creationId="{725CFF3E-02AE-E741-CC61-686F32E835C5}"/>
          </ac:spMkLst>
        </pc:spChg>
        <pc:spChg chg="mod">
          <ac:chgData name="Jatheesh mohan" userId="b0e5811b8290071c" providerId="LiveId" clId="{1B3063F9-0939-4A67-A7DC-C2CA0B2FF508}" dt="2022-12-07T18:21:20.992" v="490" actId="207"/>
          <ac:spMkLst>
            <pc:docMk/>
            <pc:sldMk cId="1637310576" sldId="289"/>
            <ac:spMk id="3" creationId="{867F9031-9321-4609-86D9-98C7220ED449}"/>
          </ac:spMkLst>
        </pc:spChg>
      </pc:sldChg>
      <pc:sldChg chg="modSp new mod">
        <pc:chgData name="Jatheesh mohan" userId="b0e5811b8290071c" providerId="LiveId" clId="{1B3063F9-0939-4A67-A7DC-C2CA0B2FF508}" dt="2022-12-09T06:03:49.813" v="1394" actId="113"/>
        <pc:sldMkLst>
          <pc:docMk/>
          <pc:sldMk cId="425016892" sldId="290"/>
        </pc:sldMkLst>
        <pc:spChg chg="mod">
          <ac:chgData name="Jatheesh mohan" userId="b0e5811b8290071c" providerId="LiveId" clId="{1B3063F9-0939-4A67-A7DC-C2CA0B2FF508}" dt="2022-12-09T06:03:49.813" v="1394" actId="113"/>
          <ac:spMkLst>
            <pc:docMk/>
            <pc:sldMk cId="425016892" sldId="290"/>
            <ac:spMk id="3" creationId="{6315F6C5-3E41-7616-6B01-05AEBC1DB37C}"/>
          </ac:spMkLst>
        </pc:spChg>
      </pc:sldChg>
      <pc:sldChg chg="modSp new mod">
        <pc:chgData name="Jatheesh mohan" userId="b0e5811b8290071c" providerId="LiveId" clId="{1B3063F9-0939-4A67-A7DC-C2CA0B2FF508}" dt="2022-12-09T06:04:13.361" v="1396" actId="113"/>
        <pc:sldMkLst>
          <pc:docMk/>
          <pc:sldMk cId="2586130662" sldId="291"/>
        </pc:sldMkLst>
        <pc:spChg chg="mod">
          <ac:chgData name="Jatheesh mohan" userId="b0e5811b8290071c" providerId="LiveId" clId="{1B3063F9-0939-4A67-A7DC-C2CA0B2FF508}" dt="2022-12-09T06:04:13.361" v="1396" actId="113"/>
          <ac:spMkLst>
            <pc:docMk/>
            <pc:sldMk cId="2586130662" sldId="291"/>
            <ac:spMk id="3" creationId="{BC182221-3741-4AD7-515A-7E51F46354F0}"/>
          </ac:spMkLst>
        </pc:spChg>
      </pc:sldChg>
      <pc:sldChg chg="modSp new mod">
        <pc:chgData name="Jatheesh mohan" userId="b0e5811b8290071c" providerId="LiveId" clId="{1B3063F9-0939-4A67-A7DC-C2CA0B2FF508}" dt="2022-12-07T18:26:02.613" v="521" actId="20577"/>
        <pc:sldMkLst>
          <pc:docMk/>
          <pc:sldMk cId="468912406" sldId="292"/>
        </pc:sldMkLst>
        <pc:spChg chg="mod">
          <ac:chgData name="Jatheesh mohan" userId="b0e5811b8290071c" providerId="LiveId" clId="{1B3063F9-0939-4A67-A7DC-C2CA0B2FF508}" dt="2022-12-07T18:26:02.613" v="521" actId="20577"/>
          <ac:spMkLst>
            <pc:docMk/>
            <pc:sldMk cId="468912406" sldId="292"/>
            <ac:spMk id="2" creationId="{E85B0231-3C01-88FD-F332-1AE8969B8032}"/>
          </ac:spMkLst>
        </pc:spChg>
      </pc:sldChg>
      <pc:sldChg chg="new del">
        <pc:chgData name="Jatheesh mohan" userId="b0e5811b8290071c" providerId="LiveId" clId="{1B3063F9-0939-4A67-A7DC-C2CA0B2FF508}" dt="2022-12-07T18:25:23.509" v="510" actId="47"/>
        <pc:sldMkLst>
          <pc:docMk/>
          <pc:sldMk cId="3816337131" sldId="292"/>
        </pc:sldMkLst>
      </pc:sldChg>
      <pc:sldChg chg="addSp delSp modSp new mod modAnim">
        <pc:chgData name="Jatheesh mohan" userId="b0e5811b8290071c" providerId="LiveId" clId="{1B3063F9-0939-4A67-A7DC-C2CA0B2FF508}" dt="2022-12-08T14:08:34.801" v="662" actId="14100"/>
        <pc:sldMkLst>
          <pc:docMk/>
          <pc:sldMk cId="174433784" sldId="293"/>
        </pc:sldMkLst>
        <pc:spChg chg="del">
          <ac:chgData name="Jatheesh mohan" userId="b0e5811b8290071c" providerId="LiveId" clId="{1B3063F9-0939-4A67-A7DC-C2CA0B2FF508}" dt="2022-12-08T14:08:24.072" v="658"/>
          <ac:spMkLst>
            <pc:docMk/>
            <pc:sldMk cId="174433784" sldId="293"/>
            <ac:spMk id="3" creationId="{6FA19CEB-A815-8761-F726-9CA1A14097B3}"/>
          </ac:spMkLst>
        </pc:spChg>
        <pc:picChg chg="add mod">
          <ac:chgData name="Jatheesh mohan" userId="b0e5811b8290071c" providerId="LiveId" clId="{1B3063F9-0939-4A67-A7DC-C2CA0B2FF508}" dt="2022-12-08T14:08:34.801" v="662" actId="14100"/>
          <ac:picMkLst>
            <pc:docMk/>
            <pc:sldMk cId="174433784" sldId="293"/>
            <ac:picMk id="4" creationId="{37535470-C1DA-6BB2-94BE-134467230424}"/>
          </ac:picMkLst>
        </pc:picChg>
      </pc:sldChg>
      <pc:sldChg chg="addSp delSp modSp new">
        <pc:chgData name="Jatheesh mohan" userId="b0e5811b8290071c" providerId="LiveId" clId="{1B3063F9-0939-4A67-A7DC-C2CA0B2FF508}" dt="2022-12-08T15:16:24.154" v="850" actId="1076"/>
        <pc:sldMkLst>
          <pc:docMk/>
          <pc:sldMk cId="2203088366" sldId="294"/>
        </pc:sldMkLst>
        <pc:spChg chg="del">
          <ac:chgData name="Jatheesh mohan" userId="b0e5811b8290071c" providerId="LiveId" clId="{1B3063F9-0939-4A67-A7DC-C2CA0B2FF508}" dt="2022-12-08T15:16:12.678" v="846"/>
          <ac:spMkLst>
            <pc:docMk/>
            <pc:sldMk cId="2203088366" sldId="294"/>
            <ac:spMk id="3" creationId="{18DA2D5E-ABE7-294A-CD43-B51DED7F31A0}"/>
          </ac:spMkLst>
        </pc:spChg>
        <pc:picChg chg="add mod">
          <ac:chgData name="Jatheesh mohan" userId="b0e5811b8290071c" providerId="LiveId" clId="{1B3063F9-0939-4A67-A7DC-C2CA0B2FF508}" dt="2022-12-08T15:16:24.154" v="850" actId="1076"/>
          <ac:picMkLst>
            <pc:docMk/>
            <pc:sldMk cId="2203088366" sldId="294"/>
            <ac:picMk id="1026" creationId="{962E8532-E677-B665-3568-9E54A0D48E8F}"/>
          </ac:picMkLst>
        </pc:picChg>
      </pc:sldChg>
      <pc:sldChg chg="modSp new mod">
        <pc:chgData name="Jatheesh mohan" userId="b0e5811b8290071c" providerId="LiveId" clId="{1B3063F9-0939-4A67-A7DC-C2CA0B2FF508}" dt="2022-12-08T15:52:33.492" v="1179" actId="20577"/>
        <pc:sldMkLst>
          <pc:docMk/>
          <pc:sldMk cId="1489815774" sldId="295"/>
        </pc:sldMkLst>
        <pc:spChg chg="mod">
          <ac:chgData name="Jatheesh mohan" userId="b0e5811b8290071c" providerId="LiveId" clId="{1B3063F9-0939-4A67-A7DC-C2CA0B2FF508}" dt="2022-12-08T15:49:31.433" v="897" actId="20577"/>
          <ac:spMkLst>
            <pc:docMk/>
            <pc:sldMk cId="1489815774" sldId="295"/>
            <ac:spMk id="2" creationId="{F1C17181-A287-DBB0-F82C-39129BFEBE22}"/>
          </ac:spMkLst>
        </pc:spChg>
        <pc:spChg chg="mod">
          <ac:chgData name="Jatheesh mohan" userId="b0e5811b8290071c" providerId="LiveId" clId="{1B3063F9-0939-4A67-A7DC-C2CA0B2FF508}" dt="2022-12-08T15:52:33.492" v="1179" actId="20577"/>
          <ac:spMkLst>
            <pc:docMk/>
            <pc:sldMk cId="1489815774" sldId="295"/>
            <ac:spMk id="3" creationId="{E6D5DCC6-379D-A60F-4050-4896D3A4BCA9}"/>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12/9/2022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12/9/2022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p4"/><Relationship Id="rId1" Type="http://schemas.openxmlformats.org/officeDocument/2006/relationships/video" Target="NULL" TargetMode="Externa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p4"/><Relationship Id="rId1" Type="http://schemas.openxmlformats.org/officeDocument/2006/relationships/video" Target="NULL" TargetMode="Externa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radiopaedia.org/articles/superior-cerebellar-peduncle-1?lang=us" TargetMode="External"/><Relationship Id="rId2" Type="http://schemas.openxmlformats.org/officeDocument/2006/relationships/hyperlink" Target="https://radiopaedia.org/articles/brainstem-stroke-syndromes?lang=us" TargetMode="External"/><Relationship Id="rId1" Type="http://schemas.openxmlformats.org/officeDocument/2006/relationships/slideLayout" Target="../slideLayouts/slideLayout2.xml"/><Relationship Id="rId4" Type="http://schemas.openxmlformats.org/officeDocument/2006/relationships/hyperlink" Target="https://radiopaedia.org/articles/midbrain?lang=u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radiopaedia.org/articles/internuclear-ophthalmoplegia?lang=us" TargetMode="External"/><Relationship Id="rId2" Type="http://schemas.openxmlformats.org/officeDocument/2006/relationships/hyperlink" Target="https://radiopaedia.org/articles/medial-longitudinal-fasciculus-1?lang=us" TargetMode="External"/><Relationship Id="rId1" Type="http://schemas.openxmlformats.org/officeDocument/2006/relationships/slideLayout" Target="../slideLayouts/slideLayout2.xml"/><Relationship Id="rId4" Type="http://schemas.openxmlformats.org/officeDocument/2006/relationships/hyperlink" Target="https://radiopaedia.org/articles/triangle-of-guillain-and-mollaret?lang=u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E59C7-B4DB-81DC-C4DF-F2212BBD22F2}"/>
              </a:ext>
            </a:extLst>
          </p:cNvPr>
          <p:cNvSpPr>
            <a:spLocks noGrp="1"/>
          </p:cNvSpPr>
          <p:nvPr>
            <p:ph type="ctrTitle"/>
          </p:nvPr>
        </p:nvSpPr>
        <p:spPr/>
        <p:txBody>
          <a:bodyPr/>
          <a:lstStyle/>
          <a:p>
            <a:r>
              <a:rPr lang="en-US" dirty="0" err="1"/>
              <a:t>Localisation</a:t>
            </a:r>
            <a:r>
              <a:rPr lang="en-US" dirty="0"/>
              <a:t> of the lesion</a:t>
            </a:r>
          </a:p>
        </p:txBody>
      </p:sp>
      <p:sp>
        <p:nvSpPr>
          <p:cNvPr id="3" name="Subtitle 2">
            <a:extLst>
              <a:ext uri="{FF2B5EF4-FFF2-40B4-BE49-F238E27FC236}">
                <a16:creationId xmlns:a16="http://schemas.microsoft.com/office/drawing/2014/main" id="{21373E5D-649F-5DB4-CE37-F1B47E9490BC}"/>
              </a:ext>
            </a:extLst>
          </p:cNvPr>
          <p:cNvSpPr>
            <a:spLocks noGrp="1"/>
          </p:cNvSpPr>
          <p:nvPr>
            <p:ph type="subTitle" idx="1"/>
          </p:nvPr>
        </p:nvSpPr>
        <p:spPr/>
        <p:txBody>
          <a:bodyPr/>
          <a:lstStyle/>
          <a:p>
            <a:r>
              <a:rPr lang="en-US" dirty="0"/>
              <a:t>Dr Jatheesh </a:t>
            </a:r>
          </a:p>
        </p:txBody>
      </p:sp>
    </p:spTree>
    <p:extLst>
      <p:ext uri="{BB962C8B-B14F-4D97-AF65-F5344CB8AC3E}">
        <p14:creationId xmlns:p14="http://schemas.microsoft.com/office/powerpoint/2010/main" val="92062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F8171-4772-2133-5AE3-4CC4C161CE3E}"/>
              </a:ext>
            </a:extLst>
          </p:cNvPr>
          <p:cNvSpPr>
            <a:spLocks noGrp="1"/>
          </p:cNvSpPr>
          <p:nvPr>
            <p:ph type="title"/>
          </p:nvPr>
        </p:nvSpPr>
        <p:spPr/>
        <p:txBody>
          <a:bodyPr/>
          <a:lstStyle/>
          <a:p>
            <a:r>
              <a:rPr lang="en-US" dirty="0"/>
              <a:t>Case summary</a:t>
            </a:r>
          </a:p>
        </p:txBody>
      </p:sp>
      <p:sp>
        <p:nvSpPr>
          <p:cNvPr id="3" name="Content Placeholder 2">
            <a:extLst>
              <a:ext uri="{FF2B5EF4-FFF2-40B4-BE49-F238E27FC236}">
                <a16:creationId xmlns:a16="http://schemas.microsoft.com/office/drawing/2014/main" id="{D7CB547C-AE44-2FA7-0457-E789EC32C93D}"/>
              </a:ext>
            </a:extLst>
          </p:cNvPr>
          <p:cNvSpPr>
            <a:spLocks noGrp="1"/>
          </p:cNvSpPr>
          <p:nvPr>
            <p:ph idx="1"/>
          </p:nvPr>
        </p:nvSpPr>
        <p:spPr/>
        <p:txBody>
          <a:bodyPr/>
          <a:lstStyle/>
          <a:p>
            <a:r>
              <a:rPr lang="en-US" dirty="0"/>
              <a:t>43/M </a:t>
            </a:r>
          </a:p>
          <a:p>
            <a:r>
              <a:rPr lang="en-US" dirty="0"/>
              <a:t>K/C/O Systemic hypertension and type 2 Diabetes </a:t>
            </a:r>
            <a:r>
              <a:rPr lang="en-US" dirty="0" err="1"/>
              <a:t>melllitus</a:t>
            </a:r>
            <a:r>
              <a:rPr lang="en-US" dirty="0"/>
              <a:t> from 2016 on regular medication , post-covid (cat B) on 2021</a:t>
            </a:r>
          </a:p>
          <a:p>
            <a:r>
              <a:rPr lang="en-US" dirty="0"/>
              <a:t>Now presented with headache ,diplopia and swaying to left side since 3 days </a:t>
            </a:r>
          </a:p>
          <a:p>
            <a:r>
              <a:rPr lang="en-US" dirty="0"/>
              <a:t>And slurring of speech for 1 day duration </a:t>
            </a:r>
          </a:p>
          <a:p>
            <a:endParaRPr lang="en-US" dirty="0"/>
          </a:p>
        </p:txBody>
      </p:sp>
    </p:spTree>
    <p:extLst>
      <p:ext uri="{BB962C8B-B14F-4D97-AF65-F5344CB8AC3E}">
        <p14:creationId xmlns:p14="http://schemas.microsoft.com/office/powerpoint/2010/main" val="788267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47EB8-2177-306D-33A2-E3DF134565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F2F768-2B9A-863A-1C18-6A8F25E5191A}"/>
              </a:ext>
            </a:extLst>
          </p:cNvPr>
          <p:cNvSpPr>
            <a:spLocks noGrp="1"/>
          </p:cNvSpPr>
          <p:nvPr>
            <p:ph idx="1"/>
          </p:nvPr>
        </p:nvSpPr>
        <p:spPr/>
        <p:txBody>
          <a:bodyPr/>
          <a:lstStyle/>
          <a:p>
            <a:r>
              <a:rPr lang="en-US" dirty="0"/>
              <a:t>Headache is acute onset, continuous ,dull aching and diffuse</a:t>
            </a:r>
          </a:p>
          <a:p>
            <a:r>
              <a:rPr lang="en-US" dirty="0"/>
              <a:t>Double vision is acute onset ,painless, more towards looking to left  , </a:t>
            </a:r>
            <a:r>
              <a:rPr lang="en-US"/>
              <a:t>near objects and </a:t>
            </a:r>
            <a:r>
              <a:rPr lang="en-US" dirty="0"/>
              <a:t>objects appear horizontally duplicated.</a:t>
            </a:r>
          </a:p>
          <a:p>
            <a:r>
              <a:rPr lang="en-US" dirty="0"/>
              <a:t>Swaying to left side , walk with support. No weakness, </a:t>
            </a:r>
          </a:p>
          <a:p>
            <a:r>
              <a:rPr lang="en-US" dirty="0"/>
              <a:t>no </a:t>
            </a:r>
            <a:r>
              <a:rPr lang="en-US" dirty="0" err="1"/>
              <a:t>earache,discharge</a:t>
            </a:r>
            <a:r>
              <a:rPr lang="en-US" dirty="0"/>
              <a:t>,</a:t>
            </a:r>
          </a:p>
          <a:p>
            <a:r>
              <a:rPr lang="en-US" dirty="0"/>
              <a:t>no worsening of symptom on dark / narrow passage </a:t>
            </a:r>
          </a:p>
        </p:txBody>
      </p:sp>
    </p:spTree>
    <p:extLst>
      <p:ext uri="{BB962C8B-B14F-4D97-AF65-F5344CB8AC3E}">
        <p14:creationId xmlns:p14="http://schemas.microsoft.com/office/powerpoint/2010/main" val="4167140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17181-A287-DBB0-F82C-39129BFEBE22}"/>
              </a:ext>
            </a:extLst>
          </p:cNvPr>
          <p:cNvSpPr>
            <a:spLocks noGrp="1"/>
          </p:cNvSpPr>
          <p:nvPr>
            <p:ph type="title"/>
          </p:nvPr>
        </p:nvSpPr>
        <p:spPr/>
        <p:txBody>
          <a:bodyPr/>
          <a:lstStyle/>
          <a:p>
            <a:r>
              <a:rPr lang="en-US" dirty="0"/>
              <a:t>From history</a:t>
            </a:r>
          </a:p>
        </p:txBody>
      </p:sp>
      <p:sp>
        <p:nvSpPr>
          <p:cNvPr id="3" name="Content Placeholder 2">
            <a:extLst>
              <a:ext uri="{FF2B5EF4-FFF2-40B4-BE49-F238E27FC236}">
                <a16:creationId xmlns:a16="http://schemas.microsoft.com/office/drawing/2014/main" id="{E6D5DCC6-379D-A60F-4050-4896D3A4BCA9}"/>
              </a:ext>
            </a:extLst>
          </p:cNvPr>
          <p:cNvSpPr>
            <a:spLocks noGrp="1"/>
          </p:cNvSpPr>
          <p:nvPr>
            <p:ph idx="1"/>
          </p:nvPr>
        </p:nvSpPr>
        <p:spPr/>
        <p:txBody>
          <a:bodyPr/>
          <a:lstStyle/>
          <a:p>
            <a:r>
              <a:rPr lang="en-US" dirty="0"/>
              <a:t>Diplopia on looking left and near indicates lesion involving function of medial rectus/MLF</a:t>
            </a:r>
          </a:p>
          <a:p>
            <a:r>
              <a:rPr lang="en-US" dirty="0"/>
              <a:t>Ataxia indicates involvement of cerebellum or its connections</a:t>
            </a:r>
          </a:p>
          <a:p>
            <a:r>
              <a:rPr lang="en-US" dirty="0"/>
              <a:t>Hence lesion within brainstem</a:t>
            </a:r>
          </a:p>
          <a:p>
            <a:r>
              <a:rPr lang="en-US" dirty="0"/>
              <a:t>Headache can be due to vascular occlusion</a:t>
            </a:r>
          </a:p>
        </p:txBody>
      </p:sp>
    </p:spTree>
    <p:extLst>
      <p:ext uri="{BB962C8B-B14F-4D97-AF65-F5344CB8AC3E}">
        <p14:creationId xmlns:p14="http://schemas.microsoft.com/office/powerpoint/2010/main" val="1489815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2A666-1B44-EBDE-B575-D8427A9E4811}"/>
              </a:ext>
            </a:extLst>
          </p:cNvPr>
          <p:cNvSpPr>
            <a:spLocks noGrp="1"/>
          </p:cNvSpPr>
          <p:nvPr>
            <p:ph type="title"/>
          </p:nvPr>
        </p:nvSpPr>
        <p:spPr/>
        <p:txBody>
          <a:bodyPr/>
          <a:lstStyle/>
          <a:p>
            <a:r>
              <a:rPr lang="en-US" dirty="0"/>
              <a:t>General examination</a:t>
            </a:r>
          </a:p>
        </p:txBody>
      </p:sp>
      <p:sp>
        <p:nvSpPr>
          <p:cNvPr id="3" name="Content Placeholder 2">
            <a:extLst>
              <a:ext uri="{FF2B5EF4-FFF2-40B4-BE49-F238E27FC236}">
                <a16:creationId xmlns:a16="http://schemas.microsoft.com/office/drawing/2014/main" id="{43C88D4B-88BD-626A-F161-725E6B53CEFB}"/>
              </a:ext>
            </a:extLst>
          </p:cNvPr>
          <p:cNvSpPr>
            <a:spLocks noGrp="1"/>
          </p:cNvSpPr>
          <p:nvPr>
            <p:ph idx="1"/>
          </p:nvPr>
        </p:nvSpPr>
        <p:spPr/>
        <p:txBody>
          <a:bodyPr/>
          <a:lstStyle/>
          <a:p>
            <a:r>
              <a:rPr lang="en-US" dirty="0"/>
              <a:t>Conscious oriented</a:t>
            </a:r>
          </a:p>
          <a:p>
            <a:r>
              <a:rPr lang="en-US" dirty="0" err="1"/>
              <a:t>Bmi</a:t>
            </a:r>
            <a:r>
              <a:rPr lang="en-US" dirty="0"/>
              <a:t> 26.7</a:t>
            </a:r>
          </a:p>
          <a:p>
            <a:r>
              <a:rPr lang="en-US" dirty="0"/>
              <a:t>Pulse 112/min regular</a:t>
            </a:r>
          </a:p>
          <a:p>
            <a:r>
              <a:rPr lang="en-US" dirty="0"/>
              <a:t>Bp- 160/90 </a:t>
            </a:r>
            <a:r>
              <a:rPr lang="en-US" dirty="0" err="1"/>
              <a:t>mmhg</a:t>
            </a:r>
            <a:r>
              <a:rPr lang="en-US" dirty="0"/>
              <a:t> right arm . </a:t>
            </a:r>
          </a:p>
          <a:p>
            <a:r>
              <a:rPr lang="en-US" dirty="0"/>
              <a:t>Rr-18/min. abdominothoracic</a:t>
            </a:r>
          </a:p>
        </p:txBody>
      </p:sp>
    </p:spTree>
    <p:extLst>
      <p:ext uri="{BB962C8B-B14F-4D97-AF65-F5344CB8AC3E}">
        <p14:creationId xmlns:p14="http://schemas.microsoft.com/office/powerpoint/2010/main" val="908342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F4E3-B509-6720-F427-E722EF359EB5}"/>
              </a:ext>
            </a:extLst>
          </p:cNvPr>
          <p:cNvSpPr>
            <a:spLocks noGrp="1"/>
          </p:cNvSpPr>
          <p:nvPr>
            <p:ph type="title"/>
          </p:nvPr>
        </p:nvSpPr>
        <p:spPr/>
        <p:txBody>
          <a:bodyPr/>
          <a:lstStyle/>
          <a:p>
            <a:r>
              <a:rPr lang="en-US" dirty="0"/>
              <a:t>Examination of nervous system</a:t>
            </a:r>
          </a:p>
        </p:txBody>
      </p:sp>
      <p:sp>
        <p:nvSpPr>
          <p:cNvPr id="3" name="Content Placeholder 2">
            <a:extLst>
              <a:ext uri="{FF2B5EF4-FFF2-40B4-BE49-F238E27FC236}">
                <a16:creationId xmlns:a16="http://schemas.microsoft.com/office/drawing/2014/main" id="{1E7058FC-28AC-F951-AB25-3F51DB436E42}"/>
              </a:ext>
            </a:extLst>
          </p:cNvPr>
          <p:cNvSpPr>
            <a:spLocks noGrp="1"/>
          </p:cNvSpPr>
          <p:nvPr>
            <p:ph idx="1"/>
          </p:nvPr>
        </p:nvSpPr>
        <p:spPr/>
        <p:txBody>
          <a:bodyPr/>
          <a:lstStyle/>
          <a:p>
            <a:r>
              <a:rPr lang="en-US" dirty="0"/>
              <a:t>Higher mental function</a:t>
            </a:r>
          </a:p>
          <a:p>
            <a:r>
              <a:rPr lang="en-US" dirty="0"/>
              <a:t>Normal</a:t>
            </a:r>
          </a:p>
          <a:p>
            <a:r>
              <a:rPr lang="en-US" dirty="0"/>
              <a:t>Speech – comprehension , </a:t>
            </a:r>
            <a:r>
              <a:rPr lang="en-US" dirty="0" err="1"/>
              <a:t>repitation</a:t>
            </a:r>
            <a:r>
              <a:rPr lang="en-US" dirty="0"/>
              <a:t> , </a:t>
            </a:r>
            <a:r>
              <a:rPr lang="en-US" dirty="0" err="1"/>
              <a:t>wordoutput</a:t>
            </a:r>
            <a:r>
              <a:rPr lang="en-US" dirty="0"/>
              <a:t>  normal, </a:t>
            </a:r>
            <a:r>
              <a:rPr lang="en-US" dirty="0" err="1"/>
              <a:t>dysarthia</a:t>
            </a:r>
            <a:r>
              <a:rPr lang="en-US" dirty="0"/>
              <a:t> + (staccato)</a:t>
            </a:r>
          </a:p>
          <a:p>
            <a:endParaRPr lang="en-US" dirty="0"/>
          </a:p>
          <a:p>
            <a:endParaRPr lang="en-US" dirty="0"/>
          </a:p>
        </p:txBody>
      </p:sp>
    </p:spTree>
    <p:extLst>
      <p:ext uri="{BB962C8B-B14F-4D97-AF65-F5344CB8AC3E}">
        <p14:creationId xmlns:p14="http://schemas.microsoft.com/office/powerpoint/2010/main" val="3516480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4061D-3B4F-E9D9-ED63-C36DAF9B7FCA}"/>
              </a:ext>
            </a:extLst>
          </p:cNvPr>
          <p:cNvSpPr>
            <a:spLocks noGrp="1"/>
          </p:cNvSpPr>
          <p:nvPr>
            <p:ph type="title"/>
          </p:nvPr>
        </p:nvSpPr>
        <p:spPr/>
        <p:txBody>
          <a:bodyPr/>
          <a:lstStyle/>
          <a:p>
            <a:r>
              <a:rPr lang="en-US" dirty="0"/>
              <a:t>Examination of cranial nerves</a:t>
            </a:r>
          </a:p>
        </p:txBody>
      </p:sp>
      <p:sp>
        <p:nvSpPr>
          <p:cNvPr id="3" name="Content Placeholder 2">
            <a:extLst>
              <a:ext uri="{FF2B5EF4-FFF2-40B4-BE49-F238E27FC236}">
                <a16:creationId xmlns:a16="http://schemas.microsoft.com/office/drawing/2014/main" id="{67E67DE8-9938-AFBA-3617-A2C64A04EB10}"/>
              </a:ext>
            </a:extLst>
          </p:cNvPr>
          <p:cNvSpPr>
            <a:spLocks noGrp="1"/>
          </p:cNvSpPr>
          <p:nvPr>
            <p:ph idx="1"/>
          </p:nvPr>
        </p:nvSpPr>
        <p:spPr/>
        <p:txBody>
          <a:bodyPr>
            <a:normAutofit/>
          </a:bodyPr>
          <a:lstStyle/>
          <a:p>
            <a:r>
              <a:rPr lang="en-US" dirty="0"/>
              <a:t>1 ,2 – normal</a:t>
            </a:r>
          </a:p>
          <a:p>
            <a:r>
              <a:rPr lang="en-US" dirty="0"/>
              <a:t>3,4,6- No squint </a:t>
            </a:r>
          </a:p>
          <a:p>
            <a:r>
              <a:rPr lang="en-US" dirty="0"/>
              <a:t>Right eye adduction lost with left gaze evoked nystagmus – right INO</a:t>
            </a:r>
          </a:p>
          <a:p>
            <a:r>
              <a:rPr lang="en-US" dirty="0"/>
              <a:t>Binocular </a:t>
            </a:r>
            <a:r>
              <a:rPr lang="en-US" dirty="0" err="1"/>
              <a:t>diploplia</a:t>
            </a:r>
            <a:r>
              <a:rPr lang="en-US" dirty="0"/>
              <a:t>+ </a:t>
            </a:r>
          </a:p>
          <a:p>
            <a:r>
              <a:rPr lang="en-US" dirty="0"/>
              <a:t>Right skew deviation +</a:t>
            </a:r>
          </a:p>
        </p:txBody>
      </p:sp>
    </p:spTree>
    <p:extLst>
      <p:ext uri="{BB962C8B-B14F-4D97-AF65-F5344CB8AC3E}">
        <p14:creationId xmlns:p14="http://schemas.microsoft.com/office/powerpoint/2010/main" val="4130533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CB44-4E97-EF3A-B550-DACBCCB1B192}"/>
              </a:ext>
            </a:extLst>
          </p:cNvPr>
          <p:cNvSpPr>
            <a:spLocks noGrp="1"/>
          </p:cNvSpPr>
          <p:nvPr>
            <p:ph type="title"/>
          </p:nvPr>
        </p:nvSpPr>
        <p:spPr/>
        <p:txBody>
          <a:bodyPr/>
          <a:lstStyle/>
          <a:p>
            <a:endParaRPr lang="en-US"/>
          </a:p>
        </p:txBody>
      </p:sp>
      <p:pic>
        <p:nvPicPr>
          <p:cNvPr id="4" name="ino">
            <a:hlinkClick r:id="" action="ppaction://media"/>
            <a:extLst>
              <a:ext uri="{FF2B5EF4-FFF2-40B4-BE49-F238E27FC236}">
                <a16:creationId xmlns:a16="http://schemas.microsoft.com/office/drawing/2014/main" id="{14B94DED-21D3-5A4E-A2FE-C980A1B3BB3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56077" y="349172"/>
            <a:ext cx="9966960" cy="6431280"/>
          </a:xfrm>
        </p:spPr>
      </p:pic>
    </p:spTree>
    <p:extLst>
      <p:ext uri="{BB962C8B-B14F-4D97-AF65-F5344CB8AC3E}">
        <p14:creationId xmlns:p14="http://schemas.microsoft.com/office/powerpoint/2010/main" val="241572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8A434-339C-F4D1-0553-4612ED01DAE3}"/>
              </a:ext>
            </a:extLst>
          </p:cNvPr>
          <p:cNvSpPr>
            <a:spLocks noGrp="1"/>
          </p:cNvSpPr>
          <p:nvPr>
            <p:ph type="title"/>
          </p:nvPr>
        </p:nvSpPr>
        <p:spPr/>
        <p:txBody>
          <a:bodyPr/>
          <a:lstStyle/>
          <a:p>
            <a:endParaRPr lang="en-US"/>
          </a:p>
        </p:txBody>
      </p:sp>
      <p:pic>
        <p:nvPicPr>
          <p:cNvPr id="4" name="eom">
            <a:hlinkClick r:id="" action="ppaction://media"/>
            <a:extLst>
              <a:ext uri="{FF2B5EF4-FFF2-40B4-BE49-F238E27FC236}">
                <a16:creationId xmlns:a16="http://schemas.microsoft.com/office/drawing/2014/main" id="{DEC5F131-B3AD-5A0D-A85C-138A9BD25F7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50302" y="-1"/>
            <a:ext cx="9687042" cy="6755363"/>
          </a:xfrm>
        </p:spPr>
      </p:pic>
    </p:spTree>
    <p:extLst>
      <p:ext uri="{BB962C8B-B14F-4D97-AF65-F5344CB8AC3E}">
        <p14:creationId xmlns:p14="http://schemas.microsoft.com/office/powerpoint/2010/main" val="165723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0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017CE-C4F5-B00D-B0BE-BEBBE45191E8}"/>
              </a:ext>
            </a:extLst>
          </p:cNvPr>
          <p:cNvSpPr>
            <a:spLocks noGrp="1"/>
          </p:cNvSpPr>
          <p:nvPr>
            <p:ph type="title"/>
          </p:nvPr>
        </p:nvSpPr>
        <p:spPr/>
        <p:txBody>
          <a:bodyPr/>
          <a:lstStyle/>
          <a:p>
            <a:endParaRPr lang="en-US"/>
          </a:p>
        </p:txBody>
      </p:sp>
      <p:pic>
        <p:nvPicPr>
          <p:cNvPr id="4" name="stellwag">
            <a:hlinkClick r:id="" action="ppaction://media"/>
            <a:extLst>
              <a:ext uri="{FF2B5EF4-FFF2-40B4-BE49-F238E27FC236}">
                <a16:creationId xmlns:a16="http://schemas.microsoft.com/office/drawing/2014/main" id="{BF7F8D15-31C5-1D0F-671B-55E40F594EA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03120" y="0"/>
            <a:ext cx="9150668" cy="6705600"/>
          </a:xfrm>
        </p:spPr>
      </p:pic>
    </p:spTree>
    <p:extLst>
      <p:ext uri="{BB962C8B-B14F-4D97-AF65-F5344CB8AC3E}">
        <p14:creationId xmlns:p14="http://schemas.microsoft.com/office/powerpoint/2010/main" val="260170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E3416-9001-987D-BC67-6CFE1EA214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753088-BD73-2EC4-11FD-ACCEE3511447}"/>
              </a:ext>
            </a:extLst>
          </p:cNvPr>
          <p:cNvSpPr>
            <a:spLocks noGrp="1"/>
          </p:cNvSpPr>
          <p:nvPr>
            <p:ph idx="1"/>
          </p:nvPr>
        </p:nvSpPr>
        <p:spPr/>
        <p:txBody>
          <a:bodyPr/>
          <a:lstStyle/>
          <a:p>
            <a:r>
              <a:rPr lang="en-US" dirty="0"/>
              <a:t>pupil- size and shape normal</a:t>
            </a:r>
          </a:p>
          <a:p>
            <a:r>
              <a:rPr lang="en-US" dirty="0" err="1"/>
              <a:t>Covergence</a:t>
            </a:r>
            <a:r>
              <a:rPr lang="en-US" dirty="0"/>
              <a:t> normal</a:t>
            </a:r>
          </a:p>
          <a:p>
            <a:r>
              <a:rPr lang="en-US" dirty="0"/>
              <a:t>Reflex – normal</a:t>
            </a:r>
          </a:p>
          <a:p>
            <a:r>
              <a:rPr lang="en-US" dirty="0"/>
              <a:t>5,7,8,9,10,12 – normal</a:t>
            </a:r>
          </a:p>
          <a:p>
            <a:endParaRPr lang="en-US" dirty="0"/>
          </a:p>
        </p:txBody>
      </p:sp>
    </p:spTree>
    <p:extLst>
      <p:ext uri="{BB962C8B-B14F-4D97-AF65-F5344CB8AC3E}">
        <p14:creationId xmlns:p14="http://schemas.microsoft.com/office/powerpoint/2010/main" val="379261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099D1-29FF-F7E2-746E-4B95A6A59F01}"/>
              </a:ext>
            </a:extLst>
          </p:cNvPr>
          <p:cNvSpPr>
            <a:spLocks noGrp="1"/>
          </p:cNvSpPr>
          <p:nvPr>
            <p:ph type="title"/>
          </p:nvPr>
        </p:nvSpPr>
        <p:spPr/>
        <p:txBody>
          <a:bodyPr/>
          <a:lstStyle/>
          <a:p>
            <a:r>
              <a:rPr lang="en-US" dirty="0"/>
              <a:t>Motor system</a:t>
            </a:r>
          </a:p>
        </p:txBody>
      </p:sp>
      <p:sp>
        <p:nvSpPr>
          <p:cNvPr id="3" name="Content Placeholder 2">
            <a:extLst>
              <a:ext uri="{FF2B5EF4-FFF2-40B4-BE49-F238E27FC236}">
                <a16:creationId xmlns:a16="http://schemas.microsoft.com/office/drawing/2014/main" id="{D85EA2E0-6DCE-27B1-84DF-576D619B85DD}"/>
              </a:ext>
            </a:extLst>
          </p:cNvPr>
          <p:cNvSpPr>
            <a:spLocks noGrp="1"/>
          </p:cNvSpPr>
          <p:nvPr>
            <p:ph idx="1"/>
          </p:nvPr>
        </p:nvSpPr>
        <p:spPr/>
        <p:txBody>
          <a:bodyPr>
            <a:normAutofit fontScale="85000" lnSpcReduction="20000"/>
          </a:bodyPr>
          <a:lstStyle/>
          <a:p>
            <a:r>
              <a:rPr lang="en-US" dirty="0"/>
              <a:t>Bulk – normal </a:t>
            </a:r>
            <a:r>
              <a:rPr lang="en-US" dirty="0" err="1"/>
              <a:t>b/l</a:t>
            </a:r>
            <a:endParaRPr lang="en-US" dirty="0"/>
          </a:p>
          <a:p>
            <a:r>
              <a:rPr lang="en-US" dirty="0"/>
              <a:t>Tone – hypotonia </a:t>
            </a:r>
            <a:r>
              <a:rPr lang="en-US" dirty="0" err="1"/>
              <a:t>b/l</a:t>
            </a:r>
            <a:endParaRPr lang="en-US" dirty="0"/>
          </a:p>
          <a:p>
            <a:r>
              <a:rPr lang="en-US" dirty="0"/>
              <a:t>Reflex – plantar – </a:t>
            </a:r>
            <a:r>
              <a:rPr lang="en-US" dirty="0" err="1"/>
              <a:t>b/l</a:t>
            </a:r>
            <a:r>
              <a:rPr lang="en-US" dirty="0"/>
              <a:t> flexor</a:t>
            </a:r>
          </a:p>
          <a:p>
            <a:r>
              <a:rPr lang="en-US" dirty="0"/>
              <a:t>DTR – 2+ </a:t>
            </a:r>
            <a:r>
              <a:rPr lang="en-US" dirty="0" err="1"/>
              <a:t>b/l</a:t>
            </a:r>
            <a:endParaRPr lang="en-US" dirty="0"/>
          </a:p>
          <a:p>
            <a:r>
              <a:rPr lang="en-US" dirty="0"/>
              <a:t>Coordination- </a:t>
            </a:r>
          </a:p>
          <a:p>
            <a:r>
              <a:rPr lang="en-US" dirty="0" err="1"/>
              <a:t>Upperlimb</a:t>
            </a:r>
            <a:r>
              <a:rPr lang="en-US" dirty="0"/>
              <a:t>- finger nose – </a:t>
            </a:r>
            <a:r>
              <a:rPr lang="en-US" dirty="0" err="1"/>
              <a:t>b/l</a:t>
            </a:r>
            <a:r>
              <a:rPr lang="en-US" dirty="0"/>
              <a:t> dysmetria   lower limb- heel knee test- </a:t>
            </a:r>
            <a:r>
              <a:rPr lang="en-US" dirty="0" err="1"/>
              <a:t>incordination</a:t>
            </a:r>
            <a:r>
              <a:rPr lang="en-US" dirty="0"/>
              <a:t>+</a:t>
            </a:r>
          </a:p>
          <a:p>
            <a:r>
              <a:rPr lang="en-US" dirty="0"/>
              <a:t>Finger-finger nose- past pointing +</a:t>
            </a:r>
          </a:p>
          <a:p>
            <a:r>
              <a:rPr lang="en-US" dirty="0" err="1"/>
              <a:t>Dysdiadakokinesia</a:t>
            </a:r>
            <a:r>
              <a:rPr lang="en-US" dirty="0"/>
              <a:t> - + </a:t>
            </a:r>
            <a:r>
              <a:rPr lang="en-US" dirty="0" err="1"/>
              <a:t>b/l</a:t>
            </a:r>
            <a:endParaRPr lang="en-US" dirty="0"/>
          </a:p>
          <a:p>
            <a:endParaRPr lang="en-US" dirty="0"/>
          </a:p>
          <a:p>
            <a:endParaRPr lang="en-US" dirty="0"/>
          </a:p>
        </p:txBody>
      </p:sp>
    </p:spTree>
    <p:extLst>
      <p:ext uri="{BB962C8B-B14F-4D97-AF65-F5344CB8AC3E}">
        <p14:creationId xmlns:p14="http://schemas.microsoft.com/office/powerpoint/2010/main" val="1864382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972B-BF53-4389-33CE-0A6675BCD051}"/>
              </a:ext>
            </a:extLst>
          </p:cNvPr>
          <p:cNvSpPr>
            <a:spLocks noGrp="1"/>
          </p:cNvSpPr>
          <p:nvPr>
            <p:ph type="title"/>
          </p:nvPr>
        </p:nvSpPr>
        <p:spPr/>
        <p:txBody>
          <a:bodyPr/>
          <a:lstStyle/>
          <a:p>
            <a:endParaRPr lang="en-US"/>
          </a:p>
        </p:txBody>
      </p:sp>
      <p:pic>
        <p:nvPicPr>
          <p:cNvPr id="4" name="dysmetria dysdiakokinesia">
            <a:hlinkClick r:id="" action="ppaction://media"/>
            <a:extLst>
              <a:ext uri="{FF2B5EF4-FFF2-40B4-BE49-F238E27FC236}">
                <a16:creationId xmlns:a16="http://schemas.microsoft.com/office/drawing/2014/main" id="{AB09E396-17A2-4AF9-AB1B-37DF618117EC}"/>
              </a:ext>
            </a:extLst>
          </p:cNvPr>
          <p:cNvPicPr>
            <a:picLocks noGrp="1" noChangeAspect="1"/>
          </p:cNvPicPr>
          <p:nvPr>
            <p:ph idx="1"/>
            <a:videoFile r:link="rId1"/>
            <p:extLst>
              <p:ext uri="{DAA4B4D4-6D71-4841-9C94-3DE7FCFB9230}">
                <p14:media xmlns:p14="http://schemas.microsoft.com/office/powerpoint/2010/main" r:embed="rId2">
                  <p14:trim st="13718" end="53333.17"/>
                </p14:media>
              </p:ext>
            </p:extLst>
          </p:nvPr>
        </p:nvPicPr>
        <p:blipFill>
          <a:blip r:embed="rId4"/>
          <a:stretch>
            <a:fillRect/>
          </a:stretch>
        </p:blipFill>
        <p:spPr>
          <a:xfrm>
            <a:off x="3495039" y="-18661"/>
            <a:ext cx="5537201" cy="6563360"/>
          </a:xfrm>
        </p:spPr>
      </p:pic>
    </p:spTree>
    <p:extLst>
      <p:ext uri="{BB962C8B-B14F-4D97-AF65-F5344CB8AC3E}">
        <p14:creationId xmlns:p14="http://schemas.microsoft.com/office/powerpoint/2010/main" val="181039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4C4E-70BE-85BE-5ADC-0A01F01037C2}"/>
              </a:ext>
            </a:extLst>
          </p:cNvPr>
          <p:cNvSpPr>
            <a:spLocks noGrp="1"/>
          </p:cNvSpPr>
          <p:nvPr>
            <p:ph type="title"/>
          </p:nvPr>
        </p:nvSpPr>
        <p:spPr/>
        <p:txBody>
          <a:bodyPr/>
          <a:lstStyle/>
          <a:p>
            <a:endParaRPr lang="en-US"/>
          </a:p>
        </p:txBody>
      </p:sp>
      <p:pic>
        <p:nvPicPr>
          <p:cNvPr id="4" name="dysmetria dysdiakokinesia">
            <a:hlinkClick r:id="" action="ppaction://media"/>
            <a:extLst>
              <a:ext uri="{FF2B5EF4-FFF2-40B4-BE49-F238E27FC236}">
                <a16:creationId xmlns:a16="http://schemas.microsoft.com/office/drawing/2014/main" id="{37535470-C1DA-6BB2-94BE-134467230424}"/>
              </a:ext>
            </a:extLst>
          </p:cNvPr>
          <p:cNvPicPr>
            <a:picLocks noGrp="1" noChangeAspect="1"/>
          </p:cNvPicPr>
          <p:nvPr>
            <p:ph idx="1"/>
            <a:videoFile r:link="rId1"/>
            <p:extLst>
              <p:ext uri="{DAA4B4D4-6D71-4841-9C94-3DE7FCFB9230}">
                <p14:media xmlns:p14="http://schemas.microsoft.com/office/powerpoint/2010/main" r:embed="rId2">
                  <p14:trim st="59235"/>
                </p14:media>
              </p:ext>
            </p:extLst>
          </p:nvPr>
        </p:nvPicPr>
        <p:blipFill>
          <a:blip r:embed="rId4"/>
          <a:stretch>
            <a:fillRect/>
          </a:stretch>
        </p:blipFill>
        <p:spPr>
          <a:xfrm>
            <a:off x="2934789" y="104503"/>
            <a:ext cx="6261462" cy="6453051"/>
          </a:xfrm>
        </p:spPr>
      </p:pic>
    </p:spTree>
    <p:extLst>
      <p:ext uri="{BB962C8B-B14F-4D97-AF65-F5344CB8AC3E}">
        <p14:creationId xmlns:p14="http://schemas.microsoft.com/office/powerpoint/2010/main" val="17443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961AE-062A-3224-5128-CC8D0CA252F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2DF026-1577-DF50-F61C-346AD984C848}"/>
              </a:ext>
            </a:extLst>
          </p:cNvPr>
          <p:cNvSpPr>
            <a:spLocks noGrp="1"/>
          </p:cNvSpPr>
          <p:nvPr>
            <p:ph idx="1"/>
          </p:nvPr>
        </p:nvSpPr>
        <p:spPr/>
        <p:txBody>
          <a:bodyPr/>
          <a:lstStyle/>
          <a:p>
            <a:r>
              <a:rPr lang="en-US" dirty="0"/>
              <a:t>Resting tremor+ both </a:t>
            </a:r>
            <a:r>
              <a:rPr lang="en-US" dirty="0" err="1"/>
              <a:t>ul</a:t>
            </a:r>
            <a:r>
              <a:rPr lang="en-US" dirty="0"/>
              <a:t>, </a:t>
            </a:r>
            <a:r>
              <a:rPr lang="en-US" dirty="0" err="1"/>
              <a:t>ll</a:t>
            </a:r>
            <a:r>
              <a:rPr lang="en-US" dirty="0"/>
              <a:t> and tongue</a:t>
            </a:r>
          </a:p>
          <a:p>
            <a:r>
              <a:rPr lang="en-US" dirty="0"/>
              <a:t>Gait ataxia +, wide based gait </a:t>
            </a:r>
          </a:p>
          <a:p>
            <a:endParaRPr lang="en-US" dirty="0"/>
          </a:p>
        </p:txBody>
      </p:sp>
    </p:spTree>
    <p:extLst>
      <p:ext uri="{BB962C8B-B14F-4D97-AF65-F5344CB8AC3E}">
        <p14:creationId xmlns:p14="http://schemas.microsoft.com/office/powerpoint/2010/main" val="3598038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FD7F-075F-B988-DD49-41E5A3C3238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3E321D7-157A-1D47-1C61-AF57F22552A5}"/>
              </a:ext>
            </a:extLst>
          </p:cNvPr>
          <p:cNvSpPr>
            <a:spLocks noGrp="1"/>
          </p:cNvSpPr>
          <p:nvPr>
            <p:ph idx="1"/>
          </p:nvPr>
        </p:nvSpPr>
        <p:spPr/>
        <p:txBody>
          <a:bodyPr/>
          <a:lstStyle/>
          <a:p>
            <a:r>
              <a:rPr lang="en-US" dirty="0"/>
              <a:t>Sensory system </a:t>
            </a:r>
            <a:r>
              <a:rPr lang="en-US" dirty="0" err="1"/>
              <a:t>examniantion</a:t>
            </a:r>
            <a:r>
              <a:rPr lang="en-US" dirty="0"/>
              <a:t> – </a:t>
            </a:r>
            <a:r>
              <a:rPr lang="en-US" dirty="0" err="1"/>
              <a:t>wnl</a:t>
            </a:r>
            <a:endParaRPr lang="en-US" dirty="0"/>
          </a:p>
          <a:p>
            <a:r>
              <a:rPr lang="en-US" dirty="0"/>
              <a:t>No autonomic signs</a:t>
            </a:r>
          </a:p>
          <a:p>
            <a:r>
              <a:rPr lang="en-US" dirty="0"/>
              <a:t>Skull and spine – normal</a:t>
            </a:r>
          </a:p>
          <a:p>
            <a:r>
              <a:rPr lang="en-US" dirty="0"/>
              <a:t>No signs of meningeal irritation</a:t>
            </a:r>
          </a:p>
          <a:p>
            <a:endParaRPr lang="en-US" dirty="0"/>
          </a:p>
        </p:txBody>
      </p:sp>
    </p:spTree>
    <p:extLst>
      <p:ext uri="{BB962C8B-B14F-4D97-AF65-F5344CB8AC3E}">
        <p14:creationId xmlns:p14="http://schemas.microsoft.com/office/powerpoint/2010/main" val="2612624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7FE1A-C2DC-1AEA-3D2D-4214A5F7C7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9BC09AE-D64A-6CAD-3BF5-7190E25CF244}"/>
              </a:ext>
            </a:extLst>
          </p:cNvPr>
          <p:cNvSpPr>
            <a:spLocks noGrp="1"/>
          </p:cNvSpPr>
          <p:nvPr>
            <p:ph idx="1"/>
          </p:nvPr>
        </p:nvSpPr>
        <p:spPr/>
        <p:txBody>
          <a:bodyPr/>
          <a:lstStyle/>
          <a:p>
            <a:r>
              <a:rPr lang="en-US" dirty="0" err="1"/>
              <a:t>Cvs</a:t>
            </a:r>
            <a:r>
              <a:rPr lang="en-US" dirty="0"/>
              <a:t>- inspection –normal</a:t>
            </a:r>
          </a:p>
          <a:p>
            <a:r>
              <a:rPr lang="en-US" dirty="0"/>
              <a:t>Palpation –apex 5</a:t>
            </a:r>
            <a:r>
              <a:rPr lang="en-US" baseline="30000" dirty="0"/>
              <a:t>th</a:t>
            </a:r>
            <a:r>
              <a:rPr lang="en-US" dirty="0"/>
              <a:t> </a:t>
            </a:r>
            <a:r>
              <a:rPr lang="en-US" dirty="0" err="1"/>
              <a:t>ic</a:t>
            </a:r>
            <a:r>
              <a:rPr lang="en-US" dirty="0"/>
              <a:t> space mcl</a:t>
            </a:r>
          </a:p>
          <a:p>
            <a:r>
              <a:rPr lang="en-US" dirty="0"/>
              <a:t>Auscultation- HS- normal</a:t>
            </a:r>
          </a:p>
          <a:p>
            <a:r>
              <a:rPr lang="en-US" dirty="0"/>
              <a:t>No murmur or added sounds</a:t>
            </a:r>
          </a:p>
          <a:p>
            <a:endParaRPr lang="en-US" dirty="0"/>
          </a:p>
          <a:p>
            <a:endParaRPr lang="en-US" dirty="0"/>
          </a:p>
        </p:txBody>
      </p:sp>
    </p:spTree>
    <p:extLst>
      <p:ext uri="{BB962C8B-B14F-4D97-AF65-F5344CB8AC3E}">
        <p14:creationId xmlns:p14="http://schemas.microsoft.com/office/powerpoint/2010/main" val="2732902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95D79-7686-BCAE-D4A9-B8BCAA7EC65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F313550-0BED-15F9-E842-3684DE01FC41}"/>
              </a:ext>
            </a:extLst>
          </p:cNvPr>
          <p:cNvSpPr>
            <a:spLocks noGrp="1"/>
          </p:cNvSpPr>
          <p:nvPr>
            <p:ph idx="1"/>
          </p:nvPr>
        </p:nvSpPr>
        <p:spPr/>
        <p:txBody>
          <a:bodyPr/>
          <a:lstStyle/>
          <a:p>
            <a:r>
              <a:rPr lang="en-US" dirty="0"/>
              <a:t>Respiratory system- </a:t>
            </a:r>
            <a:r>
              <a:rPr lang="en-US" dirty="0" err="1"/>
              <a:t>wnl</a:t>
            </a:r>
            <a:endParaRPr lang="en-US" dirty="0"/>
          </a:p>
          <a:p>
            <a:r>
              <a:rPr lang="en-US" dirty="0"/>
              <a:t>Git- </a:t>
            </a:r>
            <a:r>
              <a:rPr lang="en-US" dirty="0" err="1"/>
              <a:t>wnl</a:t>
            </a:r>
            <a:endParaRPr lang="en-US" dirty="0"/>
          </a:p>
        </p:txBody>
      </p:sp>
    </p:spTree>
    <p:extLst>
      <p:ext uri="{BB962C8B-B14F-4D97-AF65-F5344CB8AC3E}">
        <p14:creationId xmlns:p14="http://schemas.microsoft.com/office/powerpoint/2010/main" val="2043436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20099-A6E3-9E6B-866D-8C921192195C}"/>
              </a:ext>
            </a:extLst>
          </p:cNvPr>
          <p:cNvSpPr>
            <a:spLocks noGrp="1"/>
          </p:cNvSpPr>
          <p:nvPr>
            <p:ph type="title"/>
          </p:nvPr>
        </p:nvSpPr>
        <p:spPr/>
        <p:txBody>
          <a:bodyPr/>
          <a:lstStyle/>
          <a:p>
            <a:r>
              <a:rPr lang="en-US" dirty="0"/>
              <a:t>diagnosis</a:t>
            </a:r>
          </a:p>
        </p:txBody>
      </p:sp>
      <p:sp>
        <p:nvSpPr>
          <p:cNvPr id="3" name="Content Placeholder 2">
            <a:extLst>
              <a:ext uri="{FF2B5EF4-FFF2-40B4-BE49-F238E27FC236}">
                <a16:creationId xmlns:a16="http://schemas.microsoft.com/office/drawing/2014/main" id="{4430291E-8634-7AF8-C7DA-5783E7C20AB5}"/>
              </a:ext>
            </a:extLst>
          </p:cNvPr>
          <p:cNvSpPr>
            <a:spLocks noGrp="1"/>
          </p:cNvSpPr>
          <p:nvPr>
            <p:ph idx="1"/>
          </p:nvPr>
        </p:nvSpPr>
        <p:spPr/>
        <p:txBody>
          <a:bodyPr/>
          <a:lstStyle/>
          <a:p>
            <a:r>
              <a:rPr lang="en-US" dirty="0"/>
              <a:t>Right internuclear ophthalmoplegia with bilateral cerebellar signs</a:t>
            </a:r>
          </a:p>
          <a:p>
            <a:r>
              <a:rPr lang="en-US" dirty="0"/>
              <a:t>Cerebrovascular accident – infarct- right midbrain at the level inferior colliculus , superior cerebellar peduncle </a:t>
            </a:r>
            <a:r>
              <a:rPr lang="en-US" dirty="0" err="1"/>
              <a:t>deccusation</a:t>
            </a:r>
            <a:r>
              <a:rPr lang="en-US" dirty="0"/>
              <a:t> – paramedian </a:t>
            </a:r>
            <a:r>
              <a:rPr lang="en-US" dirty="0" err="1"/>
              <a:t>perferorating</a:t>
            </a:r>
            <a:r>
              <a:rPr lang="en-US" dirty="0"/>
              <a:t> branches of posterior cerebral artery</a:t>
            </a:r>
          </a:p>
          <a:p>
            <a:r>
              <a:rPr lang="en-US" dirty="0"/>
              <a:t>t2dm , hypertension</a:t>
            </a:r>
          </a:p>
          <a:p>
            <a:endParaRPr lang="en-US" dirty="0"/>
          </a:p>
        </p:txBody>
      </p:sp>
    </p:spTree>
    <p:extLst>
      <p:ext uri="{BB962C8B-B14F-4D97-AF65-F5344CB8AC3E}">
        <p14:creationId xmlns:p14="http://schemas.microsoft.com/office/powerpoint/2010/main" val="210221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E3613-047E-9246-F0FA-D90218A80A07}"/>
              </a:ext>
            </a:extLst>
          </p:cNvPr>
          <p:cNvSpPr>
            <a:spLocks noGrp="1"/>
          </p:cNvSpPr>
          <p:nvPr>
            <p:ph type="title"/>
          </p:nvPr>
        </p:nvSpPr>
        <p:spPr/>
        <p:txBody>
          <a:bodyPr/>
          <a:lstStyle/>
          <a:p>
            <a:r>
              <a:rPr lang="en-US" dirty="0"/>
              <a:t>investigation</a:t>
            </a:r>
          </a:p>
        </p:txBody>
      </p:sp>
      <p:sp>
        <p:nvSpPr>
          <p:cNvPr id="3" name="Content Placeholder 2">
            <a:extLst>
              <a:ext uri="{FF2B5EF4-FFF2-40B4-BE49-F238E27FC236}">
                <a16:creationId xmlns:a16="http://schemas.microsoft.com/office/drawing/2014/main" id="{D4F3DBB6-DF17-BB1D-4B03-BC510FABA2D7}"/>
              </a:ext>
            </a:extLst>
          </p:cNvPr>
          <p:cNvSpPr>
            <a:spLocks noGrp="1"/>
          </p:cNvSpPr>
          <p:nvPr>
            <p:ph idx="1"/>
          </p:nvPr>
        </p:nvSpPr>
        <p:spPr/>
        <p:txBody>
          <a:bodyPr/>
          <a:lstStyle/>
          <a:p>
            <a:r>
              <a:rPr lang="en-US" dirty="0"/>
              <a:t>Hb – 15.9</a:t>
            </a:r>
          </a:p>
          <a:p>
            <a:r>
              <a:rPr lang="en-US" dirty="0"/>
              <a:t>Tc-7600</a:t>
            </a:r>
          </a:p>
          <a:p>
            <a:r>
              <a:rPr lang="en-US" dirty="0" err="1"/>
              <a:t>Plt</a:t>
            </a:r>
            <a:r>
              <a:rPr lang="en-US" dirty="0"/>
              <a:t>- 1.9l</a:t>
            </a:r>
          </a:p>
          <a:p>
            <a:r>
              <a:rPr lang="en-US" dirty="0" err="1"/>
              <a:t>Esr</a:t>
            </a:r>
            <a:r>
              <a:rPr lang="en-US" dirty="0"/>
              <a:t> -10</a:t>
            </a:r>
          </a:p>
          <a:p>
            <a:endParaRPr lang="en-US" dirty="0"/>
          </a:p>
          <a:p>
            <a:endParaRPr lang="en-US" dirty="0"/>
          </a:p>
        </p:txBody>
      </p:sp>
    </p:spTree>
    <p:extLst>
      <p:ext uri="{BB962C8B-B14F-4D97-AF65-F5344CB8AC3E}">
        <p14:creationId xmlns:p14="http://schemas.microsoft.com/office/powerpoint/2010/main" val="733328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9AF7A-EB86-00E9-FC10-BD26E32259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CE200E-B521-1757-64E1-7A7F0F021730}"/>
              </a:ext>
            </a:extLst>
          </p:cNvPr>
          <p:cNvSpPr>
            <a:spLocks noGrp="1"/>
          </p:cNvSpPr>
          <p:nvPr>
            <p:ph idx="1"/>
          </p:nvPr>
        </p:nvSpPr>
        <p:spPr/>
        <p:txBody>
          <a:bodyPr/>
          <a:lstStyle/>
          <a:p>
            <a:r>
              <a:rPr lang="en-US" dirty="0" err="1"/>
              <a:t>Bu,cr</a:t>
            </a:r>
            <a:r>
              <a:rPr lang="en-US" dirty="0"/>
              <a:t>- 28/1.2</a:t>
            </a:r>
          </a:p>
          <a:p>
            <a:r>
              <a:rPr lang="en-US" dirty="0"/>
              <a:t>Se- 141/3.8</a:t>
            </a:r>
          </a:p>
          <a:p>
            <a:r>
              <a:rPr lang="en-US" dirty="0"/>
              <a:t>Rbs-169</a:t>
            </a:r>
          </a:p>
          <a:p>
            <a:r>
              <a:rPr lang="en-US" dirty="0"/>
              <a:t>Tb-0.8</a:t>
            </a:r>
          </a:p>
          <a:p>
            <a:r>
              <a:rPr lang="en-US" dirty="0" err="1"/>
              <a:t>Ot</a:t>
            </a:r>
            <a:r>
              <a:rPr lang="en-US" dirty="0"/>
              <a:t>/</a:t>
            </a:r>
            <a:r>
              <a:rPr lang="en-US" dirty="0" err="1"/>
              <a:t>pt</a:t>
            </a:r>
            <a:r>
              <a:rPr lang="en-US" dirty="0"/>
              <a:t>- 35/39</a:t>
            </a:r>
          </a:p>
          <a:p>
            <a:r>
              <a:rPr lang="en-US" dirty="0"/>
              <a:t>Alp-75</a:t>
            </a:r>
          </a:p>
          <a:p>
            <a:endParaRPr lang="en-US" dirty="0"/>
          </a:p>
        </p:txBody>
      </p:sp>
    </p:spTree>
    <p:extLst>
      <p:ext uri="{BB962C8B-B14F-4D97-AF65-F5344CB8AC3E}">
        <p14:creationId xmlns:p14="http://schemas.microsoft.com/office/powerpoint/2010/main" val="6768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0468-3581-31F3-2C05-FEEA64892637}"/>
              </a:ext>
            </a:extLst>
          </p:cNvPr>
          <p:cNvSpPr>
            <a:spLocks noGrp="1"/>
          </p:cNvSpPr>
          <p:nvPr>
            <p:ph type="title"/>
          </p:nvPr>
        </p:nvSpPr>
        <p:spPr/>
        <p:txBody>
          <a:bodyPr/>
          <a:lstStyle/>
          <a:p>
            <a:r>
              <a:rPr lang="en-US" dirty="0" err="1"/>
              <a:t>Mri</a:t>
            </a:r>
            <a:r>
              <a:rPr lang="en-US" dirty="0"/>
              <a:t> brain</a:t>
            </a:r>
          </a:p>
        </p:txBody>
      </p:sp>
      <p:sp>
        <p:nvSpPr>
          <p:cNvPr id="3" name="Content Placeholder 2">
            <a:extLst>
              <a:ext uri="{FF2B5EF4-FFF2-40B4-BE49-F238E27FC236}">
                <a16:creationId xmlns:a16="http://schemas.microsoft.com/office/drawing/2014/main" id="{DDB9A45F-F3F7-BAB0-BC99-0ECD53A964CC}"/>
              </a:ext>
            </a:extLst>
          </p:cNvPr>
          <p:cNvSpPr>
            <a:spLocks noGrp="1"/>
          </p:cNvSpPr>
          <p:nvPr>
            <p:ph idx="1"/>
          </p:nvPr>
        </p:nvSpPr>
        <p:spPr/>
        <p:txBody>
          <a:bodyPr/>
          <a:lstStyle/>
          <a:p>
            <a:r>
              <a:rPr lang="en-US" dirty="0"/>
              <a:t>Acute non hemorrhagic infarct in the midbrain in the right paramedian location</a:t>
            </a:r>
          </a:p>
          <a:p>
            <a:r>
              <a:rPr lang="en-US" dirty="0"/>
              <a:t>Few chronic ischemic foci in bilateral frontoparietal ischemia</a:t>
            </a:r>
          </a:p>
          <a:p>
            <a:r>
              <a:rPr lang="en-US" dirty="0"/>
              <a:t>Old lacunar infarct in the left thalamus</a:t>
            </a:r>
          </a:p>
          <a:p>
            <a:endParaRPr lang="en-US" dirty="0"/>
          </a:p>
        </p:txBody>
      </p:sp>
    </p:spTree>
    <p:extLst>
      <p:ext uri="{BB962C8B-B14F-4D97-AF65-F5344CB8AC3E}">
        <p14:creationId xmlns:p14="http://schemas.microsoft.com/office/powerpoint/2010/main" val="4033482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8A46F-3B01-4190-8C54-2EDC2BAC5545}"/>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6C882242-246C-4F44-94E6-4B8928498615}"/>
              </a:ext>
            </a:extLst>
          </p:cNvPr>
          <p:cNvPicPr>
            <a:picLocks noGrp="1" noChangeAspect="1"/>
          </p:cNvPicPr>
          <p:nvPr>
            <p:ph idx="1"/>
          </p:nvPr>
        </p:nvPicPr>
        <p:blipFill>
          <a:blip r:embed="rId2"/>
          <a:stretch>
            <a:fillRect/>
          </a:stretch>
        </p:blipFill>
        <p:spPr>
          <a:xfrm>
            <a:off x="1625600" y="0"/>
            <a:ext cx="9103360" cy="6756400"/>
          </a:xfrm>
        </p:spPr>
      </p:pic>
    </p:spTree>
    <p:extLst>
      <p:ext uri="{BB962C8B-B14F-4D97-AF65-F5344CB8AC3E}">
        <p14:creationId xmlns:p14="http://schemas.microsoft.com/office/powerpoint/2010/main" val="2841514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F0B2D-52A2-5F16-0EE7-AD908C5A530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A753C07-1136-0E8C-9EC3-FAB5BE4F63E7}"/>
              </a:ext>
            </a:extLst>
          </p:cNvPr>
          <p:cNvPicPr>
            <a:picLocks noGrp="1" noChangeAspect="1"/>
          </p:cNvPicPr>
          <p:nvPr>
            <p:ph idx="1"/>
          </p:nvPr>
        </p:nvPicPr>
        <p:blipFill>
          <a:blip r:embed="rId2"/>
          <a:stretch>
            <a:fillRect/>
          </a:stretch>
        </p:blipFill>
        <p:spPr>
          <a:xfrm>
            <a:off x="2133600" y="-81280"/>
            <a:ext cx="8455554" cy="6756400"/>
          </a:xfrm>
        </p:spPr>
      </p:pic>
    </p:spTree>
    <p:extLst>
      <p:ext uri="{BB962C8B-B14F-4D97-AF65-F5344CB8AC3E}">
        <p14:creationId xmlns:p14="http://schemas.microsoft.com/office/powerpoint/2010/main" val="2953528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906B-5124-3117-A3E4-1E042010CED6}"/>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AE378E4C-8736-A8D3-0B56-B4C328D3AF85}"/>
              </a:ext>
            </a:extLst>
          </p:cNvPr>
          <p:cNvSpPr>
            <a:spLocks noGrp="1"/>
          </p:cNvSpPr>
          <p:nvPr>
            <p:ph idx="1"/>
          </p:nvPr>
        </p:nvSpPr>
        <p:spPr/>
        <p:txBody>
          <a:bodyPr/>
          <a:lstStyle/>
          <a:p>
            <a:r>
              <a:rPr lang="en-US" dirty="0"/>
              <a:t>Small infarcts of the brainstem and especially of the mesencephalon can cause numerous clinical syndromes. </a:t>
            </a:r>
          </a:p>
          <a:p>
            <a:r>
              <a:rPr lang="en-US" dirty="0"/>
              <a:t>These syndromes constitute the atypical lacunar syndromes</a:t>
            </a:r>
          </a:p>
        </p:txBody>
      </p:sp>
    </p:spTree>
    <p:extLst>
      <p:ext uri="{BB962C8B-B14F-4D97-AF65-F5344CB8AC3E}">
        <p14:creationId xmlns:p14="http://schemas.microsoft.com/office/powerpoint/2010/main" val="3886654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94829-52C0-77E2-119B-DA064F560FB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AA917A-B2CB-ED9E-11B7-E300F8605257}"/>
              </a:ext>
            </a:extLst>
          </p:cNvPr>
          <p:cNvSpPr>
            <a:spLocks noGrp="1"/>
          </p:cNvSpPr>
          <p:nvPr>
            <p:ph idx="1"/>
          </p:nvPr>
        </p:nvSpPr>
        <p:spPr/>
        <p:txBody>
          <a:bodyPr/>
          <a:lstStyle/>
          <a:p>
            <a:r>
              <a:rPr lang="en-US" dirty="0"/>
              <a:t>Cases presenting with the combined features of cerebellar ataxia and INO have been infrequently reported in the literature, and in our patient, cerebellar ataxia was associated to  INO.</a:t>
            </a:r>
          </a:p>
        </p:txBody>
      </p:sp>
    </p:spTree>
    <p:extLst>
      <p:ext uri="{BB962C8B-B14F-4D97-AF65-F5344CB8AC3E}">
        <p14:creationId xmlns:p14="http://schemas.microsoft.com/office/powerpoint/2010/main" val="677992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C37C6-A498-8D2C-8CCE-97831047D0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FD8CD0-B9DC-88B7-7600-498D1FB8FB8E}"/>
              </a:ext>
            </a:extLst>
          </p:cNvPr>
          <p:cNvSpPr>
            <a:spLocks noGrp="1"/>
          </p:cNvSpPr>
          <p:nvPr>
            <p:ph idx="1"/>
          </p:nvPr>
        </p:nvSpPr>
        <p:spPr/>
        <p:txBody>
          <a:bodyPr/>
          <a:lstStyle/>
          <a:p>
            <a:r>
              <a:rPr lang="en-US" b="0" i="0" dirty="0">
                <a:effectLst/>
                <a:latin typeface="MuseoSans"/>
              </a:rPr>
              <a:t>INO results from the interruption of the internuclear pathway (</a:t>
            </a:r>
            <a:r>
              <a:rPr lang="en-US" b="1" i="0" dirty="0">
                <a:effectLst/>
                <a:latin typeface="MuseoSans"/>
              </a:rPr>
              <a:t>MLF</a:t>
            </a:r>
            <a:r>
              <a:rPr lang="en-US" b="0" i="0" dirty="0">
                <a:effectLst/>
                <a:latin typeface="MuseoSans"/>
              </a:rPr>
              <a:t>) connecting the nucleus of the </a:t>
            </a:r>
            <a:r>
              <a:rPr lang="en-US" i="0" dirty="0">
                <a:effectLst/>
                <a:latin typeface="MuseoSans"/>
              </a:rPr>
              <a:t>abducens nerve </a:t>
            </a:r>
            <a:r>
              <a:rPr lang="en-US" b="0" i="0" dirty="0">
                <a:effectLst/>
                <a:latin typeface="MuseoSans"/>
              </a:rPr>
              <a:t>with the contralateral medial rectus muscles nucleus of the oculomotor nerve</a:t>
            </a:r>
            <a:endParaRPr lang="en-US" dirty="0"/>
          </a:p>
        </p:txBody>
      </p:sp>
    </p:spTree>
    <p:extLst>
      <p:ext uri="{BB962C8B-B14F-4D97-AF65-F5344CB8AC3E}">
        <p14:creationId xmlns:p14="http://schemas.microsoft.com/office/powerpoint/2010/main" val="4045157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6993-A1C9-59FD-2E04-60140F1C4D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F35AD3-BAE4-8285-2CFB-1547C8BFC201}"/>
              </a:ext>
            </a:extLst>
          </p:cNvPr>
          <p:cNvSpPr>
            <a:spLocks noGrp="1"/>
          </p:cNvSpPr>
          <p:nvPr>
            <p:ph idx="1"/>
          </p:nvPr>
        </p:nvSpPr>
        <p:spPr/>
        <p:txBody>
          <a:bodyPr/>
          <a:lstStyle/>
          <a:p>
            <a:r>
              <a:rPr lang="en-US" b="0" i="0" dirty="0">
                <a:effectLst/>
                <a:latin typeface="MuseoSans"/>
              </a:rPr>
              <a:t>All previously reported patients present with dysarthric speech, truncal ataxia, and ataxic movements of all four limbs and bilateral cerebellar dysfunction. It is very clear that bilateral cerebellar dysfunction can be attributed to decussation of the </a:t>
            </a:r>
            <a:r>
              <a:rPr lang="en-US" b="1" i="0" dirty="0">
                <a:effectLst/>
                <a:latin typeface="MuseoSans"/>
              </a:rPr>
              <a:t>brachium </a:t>
            </a:r>
            <a:r>
              <a:rPr lang="en-US" b="1" i="0" dirty="0" err="1">
                <a:effectLst/>
                <a:latin typeface="MuseoSans"/>
              </a:rPr>
              <a:t>conjunctivum</a:t>
            </a:r>
            <a:r>
              <a:rPr lang="en-US" b="1" i="0" dirty="0">
                <a:effectLst/>
                <a:latin typeface="MuseoSans"/>
              </a:rPr>
              <a:t> </a:t>
            </a:r>
            <a:r>
              <a:rPr lang="en-US" b="0" i="0" dirty="0">
                <a:effectLst/>
                <a:latin typeface="MuseoSans"/>
              </a:rPr>
              <a:t>interruption</a:t>
            </a:r>
            <a:endParaRPr lang="en-US" dirty="0"/>
          </a:p>
        </p:txBody>
      </p:sp>
    </p:spTree>
    <p:extLst>
      <p:ext uri="{BB962C8B-B14F-4D97-AF65-F5344CB8AC3E}">
        <p14:creationId xmlns:p14="http://schemas.microsoft.com/office/powerpoint/2010/main" val="686825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448C7-8F2C-99BD-54B7-6BBDEF1BB1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599411-5E41-2B0A-B496-F4183406C2B7}"/>
              </a:ext>
            </a:extLst>
          </p:cNvPr>
          <p:cNvSpPr>
            <a:spLocks noGrp="1"/>
          </p:cNvSpPr>
          <p:nvPr>
            <p:ph idx="1"/>
          </p:nvPr>
        </p:nvSpPr>
        <p:spPr/>
        <p:txBody>
          <a:bodyPr/>
          <a:lstStyle/>
          <a:p>
            <a:r>
              <a:rPr lang="en-US" dirty="0"/>
              <a:t>Adjacent to the MLF, the lesion in the brachium </a:t>
            </a:r>
            <a:r>
              <a:rPr lang="en-US" dirty="0" err="1"/>
              <a:t>conjunctivum</a:t>
            </a:r>
            <a:r>
              <a:rPr lang="en-US" dirty="0"/>
              <a:t> caused the bilateral appendicular and  truncal cerebellar ataxia and was probably also responsible for the slurred speech</a:t>
            </a:r>
          </a:p>
        </p:txBody>
      </p:sp>
    </p:spTree>
    <p:extLst>
      <p:ext uri="{BB962C8B-B14F-4D97-AF65-F5344CB8AC3E}">
        <p14:creationId xmlns:p14="http://schemas.microsoft.com/office/powerpoint/2010/main" val="1757033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1D491-8303-2B29-89EF-1E12E7BCBC9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1B50378-5E10-0583-7C69-B8A1C91B8807}"/>
              </a:ext>
            </a:extLst>
          </p:cNvPr>
          <p:cNvPicPr>
            <a:picLocks noGrp="1" noChangeAspect="1"/>
          </p:cNvPicPr>
          <p:nvPr>
            <p:ph idx="1"/>
          </p:nvPr>
        </p:nvPicPr>
        <p:blipFill rotWithShape="1">
          <a:blip r:embed="rId2"/>
          <a:srcRect l="19914" t="10068" r="3179"/>
          <a:stretch/>
        </p:blipFill>
        <p:spPr>
          <a:xfrm>
            <a:off x="2136710" y="83975"/>
            <a:ext cx="7824031" cy="6662058"/>
          </a:xfrm>
        </p:spPr>
      </p:pic>
    </p:spTree>
    <p:extLst>
      <p:ext uri="{BB962C8B-B14F-4D97-AF65-F5344CB8AC3E}">
        <p14:creationId xmlns:p14="http://schemas.microsoft.com/office/powerpoint/2010/main" val="3120233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7CAE6-5BA1-53C2-7327-E8021D99FFD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0EAB45E-1A84-1F89-5E11-11933E37F741}"/>
              </a:ext>
            </a:extLst>
          </p:cNvPr>
          <p:cNvPicPr>
            <a:picLocks noGrp="1" noChangeAspect="1"/>
          </p:cNvPicPr>
          <p:nvPr>
            <p:ph idx="1"/>
          </p:nvPr>
        </p:nvPicPr>
        <p:blipFill>
          <a:blip r:embed="rId2"/>
          <a:stretch>
            <a:fillRect/>
          </a:stretch>
        </p:blipFill>
        <p:spPr>
          <a:xfrm>
            <a:off x="2054943" y="0"/>
            <a:ext cx="8156317" cy="6858000"/>
          </a:xfrm>
        </p:spPr>
      </p:pic>
    </p:spTree>
    <p:extLst>
      <p:ext uri="{BB962C8B-B14F-4D97-AF65-F5344CB8AC3E}">
        <p14:creationId xmlns:p14="http://schemas.microsoft.com/office/powerpoint/2010/main" val="4141151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FFDA-BB48-3F64-6854-5486094C610B}"/>
              </a:ext>
            </a:extLst>
          </p:cNvPr>
          <p:cNvSpPr>
            <a:spLocks noGrp="1"/>
          </p:cNvSpPr>
          <p:nvPr>
            <p:ph type="title"/>
          </p:nvPr>
        </p:nvSpPr>
        <p:spPr/>
        <p:txBody>
          <a:bodyPr/>
          <a:lstStyle/>
          <a:p>
            <a:endParaRPr lang="en-US"/>
          </a:p>
        </p:txBody>
      </p:sp>
      <p:pic>
        <p:nvPicPr>
          <p:cNvPr id="1026" name="Picture 2">
            <a:extLst>
              <a:ext uri="{FF2B5EF4-FFF2-40B4-BE49-F238E27FC236}">
                <a16:creationId xmlns:a16="http://schemas.microsoft.com/office/drawing/2014/main" id="{962E8532-E677-B665-3568-9E54A0D48E8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46812" y="0"/>
            <a:ext cx="7091314" cy="6736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088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CFF3E-02AE-E741-CC61-686F32E835C5}"/>
              </a:ext>
            </a:extLst>
          </p:cNvPr>
          <p:cNvSpPr>
            <a:spLocks noGrp="1"/>
          </p:cNvSpPr>
          <p:nvPr>
            <p:ph type="title"/>
          </p:nvPr>
        </p:nvSpPr>
        <p:spPr/>
        <p:txBody>
          <a:bodyPr/>
          <a:lstStyle/>
          <a:p>
            <a:r>
              <a:rPr lang="en-US" b="1" i="0" dirty="0" err="1">
                <a:solidFill>
                  <a:srgbClr val="65419B"/>
                </a:solidFill>
                <a:effectLst/>
                <a:latin typeface="Open Sans" panose="020B0604020202020204" pitchFamily="34" charset="0"/>
              </a:rPr>
              <a:t>Wernekink</a:t>
            </a:r>
            <a:r>
              <a:rPr lang="en-US" b="1" i="0" dirty="0">
                <a:solidFill>
                  <a:srgbClr val="65419B"/>
                </a:solidFill>
                <a:effectLst/>
                <a:latin typeface="Open Sans" panose="020B0604020202020204" pitchFamily="34" charset="0"/>
              </a:rPr>
              <a:t> commissure syndrome</a:t>
            </a:r>
            <a:br>
              <a:rPr lang="en-US" b="1" i="0" dirty="0">
                <a:solidFill>
                  <a:srgbClr val="65419B"/>
                </a:solidFill>
                <a:effectLst/>
                <a:latin typeface="Open Sans" panose="020B0604020202020204" pitchFamily="34" charset="0"/>
              </a:rPr>
            </a:br>
            <a:endParaRPr lang="en-US" dirty="0"/>
          </a:p>
        </p:txBody>
      </p:sp>
      <p:sp>
        <p:nvSpPr>
          <p:cNvPr id="3" name="Content Placeholder 2">
            <a:extLst>
              <a:ext uri="{FF2B5EF4-FFF2-40B4-BE49-F238E27FC236}">
                <a16:creationId xmlns:a16="http://schemas.microsoft.com/office/drawing/2014/main" id="{867F9031-9321-4609-86D9-98C7220ED449}"/>
              </a:ext>
            </a:extLst>
          </p:cNvPr>
          <p:cNvSpPr>
            <a:spLocks noGrp="1"/>
          </p:cNvSpPr>
          <p:nvPr>
            <p:ph idx="1"/>
          </p:nvPr>
        </p:nvSpPr>
        <p:spPr/>
        <p:txBody>
          <a:bodyPr>
            <a:normAutofit/>
          </a:bodyPr>
          <a:lstStyle/>
          <a:p>
            <a:r>
              <a:rPr lang="en-US" sz="2000" b="0" i="0" dirty="0">
                <a:effectLst/>
                <a:latin typeface="Open Sans" panose="020B0604020202020204" pitchFamily="34" charset="0"/>
              </a:rPr>
              <a:t>The </a:t>
            </a:r>
            <a:r>
              <a:rPr lang="en-US" sz="2000" b="1" i="0" dirty="0" err="1">
                <a:effectLst/>
                <a:latin typeface="Open Sans" panose="020B0604020202020204" pitchFamily="34" charset="0"/>
              </a:rPr>
              <a:t>Wernekink</a:t>
            </a:r>
            <a:r>
              <a:rPr lang="en-US" sz="2000" b="1" i="0" dirty="0">
                <a:effectLst/>
                <a:latin typeface="Open Sans" panose="020B0604020202020204" pitchFamily="34" charset="0"/>
              </a:rPr>
              <a:t> commissure syndrome</a:t>
            </a:r>
            <a:r>
              <a:rPr lang="en-US" sz="2000" b="0" i="0" dirty="0">
                <a:effectLst/>
                <a:latin typeface="Open Sans" panose="020B0604020202020204" pitchFamily="34" charset="0"/>
              </a:rPr>
              <a:t> (sometimes spelled </a:t>
            </a:r>
            <a:r>
              <a:rPr lang="en-US" sz="2000" b="0" i="0" dirty="0" err="1">
                <a:effectLst/>
                <a:latin typeface="Open Sans" panose="020B0604020202020204" pitchFamily="34" charset="0"/>
              </a:rPr>
              <a:t>Wernekinck</a:t>
            </a:r>
            <a:r>
              <a:rPr lang="en-US" sz="2000" b="0" i="0" dirty="0">
                <a:effectLst/>
                <a:latin typeface="Open Sans" panose="020B0604020202020204" pitchFamily="34" charset="0"/>
              </a:rPr>
              <a:t>) is a rare </a:t>
            </a:r>
            <a:r>
              <a:rPr lang="en-US" sz="2000" b="0" i="0" u="sng" dirty="0">
                <a:effectLst/>
                <a:latin typeface="Open Sans" panose="020B0604020202020204" pitchFamily="34" charset="0"/>
                <a:hlinkClick r:id="rId2">
                  <a:extLst>
                    <a:ext uri="{A12FA001-AC4F-418D-AE19-62706E023703}">
                      <ahyp:hlinkClr xmlns:ahyp="http://schemas.microsoft.com/office/drawing/2018/hyperlinkcolor" val="tx"/>
                    </a:ext>
                  </a:extLst>
                </a:hlinkClick>
              </a:rPr>
              <a:t>brainstem syndrome</a:t>
            </a:r>
            <a:r>
              <a:rPr lang="en-US" sz="2000" b="0" i="0" dirty="0">
                <a:effectLst/>
                <a:latin typeface="Open Sans" panose="020B0604020202020204" pitchFamily="34" charset="0"/>
              </a:rPr>
              <a:t> caused by lesions (usually infarcts) involving the decussation of the </a:t>
            </a:r>
            <a:r>
              <a:rPr lang="en-US" sz="2000" b="0" i="0" u="none" strike="noStrike" dirty="0">
                <a:effectLst/>
                <a:latin typeface="Open Sans" panose="020B0604020202020204" pitchFamily="34" charset="0"/>
                <a:hlinkClick r:id="rId3">
                  <a:extLst>
                    <a:ext uri="{A12FA001-AC4F-418D-AE19-62706E023703}">
                      <ahyp:hlinkClr xmlns:ahyp="http://schemas.microsoft.com/office/drawing/2018/hyperlinkcolor" val="tx"/>
                    </a:ext>
                  </a:extLst>
                </a:hlinkClick>
              </a:rPr>
              <a:t>superior cerebellar peduncles</a:t>
            </a:r>
            <a:r>
              <a:rPr lang="en-US" sz="2000" b="0" i="0" dirty="0">
                <a:effectLst/>
                <a:latin typeface="Open Sans" panose="020B0604020202020204" pitchFamily="34" charset="0"/>
              </a:rPr>
              <a:t> (</a:t>
            </a:r>
            <a:r>
              <a:rPr lang="en-US" sz="2000" b="0" i="0" dirty="0" err="1">
                <a:effectLst/>
                <a:latin typeface="Open Sans" panose="020B0604020202020204" pitchFamily="34" charset="0"/>
              </a:rPr>
              <a:t>Wernekink</a:t>
            </a:r>
            <a:r>
              <a:rPr lang="en-US" sz="2000" b="0" i="0" dirty="0">
                <a:effectLst/>
                <a:latin typeface="Open Sans" panose="020B0604020202020204" pitchFamily="34" charset="0"/>
              </a:rPr>
              <a:t> commissure) at the caudal </a:t>
            </a:r>
            <a:r>
              <a:rPr lang="en-US" sz="2000" b="0" i="0" u="none" strike="noStrike" dirty="0">
                <a:effectLst/>
                <a:latin typeface="Open Sans" panose="020B0604020202020204" pitchFamily="34" charset="0"/>
                <a:hlinkClick r:id="rId4">
                  <a:extLst>
                    <a:ext uri="{A12FA001-AC4F-418D-AE19-62706E023703}">
                      <ahyp:hlinkClr xmlns:ahyp="http://schemas.microsoft.com/office/drawing/2018/hyperlinkcolor" val="tx"/>
                    </a:ext>
                  </a:extLst>
                </a:hlinkClick>
              </a:rPr>
              <a:t>midbrain</a:t>
            </a:r>
            <a:r>
              <a:rPr lang="en-US" sz="2000" b="0" i="0" dirty="0">
                <a:effectLst/>
                <a:latin typeface="Open Sans" panose="020B0604020202020204" pitchFamily="34" charset="0"/>
              </a:rPr>
              <a:t>.</a:t>
            </a:r>
            <a:endParaRPr lang="en-US" sz="2000" dirty="0"/>
          </a:p>
        </p:txBody>
      </p:sp>
    </p:spTree>
    <p:extLst>
      <p:ext uri="{BB962C8B-B14F-4D97-AF65-F5344CB8AC3E}">
        <p14:creationId xmlns:p14="http://schemas.microsoft.com/office/powerpoint/2010/main" val="1637310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4ABDA-81ED-C20F-0666-C03B908ED7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315F6C5-3E41-7616-6B01-05AEBC1DB37C}"/>
              </a:ext>
            </a:extLst>
          </p:cNvPr>
          <p:cNvSpPr>
            <a:spLocks noGrp="1"/>
          </p:cNvSpPr>
          <p:nvPr>
            <p:ph idx="1"/>
          </p:nvPr>
        </p:nvSpPr>
        <p:spPr/>
        <p:txBody>
          <a:bodyPr>
            <a:normAutofit/>
          </a:bodyPr>
          <a:lstStyle/>
          <a:p>
            <a:pPr algn="l"/>
            <a:r>
              <a:rPr lang="en-US" sz="2000" b="0" i="0" dirty="0">
                <a:effectLst/>
                <a:latin typeface="Open Sans" panose="020B0606030504020204" pitchFamily="34" charset="0"/>
              </a:rPr>
              <a:t>The syndrome is characterized by </a:t>
            </a:r>
            <a:r>
              <a:rPr lang="en-US" sz="2000" b="1" i="0" dirty="0">
                <a:effectLst/>
                <a:latin typeface="Open Sans" panose="020B0606030504020204" pitchFamily="34" charset="0"/>
              </a:rPr>
              <a:t>bilateral cerebellar dysfunction </a:t>
            </a:r>
            <a:r>
              <a:rPr lang="en-US" sz="2000" b="0" i="0" dirty="0">
                <a:effectLst/>
                <a:latin typeface="Open Sans" panose="020B0606030504020204" pitchFamily="34" charset="0"/>
              </a:rPr>
              <a:t>. This can manifest as gait and truncal ataxia, dysmetria on finger-nose-finger and heel-knee-shin tests, and dysdiadochokinesis. In addition, marked </a:t>
            </a:r>
            <a:r>
              <a:rPr lang="en-US" sz="2000" b="1" i="0" dirty="0">
                <a:effectLst/>
                <a:latin typeface="Open Sans" panose="020B0606030504020204" pitchFamily="34" charset="0"/>
              </a:rPr>
              <a:t>dysarthria</a:t>
            </a:r>
            <a:r>
              <a:rPr lang="en-US" sz="2000" b="0" i="0" dirty="0">
                <a:effectLst/>
                <a:latin typeface="Open Sans" panose="020B0606030504020204" pitchFamily="34" charset="0"/>
              </a:rPr>
              <a:t> is a consistent finding . Variable </a:t>
            </a:r>
            <a:r>
              <a:rPr lang="en-US" sz="2000" b="1" i="0" dirty="0">
                <a:effectLst/>
                <a:latin typeface="Open Sans" panose="020B0606030504020204" pitchFamily="34" charset="0"/>
              </a:rPr>
              <a:t>eye movement disorders</a:t>
            </a:r>
            <a:r>
              <a:rPr lang="en-US" sz="2000" b="0" i="0" dirty="0">
                <a:effectLst/>
                <a:latin typeface="Open Sans" panose="020B0606030504020204" pitchFamily="34" charset="0"/>
              </a:rPr>
              <a:t> and </a:t>
            </a:r>
            <a:r>
              <a:rPr lang="en-US" sz="2000" b="1" i="0" dirty="0" err="1">
                <a:effectLst/>
                <a:latin typeface="Open Sans" panose="020B0606030504020204" pitchFamily="34" charset="0"/>
              </a:rPr>
              <a:t>holmes</a:t>
            </a:r>
            <a:r>
              <a:rPr lang="en-US" sz="2000" b="1" i="0" dirty="0">
                <a:effectLst/>
                <a:latin typeface="Open Sans" panose="020B0606030504020204" pitchFamily="34" charset="0"/>
              </a:rPr>
              <a:t> tremo</a:t>
            </a:r>
            <a:r>
              <a:rPr lang="en-US" sz="2000" b="0" i="0" dirty="0">
                <a:effectLst/>
                <a:latin typeface="Open Sans" panose="020B0606030504020204" pitchFamily="34" charset="0"/>
              </a:rPr>
              <a:t>r are also described </a:t>
            </a:r>
            <a:r>
              <a:rPr lang="en-US" b="0" i="0" dirty="0">
                <a:solidFill>
                  <a:srgbClr val="3D3D3D"/>
                </a:solidFill>
                <a:effectLst/>
                <a:latin typeface="Open Sans" panose="020B0606030504020204" pitchFamily="34" charset="0"/>
              </a:rPr>
              <a:t>. </a:t>
            </a:r>
          </a:p>
          <a:p>
            <a:endParaRPr lang="en-US" dirty="0"/>
          </a:p>
        </p:txBody>
      </p:sp>
    </p:spTree>
    <p:extLst>
      <p:ext uri="{BB962C8B-B14F-4D97-AF65-F5344CB8AC3E}">
        <p14:creationId xmlns:p14="http://schemas.microsoft.com/office/powerpoint/2010/main" val="425016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20463-A28B-3785-BCDD-8AC451BD69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182221-3741-4AD7-515A-7E51F46354F0}"/>
              </a:ext>
            </a:extLst>
          </p:cNvPr>
          <p:cNvSpPr>
            <a:spLocks noGrp="1"/>
          </p:cNvSpPr>
          <p:nvPr>
            <p:ph idx="1"/>
          </p:nvPr>
        </p:nvSpPr>
        <p:spPr/>
        <p:txBody>
          <a:bodyPr/>
          <a:lstStyle/>
          <a:p>
            <a:r>
              <a:rPr lang="en-US" sz="2000" b="0" i="0" dirty="0">
                <a:effectLst/>
                <a:latin typeface="Open Sans" panose="020B0606030504020204" pitchFamily="34" charset="0"/>
              </a:rPr>
              <a:t>Midbrain lesions may involve the nearby </a:t>
            </a:r>
            <a:r>
              <a:rPr lang="en-US" sz="2000" b="0"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medial longitudinal fasciculus</a:t>
            </a:r>
            <a:r>
              <a:rPr lang="en-US" sz="2000" b="0" i="0" dirty="0">
                <a:effectLst/>
                <a:latin typeface="Open Sans" panose="020B0606030504020204" pitchFamily="34" charset="0"/>
              </a:rPr>
              <a:t>, resulting in </a:t>
            </a:r>
            <a:r>
              <a:rPr lang="en-US" sz="2000" b="1"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internuclear ophthalmoplegia</a:t>
            </a:r>
            <a:r>
              <a:rPr lang="en-US" sz="2000" b="1" i="0" dirty="0">
                <a:effectLst/>
                <a:latin typeface="Open Sans" panose="020B0606030504020204" pitchFamily="34" charset="0"/>
              </a:rPr>
              <a:t> </a:t>
            </a:r>
            <a:r>
              <a:rPr lang="en-US" sz="2000" b="0" i="0" dirty="0">
                <a:effectLst/>
                <a:latin typeface="Open Sans" panose="020B0606030504020204" pitchFamily="34" charset="0"/>
              </a:rPr>
              <a:t>. In some patients, involvement of the </a:t>
            </a:r>
            <a:r>
              <a:rPr lang="en-US" sz="2000" b="0" i="0" dirty="0" err="1">
                <a:effectLst/>
                <a:latin typeface="Open Sans" panose="020B0606030504020204" pitchFamily="34" charset="0"/>
              </a:rPr>
              <a:t>dentatorubral</a:t>
            </a:r>
            <a:r>
              <a:rPr lang="en-US" sz="2000" b="0" i="0" dirty="0">
                <a:effectLst/>
                <a:latin typeface="Open Sans" panose="020B0606030504020204" pitchFamily="34" charset="0"/>
              </a:rPr>
              <a:t> fibers, part of the </a:t>
            </a:r>
            <a:r>
              <a:rPr lang="en-US" sz="2000" b="0" i="0" u="none" strike="noStrike" dirty="0">
                <a:effectLst/>
                <a:latin typeface="Open Sans" panose="020B0606030504020204" pitchFamily="34" charset="0"/>
                <a:hlinkClick r:id="rId4">
                  <a:extLst>
                    <a:ext uri="{A12FA001-AC4F-418D-AE19-62706E023703}">
                      <ahyp:hlinkClr xmlns:ahyp="http://schemas.microsoft.com/office/drawing/2018/hyperlinkcolor" val="tx"/>
                    </a:ext>
                  </a:extLst>
                </a:hlinkClick>
              </a:rPr>
              <a:t>triangle of Guillain and Mollaret</a:t>
            </a:r>
            <a:r>
              <a:rPr lang="en-US" sz="2000" b="0" i="0" dirty="0">
                <a:effectLst/>
                <a:latin typeface="Open Sans" panose="020B0606030504020204" pitchFamily="34" charset="0"/>
              </a:rPr>
              <a:t>, can manifest as delayed onset </a:t>
            </a:r>
            <a:r>
              <a:rPr lang="en-US" sz="2000" b="1" i="0" dirty="0">
                <a:effectLst/>
                <a:latin typeface="Open Sans" panose="020B0606030504020204" pitchFamily="34" charset="0"/>
              </a:rPr>
              <a:t>palatal tremor/myoclonus </a:t>
            </a:r>
          </a:p>
          <a:p>
            <a:endParaRPr lang="en-US" dirty="0"/>
          </a:p>
        </p:txBody>
      </p:sp>
    </p:spTree>
    <p:extLst>
      <p:ext uri="{BB962C8B-B14F-4D97-AF65-F5344CB8AC3E}">
        <p14:creationId xmlns:p14="http://schemas.microsoft.com/office/powerpoint/2010/main" val="2586130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B0231-3C01-88FD-F332-1AE8969B8032}"/>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2097EDFE-4D03-E450-7B0E-C40A9CA5FF1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689124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3008</TotalTime>
  <Words>732</Words>
  <Application>Microsoft Office PowerPoint</Application>
  <PresentationFormat>Widescreen</PresentationFormat>
  <Paragraphs>89</Paragraphs>
  <Slides>36</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MuseoSans</vt:lpstr>
      <vt:lpstr>Open Sans</vt:lpstr>
      <vt:lpstr>Tw Cen MT</vt:lpstr>
      <vt:lpstr>Circuit</vt:lpstr>
      <vt:lpstr>Localisation of the lesion</vt:lpstr>
      <vt:lpstr>Case summary</vt:lpstr>
      <vt:lpstr>PowerPoint Presentation</vt:lpstr>
      <vt:lpstr>From history</vt:lpstr>
      <vt:lpstr>General examination</vt:lpstr>
      <vt:lpstr>Examination of nervous system</vt:lpstr>
      <vt:lpstr>Examination of cranial nerves</vt:lpstr>
      <vt:lpstr>PowerPoint Presentation</vt:lpstr>
      <vt:lpstr>PowerPoint Presentation</vt:lpstr>
      <vt:lpstr>PowerPoint Presentation</vt:lpstr>
      <vt:lpstr>PowerPoint Presentation</vt:lpstr>
      <vt:lpstr>Motor system</vt:lpstr>
      <vt:lpstr>PowerPoint Presentation</vt:lpstr>
      <vt:lpstr>PowerPoint Presentation</vt:lpstr>
      <vt:lpstr>PowerPoint Presentation</vt:lpstr>
      <vt:lpstr>PowerPoint Presentation</vt:lpstr>
      <vt:lpstr>PowerPoint Presentation</vt:lpstr>
      <vt:lpstr>PowerPoint Presentation</vt:lpstr>
      <vt:lpstr>diagnosis</vt:lpstr>
      <vt:lpstr>investigation</vt:lpstr>
      <vt:lpstr>PowerPoint Presentation</vt:lpstr>
      <vt:lpstr>Mri brain</vt:lpstr>
      <vt:lpstr>PowerPoint Presentation</vt:lpstr>
      <vt:lpstr>PowerPoint Presentation</vt:lpstr>
      <vt:lpstr>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Wernekink commissure syndrome </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Localisation of the lesion</dc:title>
  <dc:creator>Jatheesh mohan</dc:creator>
  <cp:lastModifiedBy>Jatheesh mohan</cp:lastModifiedBy>
  <cp:revision>1</cp:revision>
  <dcterms:created xsi:type="dcterms:W3CDTF">2022-12-06T15:50:32Z</dcterms:created>
  <dcterms:modified xsi:type="dcterms:W3CDTF">2022-12-09T06:08:21Z</dcterms:modified>
</cp:coreProperties>
</file>