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sldIdLst>
    <p:sldId id="256" r:id="rId2"/>
    <p:sldId id="257" r:id="rId3"/>
    <p:sldId id="283" r:id="rId4"/>
    <p:sldId id="258" r:id="rId5"/>
    <p:sldId id="259" r:id="rId6"/>
    <p:sldId id="284" r:id="rId7"/>
    <p:sldId id="260" r:id="rId8"/>
    <p:sldId id="276" r:id="rId9"/>
    <p:sldId id="274" r:id="rId10"/>
    <p:sldId id="275" r:id="rId11"/>
    <p:sldId id="261" r:id="rId12"/>
    <p:sldId id="277" r:id="rId13"/>
    <p:sldId id="262" r:id="rId14"/>
    <p:sldId id="285" r:id="rId15"/>
    <p:sldId id="263" r:id="rId16"/>
    <p:sldId id="278" r:id="rId17"/>
    <p:sldId id="264" r:id="rId18"/>
    <p:sldId id="280" r:id="rId19"/>
    <p:sldId id="266" r:id="rId20"/>
    <p:sldId id="267" r:id="rId21"/>
    <p:sldId id="281" r:id="rId22"/>
    <p:sldId id="269" r:id="rId23"/>
    <p:sldId id="270" r:id="rId24"/>
    <p:sldId id="265" r:id="rId25"/>
    <p:sldId id="271" r:id="rId26"/>
    <p:sldId id="272" r:id="rId27"/>
    <p:sldId id="273"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ADB16CF-83F4-42FF-A342-F1FC32AE13C2}">
          <p14:sldIdLst>
            <p14:sldId id="256"/>
            <p14:sldId id="257"/>
            <p14:sldId id="283"/>
            <p14:sldId id="258"/>
            <p14:sldId id="259"/>
            <p14:sldId id="284"/>
            <p14:sldId id="260"/>
            <p14:sldId id="276"/>
            <p14:sldId id="274"/>
            <p14:sldId id="275"/>
            <p14:sldId id="261"/>
            <p14:sldId id="277"/>
            <p14:sldId id="262"/>
            <p14:sldId id="285"/>
            <p14:sldId id="263"/>
            <p14:sldId id="278"/>
            <p14:sldId id="264"/>
            <p14:sldId id="280"/>
            <p14:sldId id="266"/>
            <p14:sldId id="267"/>
            <p14:sldId id="281"/>
            <p14:sldId id="269"/>
            <p14:sldId id="270"/>
            <p14:sldId id="265"/>
            <p14:sldId id="271"/>
            <p14:sldId id="272"/>
            <p14:sldId id="273"/>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1934" y="7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heesh mohan" userId="b0e5811b8290071c" providerId="LiveId" clId="{C9D082EC-8991-45AE-9974-C3F28BF57586}"/>
    <pc:docChg chg="custSel addSld delSld modSld sldOrd addSection delSection modSection">
      <pc:chgData name="Jatheesh mohan" userId="b0e5811b8290071c" providerId="LiveId" clId="{C9D082EC-8991-45AE-9974-C3F28BF57586}" dt="2022-02-25T20:40:11.395" v="333"/>
      <pc:docMkLst>
        <pc:docMk/>
      </pc:docMkLst>
      <pc:sldChg chg="modSp mod">
        <pc:chgData name="Jatheesh mohan" userId="b0e5811b8290071c" providerId="LiveId" clId="{C9D082EC-8991-45AE-9974-C3F28BF57586}" dt="2022-02-25T19:36:30.982" v="115" actId="27636"/>
        <pc:sldMkLst>
          <pc:docMk/>
          <pc:sldMk cId="3340406592" sldId="256"/>
        </pc:sldMkLst>
        <pc:spChg chg="mod">
          <ac:chgData name="Jatheesh mohan" userId="b0e5811b8290071c" providerId="LiveId" clId="{C9D082EC-8991-45AE-9974-C3F28BF57586}" dt="2022-02-25T19:35:24.993" v="76"/>
          <ac:spMkLst>
            <pc:docMk/>
            <pc:sldMk cId="3340406592" sldId="256"/>
            <ac:spMk id="2" creationId="{D6E2EF8F-4242-4322-BC71-72E98B3183A5}"/>
          </ac:spMkLst>
        </pc:spChg>
        <pc:spChg chg="mod">
          <ac:chgData name="Jatheesh mohan" userId="b0e5811b8290071c" providerId="LiveId" clId="{C9D082EC-8991-45AE-9974-C3F28BF57586}" dt="2022-02-25T19:36:30.982" v="115" actId="27636"/>
          <ac:spMkLst>
            <pc:docMk/>
            <pc:sldMk cId="3340406592" sldId="256"/>
            <ac:spMk id="3" creationId="{6CE98F79-CBF6-46DB-BFEF-D2A2F69BA091}"/>
          </ac:spMkLst>
        </pc:spChg>
      </pc:sldChg>
      <pc:sldChg chg="modSp mod">
        <pc:chgData name="Jatheesh mohan" userId="b0e5811b8290071c" providerId="LiveId" clId="{C9D082EC-8991-45AE-9974-C3F28BF57586}" dt="2022-02-25T19:39:42.430" v="121" actId="5793"/>
        <pc:sldMkLst>
          <pc:docMk/>
          <pc:sldMk cId="2733651993" sldId="257"/>
        </pc:sldMkLst>
        <pc:spChg chg="mod">
          <ac:chgData name="Jatheesh mohan" userId="b0e5811b8290071c" providerId="LiveId" clId="{C9D082EC-8991-45AE-9974-C3F28BF57586}" dt="2022-02-25T19:35:24.993" v="76"/>
          <ac:spMkLst>
            <pc:docMk/>
            <pc:sldMk cId="2733651993" sldId="257"/>
            <ac:spMk id="2" creationId="{3A75DF9F-EAD1-4839-B06B-3C72E0417AFC}"/>
          </ac:spMkLst>
        </pc:spChg>
        <pc:spChg chg="mod">
          <ac:chgData name="Jatheesh mohan" userId="b0e5811b8290071c" providerId="LiveId" clId="{C9D082EC-8991-45AE-9974-C3F28BF57586}" dt="2022-02-25T19:39:42.430" v="121" actId="5793"/>
          <ac:spMkLst>
            <pc:docMk/>
            <pc:sldMk cId="2733651993" sldId="257"/>
            <ac:spMk id="3" creationId="{DDB40CCC-18B5-4610-9088-28C794BA2D46}"/>
          </ac:spMkLst>
        </pc:spChg>
      </pc:sldChg>
      <pc:sldChg chg="modSp mod">
        <pc:chgData name="Jatheesh mohan" userId="b0e5811b8290071c" providerId="LiveId" clId="{C9D082EC-8991-45AE-9974-C3F28BF57586}" dt="2022-02-25T19:42:37.470" v="123" actId="5793"/>
        <pc:sldMkLst>
          <pc:docMk/>
          <pc:sldMk cId="136831003" sldId="258"/>
        </pc:sldMkLst>
        <pc:spChg chg="mod">
          <ac:chgData name="Jatheesh mohan" userId="b0e5811b8290071c" providerId="LiveId" clId="{C9D082EC-8991-45AE-9974-C3F28BF57586}" dt="2022-02-25T19:35:24.993" v="76"/>
          <ac:spMkLst>
            <pc:docMk/>
            <pc:sldMk cId="136831003" sldId="258"/>
            <ac:spMk id="2" creationId="{187EED6F-3B21-4C9C-939B-29D984BF9E21}"/>
          </ac:spMkLst>
        </pc:spChg>
        <pc:spChg chg="mod">
          <ac:chgData name="Jatheesh mohan" userId="b0e5811b8290071c" providerId="LiveId" clId="{C9D082EC-8991-45AE-9974-C3F28BF57586}" dt="2022-02-25T19:42:37.470" v="123" actId="5793"/>
          <ac:spMkLst>
            <pc:docMk/>
            <pc:sldMk cId="136831003" sldId="258"/>
            <ac:spMk id="3" creationId="{1D4168F9-37F8-4641-8AA6-395DB9E89ED4}"/>
          </ac:spMkLst>
        </pc:spChg>
      </pc:sldChg>
      <pc:sldChg chg="modSp mod">
        <pc:chgData name="Jatheesh mohan" userId="b0e5811b8290071c" providerId="LiveId" clId="{C9D082EC-8991-45AE-9974-C3F28BF57586}" dt="2022-02-25T19:43:57.321" v="144" actId="20577"/>
        <pc:sldMkLst>
          <pc:docMk/>
          <pc:sldMk cId="987389162" sldId="259"/>
        </pc:sldMkLst>
        <pc:spChg chg="mod">
          <ac:chgData name="Jatheesh mohan" userId="b0e5811b8290071c" providerId="LiveId" clId="{C9D082EC-8991-45AE-9974-C3F28BF57586}" dt="2022-02-25T19:35:24.993" v="76"/>
          <ac:spMkLst>
            <pc:docMk/>
            <pc:sldMk cId="987389162" sldId="259"/>
            <ac:spMk id="2" creationId="{CA103FE1-130E-47C9-9928-E6549D291D8F}"/>
          </ac:spMkLst>
        </pc:spChg>
        <pc:spChg chg="mod">
          <ac:chgData name="Jatheesh mohan" userId="b0e5811b8290071c" providerId="LiveId" clId="{C9D082EC-8991-45AE-9974-C3F28BF57586}" dt="2022-02-25T19:43:57.321" v="144" actId="20577"/>
          <ac:spMkLst>
            <pc:docMk/>
            <pc:sldMk cId="987389162" sldId="259"/>
            <ac:spMk id="3" creationId="{7E12AC02-5A35-48D2-A2FC-5D9251F2FC9D}"/>
          </ac:spMkLst>
        </pc:spChg>
      </pc:sldChg>
      <pc:sldChg chg="modSp mod">
        <pc:chgData name="Jatheesh mohan" userId="b0e5811b8290071c" providerId="LiveId" clId="{C9D082EC-8991-45AE-9974-C3F28BF57586}" dt="2022-02-25T19:44:54.685" v="151" actId="5793"/>
        <pc:sldMkLst>
          <pc:docMk/>
          <pc:sldMk cId="2543401934" sldId="260"/>
        </pc:sldMkLst>
        <pc:spChg chg="mod">
          <ac:chgData name="Jatheesh mohan" userId="b0e5811b8290071c" providerId="LiveId" clId="{C9D082EC-8991-45AE-9974-C3F28BF57586}" dt="2022-02-25T19:35:24.993" v="76"/>
          <ac:spMkLst>
            <pc:docMk/>
            <pc:sldMk cId="2543401934" sldId="260"/>
            <ac:spMk id="2" creationId="{EBEE9859-D272-4799-95A7-AF895D868FDF}"/>
          </ac:spMkLst>
        </pc:spChg>
        <pc:spChg chg="mod">
          <ac:chgData name="Jatheesh mohan" userId="b0e5811b8290071c" providerId="LiveId" clId="{C9D082EC-8991-45AE-9974-C3F28BF57586}" dt="2022-02-25T19:44:54.685" v="151" actId="5793"/>
          <ac:spMkLst>
            <pc:docMk/>
            <pc:sldMk cId="2543401934" sldId="260"/>
            <ac:spMk id="3" creationId="{988D1EB9-D583-4CAD-AC1E-355FC2C4C465}"/>
          </ac:spMkLst>
        </pc:spChg>
      </pc:sldChg>
      <pc:sldChg chg="modSp mod">
        <pc:chgData name="Jatheesh mohan" userId="b0e5811b8290071c" providerId="LiveId" clId="{C9D082EC-8991-45AE-9974-C3F28BF57586}" dt="2022-02-25T20:01:17.373" v="190" actId="5793"/>
        <pc:sldMkLst>
          <pc:docMk/>
          <pc:sldMk cId="931078589" sldId="261"/>
        </pc:sldMkLst>
        <pc:spChg chg="mod">
          <ac:chgData name="Jatheesh mohan" userId="b0e5811b8290071c" providerId="LiveId" clId="{C9D082EC-8991-45AE-9974-C3F28BF57586}" dt="2022-02-25T19:35:24.993" v="76"/>
          <ac:spMkLst>
            <pc:docMk/>
            <pc:sldMk cId="931078589" sldId="261"/>
            <ac:spMk id="2" creationId="{23165C9C-491F-4B4D-882B-79882F07825C}"/>
          </ac:spMkLst>
        </pc:spChg>
        <pc:spChg chg="mod">
          <ac:chgData name="Jatheesh mohan" userId="b0e5811b8290071c" providerId="LiveId" clId="{C9D082EC-8991-45AE-9974-C3F28BF57586}" dt="2022-02-25T20:01:17.373" v="190" actId="5793"/>
          <ac:spMkLst>
            <pc:docMk/>
            <pc:sldMk cId="931078589" sldId="261"/>
            <ac:spMk id="3" creationId="{9D13C3D0-4CE9-4A68-994F-D9119EFFF418}"/>
          </ac:spMkLst>
        </pc:spChg>
      </pc:sldChg>
      <pc:sldChg chg="modSp mod">
        <pc:chgData name="Jatheesh mohan" userId="b0e5811b8290071c" providerId="LiveId" clId="{C9D082EC-8991-45AE-9974-C3F28BF57586}" dt="2022-02-25T20:14:31.362" v="225" actId="20577"/>
        <pc:sldMkLst>
          <pc:docMk/>
          <pc:sldMk cId="3425719477" sldId="262"/>
        </pc:sldMkLst>
        <pc:spChg chg="mod">
          <ac:chgData name="Jatheesh mohan" userId="b0e5811b8290071c" providerId="LiveId" clId="{C9D082EC-8991-45AE-9974-C3F28BF57586}" dt="2022-02-25T19:35:24.993" v="76"/>
          <ac:spMkLst>
            <pc:docMk/>
            <pc:sldMk cId="3425719477" sldId="262"/>
            <ac:spMk id="2" creationId="{2190B076-5BA2-454C-81F9-3675B9A370B1}"/>
          </ac:spMkLst>
        </pc:spChg>
        <pc:spChg chg="mod">
          <ac:chgData name="Jatheesh mohan" userId="b0e5811b8290071c" providerId="LiveId" clId="{C9D082EC-8991-45AE-9974-C3F28BF57586}" dt="2022-02-25T20:14:31.362" v="225" actId="20577"/>
          <ac:spMkLst>
            <pc:docMk/>
            <pc:sldMk cId="3425719477" sldId="262"/>
            <ac:spMk id="3" creationId="{97224CD0-82AC-451D-93AF-3E0310ADBA59}"/>
          </ac:spMkLst>
        </pc:spChg>
      </pc:sldChg>
      <pc:sldChg chg="modSp mod">
        <pc:chgData name="Jatheesh mohan" userId="b0e5811b8290071c" providerId="LiveId" clId="{C9D082EC-8991-45AE-9974-C3F28BF57586}" dt="2022-02-25T20:20:34.309" v="261" actId="5793"/>
        <pc:sldMkLst>
          <pc:docMk/>
          <pc:sldMk cId="2229160220" sldId="263"/>
        </pc:sldMkLst>
        <pc:spChg chg="mod">
          <ac:chgData name="Jatheesh mohan" userId="b0e5811b8290071c" providerId="LiveId" clId="{C9D082EC-8991-45AE-9974-C3F28BF57586}" dt="2022-02-25T19:35:24.993" v="76"/>
          <ac:spMkLst>
            <pc:docMk/>
            <pc:sldMk cId="2229160220" sldId="263"/>
            <ac:spMk id="2" creationId="{7F456C8D-D37B-4107-867D-413269189455}"/>
          </ac:spMkLst>
        </pc:spChg>
        <pc:spChg chg="mod">
          <ac:chgData name="Jatheesh mohan" userId="b0e5811b8290071c" providerId="LiveId" clId="{C9D082EC-8991-45AE-9974-C3F28BF57586}" dt="2022-02-25T20:20:34.309" v="261" actId="5793"/>
          <ac:spMkLst>
            <pc:docMk/>
            <pc:sldMk cId="2229160220" sldId="263"/>
            <ac:spMk id="3" creationId="{2B4FEB1A-143B-4736-B2E1-E6E401FAB32E}"/>
          </ac:spMkLst>
        </pc:spChg>
      </pc:sldChg>
      <pc:sldChg chg="modSp mod">
        <pc:chgData name="Jatheesh mohan" userId="b0e5811b8290071c" providerId="LiveId" clId="{C9D082EC-8991-45AE-9974-C3F28BF57586}" dt="2022-02-25T20:21:27.221" v="265" actId="5793"/>
        <pc:sldMkLst>
          <pc:docMk/>
          <pc:sldMk cId="2307270628" sldId="264"/>
        </pc:sldMkLst>
        <pc:spChg chg="mod">
          <ac:chgData name="Jatheesh mohan" userId="b0e5811b8290071c" providerId="LiveId" clId="{C9D082EC-8991-45AE-9974-C3F28BF57586}" dt="2022-02-25T19:35:24.993" v="76"/>
          <ac:spMkLst>
            <pc:docMk/>
            <pc:sldMk cId="2307270628" sldId="264"/>
            <ac:spMk id="2" creationId="{0BEAAA44-9720-4F58-A325-5EF5C9F16BA8}"/>
          </ac:spMkLst>
        </pc:spChg>
        <pc:spChg chg="mod">
          <ac:chgData name="Jatheesh mohan" userId="b0e5811b8290071c" providerId="LiveId" clId="{C9D082EC-8991-45AE-9974-C3F28BF57586}" dt="2022-02-25T20:21:27.221" v="265" actId="5793"/>
          <ac:spMkLst>
            <pc:docMk/>
            <pc:sldMk cId="2307270628" sldId="264"/>
            <ac:spMk id="3" creationId="{27848497-B3E1-4DBE-B62C-39738B222CB3}"/>
          </ac:spMkLst>
        </pc:spChg>
      </pc:sldChg>
      <pc:sldChg chg="modSp mod">
        <pc:chgData name="Jatheesh mohan" userId="b0e5811b8290071c" providerId="LiveId" clId="{C9D082EC-8991-45AE-9974-C3F28BF57586}" dt="2022-02-25T20:32:55.019" v="296" actId="5793"/>
        <pc:sldMkLst>
          <pc:docMk/>
          <pc:sldMk cId="1235136028" sldId="265"/>
        </pc:sldMkLst>
        <pc:spChg chg="mod">
          <ac:chgData name="Jatheesh mohan" userId="b0e5811b8290071c" providerId="LiveId" clId="{C9D082EC-8991-45AE-9974-C3F28BF57586}" dt="2022-02-25T19:35:24.993" v="76"/>
          <ac:spMkLst>
            <pc:docMk/>
            <pc:sldMk cId="1235136028" sldId="265"/>
            <ac:spMk id="2" creationId="{E229A908-4034-42A6-8149-1FC0D0B543F3}"/>
          </ac:spMkLst>
        </pc:spChg>
        <pc:spChg chg="mod">
          <ac:chgData name="Jatheesh mohan" userId="b0e5811b8290071c" providerId="LiveId" clId="{C9D082EC-8991-45AE-9974-C3F28BF57586}" dt="2022-02-25T20:32:55.019" v="296" actId="5793"/>
          <ac:spMkLst>
            <pc:docMk/>
            <pc:sldMk cId="1235136028" sldId="265"/>
            <ac:spMk id="3" creationId="{4DD0FAFD-6DA4-4823-ADB3-8DAB10FC5633}"/>
          </ac:spMkLst>
        </pc:spChg>
      </pc:sldChg>
      <pc:sldChg chg="modSp mod">
        <pc:chgData name="Jatheesh mohan" userId="b0e5811b8290071c" providerId="LiveId" clId="{C9D082EC-8991-45AE-9974-C3F28BF57586}" dt="2022-02-25T20:32:47.528" v="294" actId="5793"/>
        <pc:sldMkLst>
          <pc:docMk/>
          <pc:sldMk cId="4080297210" sldId="266"/>
        </pc:sldMkLst>
        <pc:spChg chg="mod">
          <ac:chgData name="Jatheesh mohan" userId="b0e5811b8290071c" providerId="LiveId" clId="{C9D082EC-8991-45AE-9974-C3F28BF57586}" dt="2022-02-25T19:35:24.993" v="76"/>
          <ac:spMkLst>
            <pc:docMk/>
            <pc:sldMk cId="4080297210" sldId="266"/>
            <ac:spMk id="2" creationId="{D7D59CDA-50FC-4CE5-A8CC-B717B0C25DD7}"/>
          </ac:spMkLst>
        </pc:spChg>
        <pc:spChg chg="mod">
          <ac:chgData name="Jatheesh mohan" userId="b0e5811b8290071c" providerId="LiveId" clId="{C9D082EC-8991-45AE-9974-C3F28BF57586}" dt="2022-02-25T20:32:47.528" v="294" actId="5793"/>
          <ac:spMkLst>
            <pc:docMk/>
            <pc:sldMk cId="4080297210" sldId="266"/>
            <ac:spMk id="3" creationId="{607C0E51-B0F9-4363-AE8C-070C453E07C7}"/>
          </ac:spMkLst>
        </pc:spChg>
      </pc:sldChg>
      <pc:sldChg chg="modSp mod">
        <pc:chgData name="Jatheesh mohan" userId="b0e5811b8290071c" providerId="LiveId" clId="{C9D082EC-8991-45AE-9974-C3F28BF57586}" dt="2022-02-25T20:31:52.209" v="285" actId="20577"/>
        <pc:sldMkLst>
          <pc:docMk/>
          <pc:sldMk cId="2234482395" sldId="267"/>
        </pc:sldMkLst>
        <pc:spChg chg="mod">
          <ac:chgData name="Jatheesh mohan" userId="b0e5811b8290071c" providerId="LiveId" clId="{C9D082EC-8991-45AE-9974-C3F28BF57586}" dt="2022-02-25T19:35:24.993" v="76"/>
          <ac:spMkLst>
            <pc:docMk/>
            <pc:sldMk cId="2234482395" sldId="267"/>
            <ac:spMk id="2" creationId="{1EB07987-7869-456A-A4A2-EABC13463FDF}"/>
          </ac:spMkLst>
        </pc:spChg>
        <pc:spChg chg="mod">
          <ac:chgData name="Jatheesh mohan" userId="b0e5811b8290071c" providerId="LiveId" clId="{C9D082EC-8991-45AE-9974-C3F28BF57586}" dt="2022-02-25T20:31:52.209" v="285" actId="20577"/>
          <ac:spMkLst>
            <pc:docMk/>
            <pc:sldMk cId="2234482395" sldId="267"/>
            <ac:spMk id="3" creationId="{6C3A598B-F959-40F7-A2E7-DC5595596083}"/>
          </ac:spMkLst>
        </pc:spChg>
      </pc:sldChg>
      <pc:sldChg chg="modSp del mod">
        <pc:chgData name="Jatheesh mohan" userId="b0e5811b8290071c" providerId="LiveId" clId="{C9D082EC-8991-45AE-9974-C3F28BF57586}" dt="2022-02-25T20:32:01.443" v="288" actId="47"/>
        <pc:sldMkLst>
          <pc:docMk/>
          <pc:sldMk cId="2960633925" sldId="268"/>
        </pc:sldMkLst>
        <pc:spChg chg="mod">
          <ac:chgData name="Jatheesh mohan" userId="b0e5811b8290071c" providerId="LiveId" clId="{C9D082EC-8991-45AE-9974-C3F28BF57586}" dt="2022-02-25T19:35:24.993" v="76"/>
          <ac:spMkLst>
            <pc:docMk/>
            <pc:sldMk cId="2960633925" sldId="268"/>
            <ac:spMk id="2" creationId="{202B1787-94C0-4C0E-9ECB-13255B61B506}"/>
          </ac:spMkLst>
        </pc:spChg>
        <pc:spChg chg="mod">
          <ac:chgData name="Jatheesh mohan" userId="b0e5811b8290071c" providerId="LiveId" clId="{C9D082EC-8991-45AE-9974-C3F28BF57586}" dt="2022-02-25T20:28:19.752" v="278" actId="5793"/>
          <ac:spMkLst>
            <pc:docMk/>
            <pc:sldMk cId="2960633925" sldId="268"/>
            <ac:spMk id="3" creationId="{F79BEB1F-0424-4B7F-B721-E64ED51D7995}"/>
          </ac:spMkLst>
        </pc:spChg>
      </pc:sldChg>
      <pc:sldChg chg="modSp mod">
        <pc:chgData name="Jatheesh mohan" userId="b0e5811b8290071c" providerId="LiveId" clId="{C9D082EC-8991-45AE-9974-C3F28BF57586}" dt="2022-02-25T20:28:07.708" v="276" actId="5793"/>
        <pc:sldMkLst>
          <pc:docMk/>
          <pc:sldMk cId="2797154463" sldId="269"/>
        </pc:sldMkLst>
        <pc:spChg chg="mod">
          <ac:chgData name="Jatheesh mohan" userId="b0e5811b8290071c" providerId="LiveId" clId="{C9D082EC-8991-45AE-9974-C3F28BF57586}" dt="2022-02-25T19:35:24.993" v="76"/>
          <ac:spMkLst>
            <pc:docMk/>
            <pc:sldMk cId="2797154463" sldId="269"/>
            <ac:spMk id="2" creationId="{AC918F14-D37D-43AE-BD09-0ACD0C6F6CA2}"/>
          </ac:spMkLst>
        </pc:spChg>
        <pc:spChg chg="mod">
          <ac:chgData name="Jatheesh mohan" userId="b0e5811b8290071c" providerId="LiveId" clId="{C9D082EC-8991-45AE-9974-C3F28BF57586}" dt="2022-02-25T20:28:07.708" v="276" actId="5793"/>
          <ac:spMkLst>
            <pc:docMk/>
            <pc:sldMk cId="2797154463" sldId="269"/>
            <ac:spMk id="3" creationId="{F97DC3B7-EEBE-4B79-8BC5-68150AE67494}"/>
          </ac:spMkLst>
        </pc:spChg>
      </pc:sldChg>
      <pc:sldChg chg="modSp mod">
        <pc:chgData name="Jatheesh mohan" userId="b0e5811b8290071c" providerId="LiveId" clId="{C9D082EC-8991-45AE-9974-C3F28BF57586}" dt="2022-02-25T20:33:18.332" v="298" actId="20577"/>
        <pc:sldMkLst>
          <pc:docMk/>
          <pc:sldMk cId="3850247684" sldId="270"/>
        </pc:sldMkLst>
        <pc:spChg chg="mod">
          <ac:chgData name="Jatheesh mohan" userId="b0e5811b8290071c" providerId="LiveId" clId="{C9D082EC-8991-45AE-9974-C3F28BF57586}" dt="2022-02-25T19:35:24.993" v="76"/>
          <ac:spMkLst>
            <pc:docMk/>
            <pc:sldMk cId="3850247684" sldId="270"/>
            <ac:spMk id="2" creationId="{C475DCEC-76FB-4E36-9C43-6DF4B88A9361}"/>
          </ac:spMkLst>
        </pc:spChg>
        <pc:spChg chg="mod">
          <ac:chgData name="Jatheesh mohan" userId="b0e5811b8290071c" providerId="LiveId" clId="{C9D082EC-8991-45AE-9974-C3F28BF57586}" dt="2022-02-25T20:33:18.332" v="298" actId="20577"/>
          <ac:spMkLst>
            <pc:docMk/>
            <pc:sldMk cId="3850247684" sldId="270"/>
            <ac:spMk id="3" creationId="{1D79E4B6-1FD6-44D9-B964-F43780D50245}"/>
          </ac:spMkLst>
        </pc:spChg>
      </pc:sldChg>
      <pc:sldChg chg="modSp mod">
        <pc:chgData name="Jatheesh mohan" userId="b0e5811b8290071c" providerId="LiveId" clId="{C9D082EC-8991-45AE-9974-C3F28BF57586}" dt="2022-02-25T20:33:34.050" v="302" actId="5793"/>
        <pc:sldMkLst>
          <pc:docMk/>
          <pc:sldMk cId="1327963437" sldId="271"/>
        </pc:sldMkLst>
        <pc:spChg chg="mod">
          <ac:chgData name="Jatheesh mohan" userId="b0e5811b8290071c" providerId="LiveId" clId="{C9D082EC-8991-45AE-9974-C3F28BF57586}" dt="2022-02-25T19:35:24.993" v="76"/>
          <ac:spMkLst>
            <pc:docMk/>
            <pc:sldMk cId="1327963437" sldId="271"/>
            <ac:spMk id="2" creationId="{82689472-38A3-49AD-99C1-1655E6A159DC}"/>
          </ac:spMkLst>
        </pc:spChg>
        <pc:spChg chg="mod">
          <ac:chgData name="Jatheesh mohan" userId="b0e5811b8290071c" providerId="LiveId" clId="{C9D082EC-8991-45AE-9974-C3F28BF57586}" dt="2022-02-25T20:33:34.050" v="302" actId="5793"/>
          <ac:spMkLst>
            <pc:docMk/>
            <pc:sldMk cId="1327963437" sldId="271"/>
            <ac:spMk id="3" creationId="{99058C37-C4D2-4BCD-A173-64EA3DA2306B}"/>
          </ac:spMkLst>
        </pc:spChg>
      </pc:sldChg>
      <pc:sldChg chg="modSp mod">
        <pc:chgData name="Jatheesh mohan" userId="b0e5811b8290071c" providerId="LiveId" clId="{C9D082EC-8991-45AE-9974-C3F28BF57586}" dt="2022-02-25T20:27:58.137" v="274" actId="5793"/>
        <pc:sldMkLst>
          <pc:docMk/>
          <pc:sldMk cId="2780041296" sldId="272"/>
        </pc:sldMkLst>
        <pc:spChg chg="mod">
          <ac:chgData name="Jatheesh mohan" userId="b0e5811b8290071c" providerId="LiveId" clId="{C9D082EC-8991-45AE-9974-C3F28BF57586}" dt="2022-02-25T19:35:24.993" v="76"/>
          <ac:spMkLst>
            <pc:docMk/>
            <pc:sldMk cId="2780041296" sldId="272"/>
            <ac:spMk id="2" creationId="{59C2B877-ED58-4B40-A056-C7AC0420C390}"/>
          </ac:spMkLst>
        </pc:spChg>
        <pc:spChg chg="mod">
          <ac:chgData name="Jatheesh mohan" userId="b0e5811b8290071c" providerId="LiveId" clId="{C9D082EC-8991-45AE-9974-C3F28BF57586}" dt="2022-02-25T20:27:58.137" v="274" actId="5793"/>
          <ac:spMkLst>
            <pc:docMk/>
            <pc:sldMk cId="2780041296" sldId="272"/>
            <ac:spMk id="3" creationId="{5FE7582D-FF42-4F41-B552-433F492E07C3}"/>
          </ac:spMkLst>
        </pc:spChg>
      </pc:sldChg>
      <pc:sldChg chg="modSp">
        <pc:chgData name="Jatheesh mohan" userId="b0e5811b8290071c" providerId="LiveId" clId="{C9D082EC-8991-45AE-9974-C3F28BF57586}" dt="2022-02-25T19:35:24.993" v="76"/>
        <pc:sldMkLst>
          <pc:docMk/>
          <pc:sldMk cId="2239078935" sldId="273"/>
        </pc:sldMkLst>
        <pc:spChg chg="mod">
          <ac:chgData name="Jatheesh mohan" userId="b0e5811b8290071c" providerId="LiveId" clId="{C9D082EC-8991-45AE-9974-C3F28BF57586}" dt="2022-02-25T19:35:24.993" v="76"/>
          <ac:spMkLst>
            <pc:docMk/>
            <pc:sldMk cId="2239078935" sldId="273"/>
            <ac:spMk id="2" creationId="{8D4E51DB-0065-46C1-AD1C-A687714852EE}"/>
          </ac:spMkLst>
        </pc:spChg>
        <pc:spChg chg="mod">
          <ac:chgData name="Jatheesh mohan" userId="b0e5811b8290071c" providerId="LiveId" clId="{C9D082EC-8991-45AE-9974-C3F28BF57586}" dt="2022-02-25T19:35:24.993" v="76"/>
          <ac:spMkLst>
            <pc:docMk/>
            <pc:sldMk cId="2239078935" sldId="273"/>
            <ac:spMk id="3" creationId="{9392F8FD-BD34-498A-8DFE-222A2EA8C856}"/>
          </ac:spMkLst>
        </pc:spChg>
      </pc:sldChg>
      <pc:sldChg chg="modSp mod">
        <pc:chgData name="Jatheesh mohan" userId="b0e5811b8290071c" providerId="LiveId" clId="{C9D082EC-8991-45AE-9974-C3F28BF57586}" dt="2022-02-25T19:59:17.211" v="157" actId="5793"/>
        <pc:sldMkLst>
          <pc:docMk/>
          <pc:sldMk cId="841334637" sldId="274"/>
        </pc:sldMkLst>
        <pc:spChg chg="mod">
          <ac:chgData name="Jatheesh mohan" userId="b0e5811b8290071c" providerId="LiveId" clId="{C9D082EC-8991-45AE-9974-C3F28BF57586}" dt="2022-02-25T19:35:24.993" v="76"/>
          <ac:spMkLst>
            <pc:docMk/>
            <pc:sldMk cId="841334637" sldId="274"/>
            <ac:spMk id="2" creationId="{D48158CE-D4CD-49B2-A772-BF3D31C4B95D}"/>
          </ac:spMkLst>
        </pc:spChg>
        <pc:spChg chg="mod">
          <ac:chgData name="Jatheesh mohan" userId="b0e5811b8290071c" providerId="LiveId" clId="{C9D082EC-8991-45AE-9974-C3F28BF57586}" dt="2022-02-25T19:59:17.211" v="157" actId="5793"/>
          <ac:spMkLst>
            <pc:docMk/>
            <pc:sldMk cId="841334637" sldId="274"/>
            <ac:spMk id="3" creationId="{5CFF1249-CEDE-483E-BC38-8B73D62EAC2E}"/>
          </ac:spMkLst>
        </pc:spChg>
      </pc:sldChg>
      <pc:sldChg chg="modSp mod">
        <pc:chgData name="Jatheesh mohan" userId="b0e5811b8290071c" providerId="LiveId" clId="{C9D082EC-8991-45AE-9974-C3F28BF57586}" dt="2022-02-25T20:00:21.920" v="184" actId="20577"/>
        <pc:sldMkLst>
          <pc:docMk/>
          <pc:sldMk cId="1554513241" sldId="275"/>
        </pc:sldMkLst>
        <pc:spChg chg="mod">
          <ac:chgData name="Jatheesh mohan" userId="b0e5811b8290071c" providerId="LiveId" clId="{C9D082EC-8991-45AE-9974-C3F28BF57586}" dt="2022-02-25T19:35:24.993" v="76"/>
          <ac:spMkLst>
            <pc:docMk/>
            <pc:sldMk cId="1554513241" sldId="275"/>
            <ac:spMk id="2" creationId="{EE1DA4C3-3FE4-4BBA-B881-B5F024ED4E65}"/>
          </ac:spMkLst>
        </pc:spChg>
        <pc:spChg chg="mod">
          <ac:chgData name="Jatheesh mohan" userId="b0e5811b8290071c" providerId="LiveId" clId="{C9D082EC-8991-45AE-9974-C3F28BF57586}" dt="2022-02-25T20:00:21.920" v="184" actId="20577"/>
          <ac:spMkLst>
            <pc:docMk/>
            <pc:sldMk cId="1554513241" sldId="275"/>
            <ac:spMk id="3" creationId="{57F39F36-17DA-4662-BCB2-EFE68F3BC59B}"/>
          </ac:spMkLst>
        </pc:spChg>
      </pc:sldChg>
      <pc:sldChg chg="addSp delSp modSp new mod">
        <pc:chgData name="Jatheesh mohan" userId="b0e5811b8290071c" providerId="LiveId" clId="{C9D082EC-8991-45AE-9974-C3F28BF57586}" dt="2022-02-25T20:16:16.027" v="235" actId="14100"/>
        <pc:sldMkLst>
          <pc:docMk/>
          <pc:sldMk cId="2970977745" sldId="276"/>
        </pc:sldMkLst>
        <pc:spChg chg="del">
          <ac:chgData name="Jatheesh mohan" userId="b0e5811b8290071c" providerId="LiveId" clId="{C9D082EC-8991-45AE-9974-C3F28BF57586}" dt="2022-02-25T20:15:40.998" v="229" actId="931"/>
          <ac:spMkLst>
            <pc:docMk/>
            <pc:sldMk cId="2970977745" sldId="276"/>
            <ac:spMk id="3" creationId="{28AEBB94-B63A-49F1-8922-B58DCDA763B9}"/>
          </ac:spMkLst>
        </pc:spChg>
        <pc:picChg chg="add mod">
          <ac:chgData name="Jatheesh mohan" userId="b0e5811b8290071c" providerId="LiveId" clId="{C9D082EC-8991-45AE-9974-C3F28BF57586}" dt="2022-02-25T20:16:16.027" v="235" actId="14100"/>
          <ac:picMkLst>
            <pc:docMk/>
            <pc:sldMk cId="2970977745" sldId="276"/>
            <ac:picMk id="5" creationId="{5D2503DE-C968-4029-86B0-36CF15B76112}"/>
          </ac:picMkLst>
        </pc:picChg>
      </pc:sldChg>
      <pc:sldChg chg="addSp delSp modSp new mod">
        <pc:chgData name="Jatheesh mohan" userId="b0e5811b8290071c" providerId="LiveId" clId="{C9D082EC-8991-45AE-9974-C3F28BF57586}" dt="2022-02-25T20:13:35.670" v="206" actId="1038"/>
        <pc:sldMkLst>
          <pc:docMk/>
          <pc:sldMk cId="1775967797" sldId="277"/>
        </pc:sldMkLst>
        <pc:spChg chg="del">
          <ac:chgData name="Jatheesh mohan" userId="b0e5811b8290071c" providerId="LiveId" clId="{C9D082EC-8991-45AE-9974-C3F28BF57586}" dt="2022-02-25T20:12:48.168" v="198" actId="931"/>
          <ac:spMkLst>
            <pc:docMk/>
            <pc:sldMk cId="1775967797" sldId="277"/>
            <ac:spMk id="3" creationId="{A8DCE872-6CC6-406A-944A-F191CD0FB3CD}"/>
          </ac:spMkLst>
        </pc:spChg>
        <pc:picChg chg="add mod">
          <ac:chgData name="Jatheesh mohan" userId="b0e5811b8290071c" providerId="LiveId" clId="{C9D082EC-8991-45AE-9974-C3F28BF57586}" dt="2022-02-25T20:13:35.670" v="206" actId="1038"/>
          <ac:picMkLst>
            <pc:docMk/>
            <pc:sldMk cId="1775967797" sldId="277"/>
            <ac:picMk id="5" creationId="{496CCF0D-4789-4806-A5B7-BD10B611AEC1}"/>
          </ac:picMkLst>
        </pc:picChg>
      </pc:sldChg>
      <pc:sldChg chg="addSp delSp modSp new del mod">
        <pc:chgData name="Jatheesh mohan" userId="b0e5811b8290071c" providerId="LiveId" clId="{C9D082EC-8991-45AE-9974-C3F28BF57586}" dt="2022-02-25T20:08:06.070" v="196" actId="47"/>
        <pc:sldMkLst>
          <pc:docMk/>
          <pc:sldMk cId="4267157075" sldId="277"/>
        </pc:sldMkLst>
        <pc:spChg chg="del">
          <ac:chgData name="Jatheesh mohan" userId="b0e5811b8290071c" providerId="LiveId" clId="{C9D082EC-8991-45AE-9974-C3F28BF57586}" dt="2022-02-25T20:07:39.941" v="192" actId="931"/>
          <ac:spMkLst>
            <pc:docMk/>
            <pc:sldMk cId="4267157075" sldId="277"/>
            <ac:spMk id="3" creationId="{FD0043AF-79AA-4A9F-9FDF-DEF0048CA1C3}"/>
          </ac:spMkLst>
        </pc:spChg>
        <pc:picChg chg="add mod">
          <ac:chgData name="Jatheesh mohan" userId="b0e5811b8290071c" providerId="LiveId" clId="{C9D082EC-8991-45AE-9974-C3F28BF57586}" dt="2022-02-25T20:07:58.081" v="195" actId="14100"/>
          <ac:picMkLst>
            <pc:docMk/>
            <pc:sldMk cId="4267157075" sldId="277"/>
            <ac:picMk id="5" creationId="{68812F80-C209-49D2-B4C6-AD2650AA6B52}"/>
          </ac:picMkLst>
        </pc:picChg>
      </pc:sldChg>
      <pc:sldChg chg="addSp delSp modSp new mod ord">
        <pc:chgData name="Jatheesh mohan" userId="b0e5811b8290071c" providerId="LiveId" clId="{C9D082EC-8991-45AE-9974-C3F28BF57586}" dt="2022-02-25T20:18:04.392" v="241"/>
        <pc:sldMkLst>
          <pc:docMk/>
          <pc:sldMk cId="2855689670" sldId="278"/>
        </pc:sldMkLst>
        <pc:spChg chg="del">
          <ac:chgData name="Jatheesh mohan" userId="b0e5811b8290071c" providerId="LiveId" clId="{C9D082EC-8991-45AE-9974-C3F28BF57586}" dt="2022-02-25T20:16:50.988" v="236" actId="931"/>
          <ac:spMkLst>
            <pc:docMk/>
            <pc:sldMk cId="2855689670" sldId="278"/>
            <ac:spMk id="3" creationId="{C35DC527-969A-44DC-9AAB-C3B39AABBED4}"/>
          </ac:spMkLst>
        </pc:spChg>
        <pc:picChg chg="add mod">
          <ac:chgData name="Jatheesh mohan" userId="b0e5811b8290071c" providerId="LiveId" clId="{C9D082EC-8991-45AE-9974-C3F28BF57586}" dt="2022-02-25T20:17:27.143" v="239" actId="14100"/>
          <ac:picMkLst>
            <pc:docMk/>
            <pc:sldMk cId="2855689670" sldId="278"/>
            <ac:picMk id="5" creationId="{0EA8FF2A-7AED-4600-AD85-ACE77243D904}"/>
          </ac:picMkLst>
        </pc:picChg>
      </pc:sldChg>
      <pc:sldChg chg="addSp delSp modSp new mod">
        <pc:chgData name="Jatheesh mohan" userId="b0e5811b8290071c" providerId="LiveId" clId="{C9D082EC-8991-45AE-9974-C3F28BF57586}" dt="2022-02-25T20:20:05.213" v="248" actId="14100"/>
        <pc:sldMkLst>
          <pc:docMk/>
          <pc:sldMk cId="1199786792" sldId="279"/>
        </pc:sldMkLst>
        <pc:spChg chg="del">
          <ac:chgData name="Jatheesh mohan" userId="b0e5811b8290071c" providerId="LiveId" clId="{C9D082EC-8991-45AE-9974-C3F28BF57586}" dt="2022-02-25T20:19:50.008" v="245" actId="931"/>
          <ac:spMkLst>
            <pc:docMk/>
            <pc:sldMk cId="1199786792" sldId="279"/>
            <ac:spMk id="3" creationId="{1B199A8F-984E-405D-AD46-0DF43797C4AD}"/>
          </ac:spMkLst>
        </pc:spChg>
        <pc:picChg chg="add mod">
          <ac:chgData name="Jatheesh mohan" userId="b0e5811b8290071c" providerId="LiveId" clId="{C9D082EC-8991-45AE-9974-C3F28BF57586}" dt="2022-02-25T20:20:05.213" v="248" actId="14100"/>
          <ac:picMkLst>
            <pc:docMk/>
            <pc:sldMk cId="1199786792" sldId="279"/>
            <ac:picMk id="5" creationId="{FA9ACA81-4855-4A49-9056-D744110B1E59}"/>
          </ac:picMkLst>
        </pc:picChg>
      </pc:sldChg>
      <pc:sldChg chg="new del">
        <pc:chgData name="Jatheesh mohan" userId="b0e5811b8290071c" providerId="LiveId" clId="{C9D082EC-8991-45AE-9974-C3F28BF57586}" dt="2022-02-25T20:18:22.750" v="244" actId="47"/>
        <pc:sldMkLst>
          <pc:docMk/>
          <pc:sldMk cId="2813630310" sldId="280"/>
        </pc:sldMkLst>
      </pc:sldChg>
      <pc:sldChg chg="addSp delSp modSp new mod">
        <pc:chgData name="Jatheesh mohan" userId="b0e5811b8290071c" providerId="LiveId" clId="{C9D082EC-8991-45AE-9974-C3F28BF57586}" dt="2022-02-25T20:22:38.428" v="272" actId="14100"/>
        <pc:sldMkLst>
          <pc:docMk/>
          <pc:sldMk cId="4131942471" sldId="280"/>
        </pc:sldMkLst>
        <pc:spChg chg="del">
          <ac:chgData name="Jatheesh mohan" userId="b0e5811b8290071c" providerId="LiveId" clId="{C9D082EC-8991-45AE-9974-C3F28BF57586}" dt="2022-02-25T20:22:19.784" v="269" actId="931"/>
          <ac:spMkLst>
            <pc:docMk/>
            <pc:sldMk cId="4131942471" sldId="280"/>
            <ac:spMk id="3" creationId="{0EB83556-1D2A-477D-9370-6EC6F22FF2DB}"/>
          </ac:spMkLst>
        </pc:spChg>
        <pc:picChg chg="add mod">
          <ac:chgData name="Jatheesh mohan" userId="b0e5811b8290071c" providerId="LiveId" clId="{C9D082EC-8991-45AE-9974-C3F28BF57586}" dt="2022-02-25T20:22:38.428" v="272" actId="14100"/>
          <ac:picMkLst>
            <pc:docMk/>
            <pc:sldMk cId="4131942471" sldId="280"/>
            <ac:picMk id="5" creationId="{BB683C2C-E122-46ED-867E-AB26B696DA3A}"/>
          </ac:picMkLst>
        </pc:picChg>
      </pc:sldChg>
      <pc:sldChg chg="addSp delSp modSp new mod">
        <pc:chgData name="Jatheesh mohan" userId="b0e5811b8290071c" providerId="LiveId" clId="{C9D082EC-8991-45AE-9974-C3F28BF57586}" dt="2022-02-25T20:32:38.166" v="292" actId="14100"/>
        <pc:sldMkLst>
          <pc:docMk/>
          <pc:sldMk cId="623926556" sldId="281"/>
        </pc:sldMkLst>
        <pc:spChg chg="del">
          <ac:chgData name="Jatheesh mohan" userId="b0e5811b8290071c" providerId="LiveId" clId="{C9D082EC-8991-45AE-9974-C3F28BF57586}" dt="2022-02-25T20:32:26.927" v="289" actId="931"/>
          <ac:spMkLst>
            <pc:docMk/>
            <pc:sldMk cId="623926556" sldId="281"/>
            <ac:spMk id="3" creationId="{CD783176-1566-4425-B3A6-DAAB0F4EB541}"/>
          </ac:spMkLst>
        </pc:spChg>
        <pc:picChg chg="add mod">
          <ac:chgData name="Jatheesh mohan" userId="b0e5811b8290071c" providerId="LiveId" clId="{C9D082EC-8991-45AE-9974-C3F28BF57586}" dt="2022-02-25T20:32:38.166" v="292" actId="14100"/>
          <ac:picMkLst>
            <pc:docMk/>
            <pc:sldMk cId="623926556" sldId="281"/>
            <ac:picMk id="5" creationId="{48933408-68D2-4505-AA19-AF2B257AA7BF}"/>
          </ac:picMkLst>
        </pc:picChg>
      </pc:sldChg>
      <pc:sldChg chg="new del">
        <pc:chgData name="Jatheesh mohan" userId="b0e5811b8290071c" providerId="LiveId" clId="{C9D082EC-8991-45AE-9974-C3F28BF57586}" dt="2022-02-25T20:22:02.964" v="268" actId="47"/>
        <pc:sldMkLst>
          <pc:docMk/>
          <pc:sldMk cId="3097026936" sldId="281"/>
        </pc:sldMkLst>
      </pc:sldChg>
      <pc:sldChg chg="new del">
        <pc:chgData name="Jatheesh mohan" userId="b0e5811b8290071c" providerId="LiveId" clId="{C9D082EC-8991-45AE-9974-C3F28BF57586}" dt="2022-02-25T20:32:01.321" v="287" actId="47"/>
        <pc:sldMkLst>
          <pc:docMk/>
          <pc:sldMk cId="129059630" sldId="282"/>
        </pc:sldMkLst>
      </pc:sldChg>
      <pc:sldChg chg="addSp delSp modSp new mod modTransition modAnim">
        <pc:chgData name="Jatheesh mohan" userId="b0e5811b8290071c" providerId="LiveId" clId="{C9D082EC-8991-45AE-9974-C3F28BF57586}" dt="2022-02-25T20:37:12.554" v="324"/>
        <pc:sldMkLst>
          <pc:docMk/>
          <pc:sldMk cId="2442838140" sldId="282"/>
        </pc:sldMkLst>
        <pc:spChg chg="del">
          <ac:chgData name="Jatheesh mohan" userId="b0e5811b8290071c" providerId="LiveId" clId="{C9D082EC-8991-45AE-9974-C3F28BF57586}" dt="2022-02-25T20:34:18.150" v="304" actId="931"/>
          <ac:spMkLst>
            <pc:docMk/>
            <pc:sldMk cId="2442838140" sldId="282"/>
            <ac:spMk id="3" creationId="{CBAEF498-E27C-4F94-B425-2CB09D1DBD77}"/>
          </ac:spMkLst>
        </pc:spChg>
        <pc:spChg chg="add del mod">
          <ac:chgData name="Jatheesh mohan" userId="b0e5811b8290071c" providerId="LiveId" clId="{C9D082EC-8991-45AE-9974-C3F28BF57586}" dt="2022-02-25T20:34:41.681" v="306" actId="931"/>
          <ac:spMkLst>
            <pc:docMk/>
            <pc:sldMk cId="2442838140" sldId="282"/>
            <ac:spMk id="7" creationId="{9AA0CF6E-96E4-45A1-91D3-96D145BF9834}"/>
          </ac:spMkLst>
        </pc:spChg>
        <pc:spChg chg="add mod">
          <ac:chgData name="Jatheesh mohan" userId="b0e5811b8290071c" providerId="LiveId" clId="{C9D082EC-8991-45AE-9974-C3F28BF57586}" dt="2022-02-25T20:36:23.600" v="323" actId="1076"/>
          <ac:spMkLst>
            <pc:docMk/>
            <pc:sldMk cId="2442838140" sldId="282"/>
            <ac:spMk id="11" creationId="{FDA15D3E-23A5-444A-8A0E-4F24C49AF15D}"/>
          </ac:spMkLst>
        </pc:spChg>
        <pc:picChg chg="add del mod">
          <ac:chgData name="Jatheesh mohan" userId="b0e5811b8290071c" providerId="LiveId" clId="{C9D082EC-8991-45AE-9974-C3F28BF57586}" dt="2022-02-25T20:34:24.732" v="305" actId="478"/>
          <ac:picMkLst>
            <pc:docMk/>
            <pc:sldMk cId="2442838140" sldId="282"/>
            <ac:picMk id="5" creationId="{46AA0EDD-EC08-4CE7-9882-BD79A9E30E6B}"/>
          </ac:picMkLst>
        </pc:picChg>
        <pc:picChg chg="add del mod">
          <ac:chgData name="Jatheesh mohan" userId="b0e5811b8290071c" providerId="LiveId" clId="{C9D082EC-8991-45AE-9974-C3F28BF57586}" dt="2022-02-25T20:34:46.238" v="307" actId="478"/>
          <ac:picMkLst>
            <pc:docMk/>
            <pc:sldMk cId="2442838140" sldId="282"/>
            <ac:picMk id="9" creationId="{0686BFE1-D434-44EF-8D4A-F573ED417BCE}"/>
          </ac:picMkLst>
        </pc:picChg>
      </pc:sldChg>
      <pc:sldChg chg="addSp delSp modSp new mod ord">
        <pc:chgData name="Jatheesh mohan" userId="b0e5811b8290071c" providerId="LiveId" clId="{C9D082EC-8991-45AE-9974-C3F28BF57586}" dt="2022-02-25T20:40:11.395" v="333"/>
        <pc:sldMkLst>
          <pc:docMk/>
          <pc:sldMk cId="3187474" sldId="283"/>
        </pc:sldMkLst>
        <pc:spChg chg="del">
          <ac:chgData name="Jatheesh mohan" userId="b0e5811b8290071c" providerId="LiveId" clId="{C9D082EC-8991-45AE-9974-C3F28BF57586}" dt="2022-02-25T20:38:53.982" v="326" actId="931"/>
          <ac:spMkLst>
            <pc:docMk/>
            <pc:sldMk cId="3187474" sldId="283"/>
            <ac:spMk id="3" creationId="{7D228329-FD5F-4DE1-A369-04D8FF92EAC2}"/>
          </ac:spMkLst>
        </pc:spChg>
        <pc:spChg chg="add del mod">
          <ac:chgData name="Jatheesh mohan" userId="b0e5811b8290071c" providerId="LiveId" clId="{C9D082EC-8991-45AE-9974-C3F28BF57586}" dt="2022-02-25T20:39:48.016" v="328" actId="931"/>
          <ac:spMkLst>
            <pc:docMk/>
            <pc:sldMk cId="3187474" sldId="283"/>
            <ac:spMk id="7" creationId="{9BAFE9FB-9008-4190-BAE7-5D2D9E2A0ED4}"/>
          </ac:spMkLst>
        </pc:spChg>
        <pc:picChg chg="add del mod">
          <ac:chgData name="Jatheesh mohan" userId="b0e5811b8290071c" providerId="LiveId" clId="{C9D082EC-8991-45AE-9974-C3F28BF57586}" dt="2022-02-25T20:39:09.386" v="327" actId="478"/>
          <ac:picMkLst>
            <pc:docMk/>
            <pc:sldMk cId="3187474" sldId="283"/>
            <ac:picMk id="5" creationId="{D31656CE-9C82-4EEE-BE60-B28F8E0961E9}"/>
          </ac:picMkLst>
        </pc:picChg>
        <pc:picChg chg="add mod">
          <ac:chgData name="Jatheesh mohan" userId="b0e5811b8290071c" providerId="LiveId" clId="{C9D082EC-8991-45AE-9974-C3F28BF57586}" dt="2022-02-25T20:40:01.739" v="331" actId="14100"/>
          <ac:picMkLst>
            <pc:docMk/>
            <pc:sldMk cId="3187474" sldId="283"/>
            <ac:picMk id="9" creationId="{28A5ADA9-A126-4C94-9B32-929D510E26A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77F539-4D78-4BF1-ACEC-F85F945E2B34}" type="datetimeFigureOut">
              <a:rPr lang="en-IN" smtClean="0"/>
              <a:t>26-02-2022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901273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77F539-4D78-4BF1-ACEC-F85F945E2B34}" type="datetimeFigureOut">
              <a:rPr lang="en-IN" smtClean="0"/>
              <a:t>26-02-2022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2141263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77F539-4D78-4BF1-ACEC-F85F945E2B34}" type="datetimeFigureOut">
              <a:rPr lang="en-IN" smtClean="0"/>
              <a:t>26-02-2022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81419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377F539-4D78-4BF1-ACEC-F85F945E2B34}" type="datetimeFigureOut">
              <a:rPr lang="en-IN" smtClean="0"/>
              <a:t>26-02-2022</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2631160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377F539-4D78-4BF1-ACEC-F85F945E2B34}" type="datetimeFigureOut">
              <a:rPr lang="en-IN" smtClean="0"/>
              <a:t>26-02-2022</a:t>
            </a:fld>
            <a:endParaRPr lang="en-IN"/>
          </a:p>
        </p:txBody>
      </p:sp>
      <p:sp>
        <p:nvSpPr>
          <p:cNvPr id="11" name="Footer Placeholder 10"/>
          <p:cNvSpPr>
            <a:spLocks noGrp="1"/>
          </p:cNvSpPr>
          <p:nvPr>
            <p:ph type="ftr" sz="quarter" idx="11"/>
          </p:nvPr>
        </p:nvSpPr>
        <p:spPr/>
        <p:txBody>
          <a:bodyPr/>
          <a:lstStyle/>
          <a:p>
            <a:endParaRPr lang="en-IN"/>
          </a:p>
        </p:txBody>
      </p:sp>
      <p:sp>
        <p:nvSpPr>
          <p:cNvPr id="12" name="Slide Number Placeholder 11"/>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761710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377F539-4D78-4BF1-ACEC-F85F945E2B34}" type="datetimeFigureOut">
              <a:rPr lang="en-IN" smtClean="0"/>
              <a:t>26-02-2022</a:t>
            </a:fld>
            <a:endParaRPr lang="en-IN"/>
          </a:p>
        </p:txBody>
      </p:sp>
      <p:sp>
        <p:nvSpPr>
          <p:cNvPr id="7" name="Footer Placeholder 6"/>
          <p:cNvSpPr>
            <a:spLocks noGrp="1"/>
          </p:cNvSpPr>
          <p:nvPr>
            <p:ph type="ftr" sz="quarter" idx="11"/>
          </p:nvPr>
        </p:nvSpPr>
        <p:spPr/>
        <p:txBody>
          <a:bodyPr/>
          <a:lstStyle/>
          <a:p>
            <a:endParaRPr lang="en-IN"/>
          </a:p>
        </p:txBody>
      </p:sp>
      <p:sp>
        <p:nvSpPr>
          <p:cNvPr id="8" name="Slide Number Placeholder 7"/>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200481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377F539-4D78-4BF1-ACEC-F85F945E2B34}" type="datetimeFigureOut">
              <a:rPr lang="en-IN" smtClean="0"/>
              <a:t>26-02-2022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57395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377F539-4D78-4BF1-ACEC-F85F945E2B34}" type="datetimeFigureOut">
              <a:rPr lang="en-IN" smtClean="0"/>
              <a:t>26-02-2022</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75768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377F539-4D78-4BF1-ACEC-F85F945E2B34}" type="datetimeFigureOut">
              <a:rPr lang="en-IN" smtClean="0"/>
              <a:t>26-02-2022</a:t>
            </a:fld>
            <a:endParaRPr lang="en-IN"/>
          </a:p>
        </p:txBody>
      </p:sp>
      <p:sp>
        <p:nvSpPr>
          <p:cNvPr id="9" name="Footer Placeholder 8"/>
          <p:cNvSpPr>
            <a:spLocks noGrp="1"/>
          </p:cNvSpPr>
          <p:nvPr>
            <p:ph type="ftr" sz="quarter" idx="11"/>
          </p:nvPr>
        </p:nvSpPr>
        <p:spPr>
          <a:xfrm>
            <a:off x="3499101" y="6356350"/>
            <a:ext cx="5911517" cy="365125"/>
          </a:xfrm>
        </p:spPr>
        <p:txBody>
          <a:bodyPr/>
          <a:lstStyle/>
          <a:p>
            <a:endParaRPr lang="en-IN"/>
          </a:p>
        </p:txBody>
      </p:sp>
      <p:sp>
        <p:nvSpPr>
          <p:cNvPr id="10" name="Slide Number Placeholder 9"/>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416263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77F539-4D78-4BF1-ACEC-F85F945E2B34}" type="datetimeFigureOut">
              <a:rPr lang="en-IN" smtClean="0"/>
              <a:t>26-02-2022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71745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77F539-4D78-4BF1-ACEC-F85F945E2B34}" type="datetimeFigureOut">
              <a:rPr lang="en-IN" smtClean="0"/>
              <a:t>26-02-2022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F596FE-1CE0-4C79-8BF6-C0AFD759B04E}" type="slidenum">
              <a:rPr lang="en-IN" smtClean="0"/>
              <a:t>‹#›</a:t>
            </a:fld>
            <a:endParaRPr lang="en-IN"/>
          </a:p>
        </p:txBody>
      </p:sp>
    </p:spTree>
    <p:extLst>
      <p:ext uri="{BB962C8B-B14F-4D97-AF65-F5344CB8AC3E}">
        <p14:creationId xmlns:p14="http://schemas.microsoft.com/office/powerpoint/2010/main" val="3288513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377F539-4D78-4BF1-ACEC-F85F945E2B34}" type="datetimeFigureOut">
              <a:rPr lang="en-IN" smtClean="0"/>
              <a:t>26-02-2022</a:t>
            </a:fld>
            <a:endParaRPr lang="en-IN"/>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IN"/>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83F596FE-1CE0-4C79-8BF6-C0AFD759B04E}" type="slidenum">
              <a:rPr lang="en-IN" smtClean="0"/>
              <a:t>‹#›</a:t>
            </a:fld>
            <a:endParaRPr lang="en-IN"/>
          </a:p>
        </p:txBody>
      </p:sp>
    </p:spTree>
    <p:extLst>
      <p:ext uri="{BB962C8B-B14F-4D97-AF65-F5344CB8AC3E}">
        <p14:creationId xmlns:p14="http://schemas.microsoft.com/office/powerpoint/2010/main" val="2022986377"/>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2EF8F-4242-4322-BC71-72E98B3183A5}"/>
              </a:ext>
            </a:extLst>
          </p:cNvPr>
          <p:cNvSpPr>
            <a:spLocks noGrp="1"/>
          </p:cNvSpPr>
          <p:nvPr>
            <p:ph type="ctrTitle"/>
          </p:nvPr>
        </p:nvSpPr>
        <p:spPr>
          <a:xfrm>
            <a:off x="195943" y="942392"/>
            <a:ext cx="8882743" cy="3611320"/>
          </a:xfrm>
        </p:spPr>
        <p:txBody>
          <a:bodyPr>
            <a:normAutofit/>
          </a:bodyPr>
          <a:lstStyle/>
          <a:p>
            <a:r>
              <a:rPr lang="en-US" dirty="0"/>
              <a:t>EXAMINATION OF UPPER LIMB DEEP TENDON REFLEXES</a:t>
            </a:r>
            <a:endParaRPr lang="en-IN" dirty="0"/>
          </a:p>
        </p:txBody>
      </p:sp>
      <p:sp>
        <p:nvSpPr>
          <p:cNvPr id="3" name="Subtitle 2">
            <a:extLst>
              <a:ext uri="{FF2B5EF4-FFF2-40B4-BE49-F238E27FC236}">
                <a16:creationId xmlns:a16="http://schemas.microsoft.com/office/drawing/2014/main" id="{6CE98F79-CBF6-46DB-BFEF-D2A2F69BA091}"/>
              </a:ext>
            </a:extLst>
          </p:cNvPr>
          <p:cNvSpPr>
            <a:spLocks noGrp="1"/>
          </p:cNvSpPr>
          <p:nvPr>
            <p:ph type="subTitle" idx="1"/>
          </p:nvPr>
        </p:nvSpPr>
        <p:spPr>
          <a:xfrm>
            <a:off x="5738327" y="4488023"/>
            <a:ext cx="5072400" cy="1246951"/>
          </a:xfrm>
        </p:spPr>
        <p:txBody>
          <a:bodyPr>
            <a:normAutofit lnSpcReduction="10000"/>
          </a:bodyPr>
          <a:lstStyle/>
          <a:p>
            <a:r>
              <a:rPr lang="en-US" dirty="0"/>
              <a:t>                                                                                  </a:t>
            </a:r>
          </a:p>
          <a:p>
            <a:endParaRPr lang="en-US" dirty="0"/>
          </a:p>
          <a:p>
            <a:r>
              <a:rPr lang="en-US" dirty="0"/>
              <a:t>             Dr </a:t>
            </a:r>
            <a:r>
              <a:rPr lang="en-US" dirty="0" err="1"/>
              <a:t>Kenfine</a:t>
            </a:r>
            <a:r>
              <a:rPr lang="en-US" dirty="0"/>
              <a:t> P Johnson                                                                       </a:t>
            </a:r>
            <a:endParaRPr lang="en-IN" dirty="0"/>
          </a:p>
        </p:txBody>
      </p:sp>
    </p:spTree>
    <p:extLst>
      <p:ext uri="{BB962C8B-B14F-4D97-AF65-F5344CB8AC3E}">
        <p14:creationId xmlns:p14="http://schemas.microsoft.com/office/powerpoint/2010/main" val="3340406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DF9F-EAD1-4839-B06B-3C72E0417AF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DB40CCC-18B5-4610-9088-28C794BA2D46}"/>
              </a:ext>
            </a:extLst>
          </p:cNvPr>
          <p:cNvSpPr>
            <a:spLocks noGrp="1"/>
          </p:cNvSpPr>
          <p:nvPr>
            <p:ph idx="1"/>
          </p:nvPr>
        </p:nvSpPr>
        <p:spPr>
          <a:xfrm>
            <a:off x="3869267" y="864108"/>
            <a:ext cx="7635377" cy="5120640"/>
          </a:xfrm>
        </p:spPr>
        <p:txBody>
          <a:bodyPr>
            <a:normAutofit/>
          </a:bodyPr>
          <a:lstStyle/>
          <a:p>
            <a:r>
              <a:rPr lang="en-US" dirty="0"/>
              <a:t>DTR is a monosynaptic stretch reflex, sudden lengthening stretches the muscle spindles which sends impulses via the primary spindle afferents into the spinal cord.</a:t>
            </a:r>
          </a:p>
          <a:p>
            <a:pPr marL="36900" indent="0">
              <a:buNone/>
            </a:pPr>
            <a:endParaRPr lang="en-US" dirty="0"/>
          </a:p>
          <a:p>
            <a:r>
              <a:rPr lang="en-US" dirty="0"/>
              <a:t>The spindle afferents synapse on the alpha motor neurons innervating the muscles causing a reflex contraction of muscle.</a:t>
            </a:r>
          </a:p>
          <a:p>
            <a:pPr marL="36900" indent="0">
              <a:buNone/>
            </a:pPr>
            <a:endParaRPr lang="en-US" dirty="0"/>
          </a:p>
          <a:p>
            <a:r>
              <a:rPr lang="en-US" dirty="0"/>
              <a:t>This sequence of </a:t>
            </a:r>
            <a:r>
              <a:rPr lang="en-US" dirty="0" err="1"/>
              <a:t>lenghthening</a:t>
            </a:r>
            <a:r>
              <a:rPr lang="en-US" dirty="0"/>
              <a:t> ,contraction and then relaxation is a stretch reflex(deep tendon/muscle stretch/myotatic/proprioceptive) </a:t>
            </a:r>
            <a:endParaRPr lang="en-IN" dirty="0"/>
          </a:p>
        </p:txBody>
      </p:sp>
    </p:spTree>
    <p:extLst>
      <p:ext uri="{BB962C8B-B14F-4D97-AF65-F5344CB8AC3E}">
        <p14:creationId xmlns:p14="http://schemas.microsoft.com/office/powerpoint/2010/main" val="2733651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3C706-F1A2-4BD9-BCD0-4476E7E25493}"/>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28A5ADA9-A126-4C94-9B32-929D510E26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84171" y="1123837"/>
            <a:ext cx="6606073" cy="4455869"/>
          </a:xfrm>
        </p:spPr>
      </p:pic>
    </p:spTree>
    <p:extLst>
      <p:ext uri="{BB962C8B-B14F-4D97-AF65-F5344CB8AC3E}">
        <p14:creationId xmlns:p14="http://schemas.microsoft.com/office/powerpoint/2010/main" val="3187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ED6F-3B21-4C9C-939B-29D984BF9E2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1D4168F9-37F8-4641-8AA6-395DB9E89ED4}"/>
              </a:ext>
            </a:extLst>
          </p:cNvPr>
          <p:cNvSpPr>
            <a:spLocks noGrp="1"/>
          </p:cNvSpPr>
          <p:nvPr>
            <p:ph idx="1"/>
          </p:nvPr>
        </p:nvSpPr>
        <p:spPr/>
        <p:txBody>
          <a:bodyPr/>
          <a:lstStyle/>
          <a:p>
            <a:r>
              <a:rPr lang="en-US" dirty="0"/>
              <a:t>Stretch reflexes serve a protective role  as it help to encounter any sudden unexpected forces and maintain erect posture</a:t>
            </a:r>
          </a:p>
          <a:p>
            <a:pPr marL="36900" indent="0">
              <a:buNone/>
            </a:pPr>
            <a:endParaRPr lang="en-US" dirty="0"/>
          </a:p>
          <a:p>
            <a:r>
              <a:rPr lang="en-US" dirty="0"/>
              <a:t>The DTR are elicited by application of stretch stimulus to either </a:t>
            </a:r>
            <a:r>
              <a:rPr lang="en-US" dirty="0" err="1"/>
              <a:t>tendons,periosteum</a:t>
            </a:r>
            <a:r>
              <a:rPr lang="en-US" dirty="0"/>
              <a:t> or occasionally to bones, joints, fascia or aponeurotic structures.</a:t>
            </a:r>
            <a:endParaRPr lang="en-IN" dirty="0"/>
          </a:p>
        </p:txBody>
      </p:sp>
    </p:spTree>
    <p:extLst>
      <p:ext uri="{BB962C8B-B14F-4D97-AF65-F5344CB8AC3E}">
        <p14:creationId xmlns:p14="http://schemas.microsoft.com/office/powerpoint/2010/main" val="136831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03FE1-130E-47C9-9928-E6549D291D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E12AC02-5A35-48D2-A2FC-5D9251F2FC9D}"/>
              </a:ext>
            </a:extLst>
          </p:cNvPr>
          <p:cNvSpPr>
            <a:spLocks noGrp="1"/>
          </p:cNvSpPr>
          <p:nvPr>
            <p:ph idx="1"/>
          </p:nvPr>
        </p:nvSpPr>
        <p:spPr/>
        <p:txBody>
          <a:bodyPr>
            <a:normAutofit/>
          </a:bodyPr>
          <a:lstStyle/>
          <a:p>
            <a:pPr marL="36900" indent="0">
              <a:buNone/>
            </a:pPr>
            <a:r>
              <a:rPr lang="en-US" dirty="0"/>
              <a:t>Reflexes may be graded as </a:t>
            </a:r>
          </a:p>
          <a:p>
            <a:r>
              <a:rPr lang="en-US" dirty="0"/>
              <a:t>  0   - absent</a:t>
            </a:r>
          </a:p>
          <a:p>
            <a:r>
              <a:rPr lang="en-US" dirty="0"/>
              <a:t>1+  - present but diminished</a:t>
            </a:r>
          </a:p>
          <a:p>
            <a:r>
              <a:rPr lang="en-US" dirty="0"/>
              <a:t>2+  - normal</a:t>
            </a:r>
          </a:p>
          <a:p>
            <a:r>
              <a:rPr lang="en-US" dirty="0"/>
              <a:t>3+  - increased but not necessarily to a pathologic degree</a:t>
            </a:r>
          </a:p>
          <a:p>
            <a:r>
              <a:rPr lang="en-US" dirty="0"/>
              <a:t>4+  - markedly hyperactive often with extra beats or accompanying sustained clonus</a:t>
            </a:r>
          </a:p>
          <a:p>
            <a:pPr marL="36900" indent="0">
              <a:buNone/>
            </a:pPr>
            <a:br>
              <a:rPr lang="en-US" dirty="0"/>
            </a:br>
            <a:endParaRPr lang="en-IN" dirty="0"/>
          </a:p>
        </p:txBody>
      </p:sp>
    </p:spTree>
    <p:extLst>
      <p:ext uri="{BB962C8B-B14F-4D97-AF65-F5344CB8AC3E}">
        <p14:creationId xmlns:p14="http://schemas.microsoft.com/office/powerpoint/2010/main" val="987389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B0AC-CE39-4B33-93BD-3041F404AE7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78F6D9-4CAD-4DAA-8D2F-4F8B211DF4C2}"/>
              </a:ext>
            </a:extLst>
          </p:cNvPr>
          <p:cNvSpPr>
            <a:spLocks noGrp="1"/>
          </p:cNvSpPr>
          <p:nvPr>
            <p:ph idx="1"/>
          </p:nvPr>
        </p:nvSpPr>
        <p:spPr/>
        <p:txBody>
          <a:bodyPr/>
          <a:lstStyle/>
          <a:p>
            <a:r>
              <a:rPr lang="en-US" dirty="0"/>
              <a:t>The activity of a reflex is judged by speed and vigor of the response ,the range of movement and duration of contraction.</a:t>
            </a:r>
          </a:p>
          <a:p>
            <a:pPr marL="36900" indent="0">
              <a:buNone/>
            </a:pPr>
            <a:endParaRPr lang="en-US" dirty="0"/>
          </a:p>
          <a:p>
            <a:r>
              <a:rPr lang="en-US" dirty="0"/>
              <a:t>When the reflex is very active ,the response may involve adjacent or contralateral muscles and the contraction of one muscle may be accompanied by contraction of other muscles. This is referred as spread or irradiation of reflex</a:t>
            </a:r>
          </a:p>
          <a:p>
            <a:endParaRPr lang="en-US" dirty="0"/>
          </a:p>
          <a:p>
            <a:r>
              <a:rPr lang="en-US" dirty="0"/>
              <a:t>Inverted reflexes are contractions of the opposite / antagonists when the segmental reflex is absent</a:t>
            </a:r>
            <a:endParaRPr lang="en-IN" dirty="0"/>
          </a:p>
          <a:p>
            <a:pPr marL="0" indent="0">
              <a:buNone/>
            </a:pPr>
            <a:endParaRPr lang="en-US" dirty="0"/>
          </a:p>
        </p:txBody>
      </p:sp>
    </p:spTree>
    <p:extLst>
      <p:ext uri="{BB962C8B-B14F-4D97-AF65-F5344CB8AC3E}">
        <p14:creationId xmlns:p14="http://schemas.microsoft.com/office/powerpoint/2010/main" val="721920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9859-D272-4799-95A7-AF895D868FD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88D1EB9-D583-4CAD-AC1E-355FC2C4C465}"/>
              </a:ext>
            </a:extLst>
          </p:cNvPr>
          <p:cNvSpPr>
            <a:spLocks noGrp="1"/>
          </p:cNvSpPr>
          <p:nvPr>
            <p:ph idx="1"/>
          </p:nvPr>
        </p:nvSpPr>
        <p:spPr/>
        <p:txBody>
          <a:bodyPr>
            <a:normAutofit/>
          </a:bodyPr>
          <a:lstStyle/>
          <a:p>
            <a:r>
              <a:rPr lang="en-US" dirty="0"/>
              <a:t>The reflex can be reinforced by using </a:t>
            </a:r>
            <a:r>
              <a:rPr lang="en-US" dirty="0" err="1"/>
              <a:t>Jendrassik</a:t>
            </a:r>
            <a:r>
              <a:rPr lang="en-US" dirty="0"/>
              <a:t> maneuver ,the patient attempts to pull the hands apart  with fingers flexed and hooked together, palms facing  </a:t>
            </a:r>
          </a:p>
          <a:p>
            <a:pPr marL="36900" indent="0">
              <a:buNone/>
            </a:pPr>
            <a:endParaRPr lang="en-US" dirty="0"/>
          </a:p>
          <a:p>
            <a:r>
              <a:rPr lang="en-US" dirty="0"/>
              <a:t>A slight increase in tension of the muscle being tested may reinforce the reflex response</a:t>
            </a:r>
          </a:p>
          <a:p>
            <a:pPr marL="36900" indent="0">
              <a:buNone/>
            </a:pPr>
            <a:endParaRPr lang="en-US" dirty="0"/>
          </a:p>
          <a:p>
            <a:r>
              <a:rPr lang="en-US" dirty="0"/>
              <a:t>Reinforcement may increase the amplitude of a sluggish reflex or bring out a latent reflex not otherwise obtainable.</a:t>
            </a:r>
            <a:endParaRPr lang="en-IN" dirty="0"/>
          </a:p>
        </p:txBody>
      </p:sp>
    </p:spTree>
    <p:extLst>
      <p:ext uri="{BB962C8B-B14F-4D97-AF65-F5344CB8AC3E}">
        <p14:creationId xmlns:p14="http://schemas.microsoft.com/office/powerpoint/2010/main" val="254340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7646C-2A3B-47FB-B035-0499E9E46A3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D2503DE-C968-4029-86B0-36CF15B761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0260" y="825622"/>
            <a:ext cx="3932808" cy="4811698"/>
          </a:xfrm>
        </p:spPr>
      </p:pic>
    </p:spTree>
    <p:extLst>
      <p:ext uri="{BB962C8B-B14F-4D97-AF65-F5344CB8AC3E}">
        <p14:creationId xmlns:p14="http://schemas.microsoft.com/office/powerpoint/2010/main" val="297097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158CE-D4CD-49B2-A772-BF3D31C4B95D}"/>
              </a:ext>
            </a:extLst>
          </p:cNvPr>
          <p:cNvSpPr>
            <a:spLocks noGrp="1"/>
          </p:cNvSpPr>
          <p:nvPr>
            <p:ph type="title"/>
          </p:nvPr>
        </p:nvSpPr>
        <p:spPr>
          <a:xfrm>
            <a:off x="466531" y="1123837"/>
            <a:ext cx="2873828" cy="4601183"/>
          </a:xfrm>
        </p:spPr>
        <p:txBody>
          <a:bodyPr>
            <a:normAutofit/>
          </a:bodyPr>
          <a:lstStyle/>
          <a:p>
            <a:r>
              <a:rPr lang="en-US" dirty="0"/>
              <a:t>Hypoactive reflexes</a:t>
            </a:r>
            <a:br>
              <a:rPr lang="en-US" dirty="0"/>
            </a:br>
            <a:endParaRPr lang="en-IN" dirty="0"/>
          </a:p>
        </p:txBody>
      </p:sp>
      <p:sp>
        <p:nvSpPr>
          <p:cNvPr id="3" name="Content Placeholder 2">
            <a:extLst>
              <a:ext uri="{FF2B5EF4-FFF2-40B4-BE49-F238E27FC236}">
                <a16:creationId xmlns:a16="http://schemas.microsoft.com/office/drawing/2014/main" id="{5CFF1249-CEDE-483E-BC38-8B73D62EAC2E}"/>
              </a:ext>
            </a:extLst>
          </p:cNvPr>
          <p:cNvSpPr>
            <a:spLocks noGrp="1"/>
          </p:cNvSpPr>
          <p:nvPr>
            <p:ph idx="1"/>
          </p:nvPr>
        </p:nvSpPr>
        <p:spPr/>
        <p:txBody>
          <a:bodyPr/>
          <a:lstStyle/>
          <a:p>
            <a:r>
              <a:rPr lang="en-US" dirty="0"/>
              <a:t>A depressed or absent reflex can be due to lesions involving sensory </a:t>
            </a:r>
            <a:r>
              <a:rPr lang="en-US" dirty="0" err="1"/>
              <a:t>nerve,posterior</a:t>
            </a:r>
            <a:r>
              <a:rPr lang="en-US" dirty="0"/>
              <a:t> </a:t>
            </a:r>
            <a:r>
              <a:rPr lang="en-US" dirty="0" err="1"/>
              <a:t>root,dorsal</a:t>
            </a:r>
            <a:r>
              <a:rPr lang="en-US" dirty="0"/>
              <a:t> root </a:t>
            </a:r>
            <a:r>
              <a:rPr lang="en-US" dirty="0" err="1"/>
              <a:t>ganglion,or</a:t>
            </a:r>
            <a:r>
              <a:rPr lang="en-US" dirty="0"/>
              <a:t> intramedullary pathways between dorsal root entry zone and anterior </a:t>
            </a:r>
            <a:r>
              <a:rPr lang="en-US" dirty="0" err="1"/>
              <a:t>horn,motor</a:t>
            </a:r>
            <a:r>
              <a:rPr lang="en-US" dirty="0"/>
              <a:t> unit</a:t>
            </a:r>
          </a:p>
          <a:p>
            <a:pPr marL="36900" indent="0">
              <a:buNone/>
            </a:pPr>
            <a:r>
              <a:rPr lang="en-US" dirty="0"/>
              <a:t> </a:t>
            </a:r>
          </a:p>
          <a:p>
            <a:r>
              <a:rPr lang="en-US" dirty="0"/>
              <a:t>Abnormal in peripheral </a:t>
            </a:r>
            <a:r>
              <a:rPr lang="en-US" dirty="0" err="1"/>
              <a:t>neuropathy,myopathy,myasthenia,muscular</a:t>
            </a:r>
            <a:r>
              <a:rPr lang="en-US" dirty="0"/>
              <a:t> dystrophy.</a:t>
            </a:r>
          </a:p>
          <a:p>
            <a:pPr marL="36900" indent="0">
              <a:buNone/>
            </a:pPr>
            <a:endParaRPr lang="en-US" dirty="0"/>
          </a:p>
          <a:p>
            <a:r>
              <a:rPr lang="en-US" dirty="0"/>
              <a:t>Often absent in deep </a:t>
            </a:r>
            <a:r>
              <a:rPr lang="en-US" dirty="0" err="1"/>
              <a:t>coma,narcosis,sedation</a:t>
            </a:r>
            <a:r>
              <a:rPr lang="en-US" dirty="0"/>
              <a:t> and spinal shock</a:t>
            </a:r>
          </a:p>
          <a:p>
            <a:pPr marL="0" indent="0">
              <a:buNone/>
            </a:pPr>
            <a:endParaRPr lang="en-IN" dirty="0"/>
          </a:p>
        </p:txBody>
      </p:sp>
    </p:spTree>
    <p:extLst>
      <p:ext uri="{BB962C8B-B14F-4D97-AF65-F5344CB8AC3E}">
        <p14:creationId xmlns:p14="http://schemas.microsoft.com/office/powerpoint/2010/main" val="841334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A4C3-3FE4-4BBA-B881-B5F024ED4E65}"/>
              </a:ext>
            </a:extLst>
          </p:cNvPr>
          <p:cNvSpPr>
            <a:spLocks noGrp="1"/>
          </p:cNvSpPr>
          <p:nvPr>
            <p:ph type="title"/>
          </p:nvPr>
        </p:nvSpPr>
        <p:spPr>
          <a:xfrm>
            <a:off x="382555" y="1123837"/>
            <a:ext cx="2817846" cy="4601183"/>
          </a:xfrm>
        </p:spPr>
        <p:txBody>
          <a:bodyPr/>
          <a:lstStyle/>
          <a:p>
            <a:r>
              <a:rPr lang="en-US" dirty="0"/>
              <a:t>Hyperactive reflexes</a:t>
            </a:r>
            <a:endParaRPr lang="en-IN" dirty="0"/>
          </a:p>
        </p:txBody>
      </p:sp>
      <p:sp>
        <p:nvSpPr>
          <p:cNvPr id="3" name="Content Placeholder 2">
            <a:extLst>
              <a:ext uri="{FF2B5EF4-FFF2-40B4-BE49-F238E27FC236}">
                <a16:creationId xmlns:a16="http://schemas.microsoft.com/office/drawing/2014/main" id="{57F39F36-17DA-4662-BCB2-EFE68F3BC59B}"/>
              </a:ext>
            </a:extLst>
          </p:cNvPr>
          <p:cNvSpPr>
            <a:spLocks noGrp="1"/>
          </p:cNvSpPr>
          <p:nvPr>
            <p:ph idx="1"/>
          </p:nvPr>
        </p:nvSpPr>
        <p:spPr/>
        <p:txBody>
          <a:bodyPr>
            <a:normAutofit/>
          </a:bodyPr>
          <a:lstStyle/>
          <a:p>
            <a:r>
              <a:rPr lang="en-US" dirty="0" err="1"/>
              <a:t>Characterised</a:t>
            </a:r>
            <a:r>
              <a:rPr lang="en-US" dirty="0"/>
              <a:t> by decrease in </a:t>
            </a:r>
            <a:r>
              <a:rPr lang="en-US" dirty="0" err="1"/>
              <a:t>threshold,decrease</a:t>
            </a:r>
            <a:r>
              <a:rPr lang="en-US" dirty="0"/>
              <a:t> in latency exaggeration of power and range of </a:t>
            </a:r>
            <a:r>
              <a:rPr lang="en-US" dirty="0" err="1"/>
              <a:t>movement,prolongation</a:t>
            </a:r>
            <a:r>
              <a:rPr lang="en-US" dirty="0"/>
              <a:t> of reflex </a:t>
            </a:r>
            <a:r>
              <a:rPr lang="en-US" dirty="0" err="1"/>
              <a:t>contraction,extension</a:t>
            </a:r>
            <a:r>
              <a:rPr lang="en-US" dirty="0"/>
              <a:t> of reflexogenic zone and spread of reflex response</a:t>
            </a:r>
          </a:p>
          <a:p>
            <a:endParaRPr lang="en-US" dirty="0"/>
          </a:p>
          <a:p>
            <a:r>
              <a:rPr lang="en-US" dirty="0"/>
              <a:t>Seen in lesions of corticospinal tract</a:t>
            </a:r>
          </a:p>
          <a:p>
            <a:pPr marL="36900" indent="0">
              <a:buNone/>
            </a:pPr>
            <a:endParaRPr lang="en-US" dirty="0"/>
          </a:p>
          <a:p>
            <a:r>
              <a:rPr lang="en-US" dirty="0"/>
              <a:t>In hemiplegia flexor reflexes of upper extremities are exaggerated</a:t>
            </a:r>
          </a:p>
          <a:p>
            <a:endParaRPr lang="en-US" dirty="0"/>
          </a:p>
          <a:p>
            <a:endParaRPr lang="en-IN" dirty="0"/>
          </a:p>
        </p:txBody>
      </p:sp>
    </p:spTree>
    <p:extLst>
      <p:ext uri="{BB962C8B-B14F-4D97-AF65-F5344CB8AC3E}">
        <p14:creationId xmlns:p14="http://schemas.microsoft.com/office/powerpoint/2010/main" val="1554513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5C9C-491F-4B4D-882B-79882F07825C}"/>
              </a:ext>
            </a:extLst>
          </p:cNvPr>
          <p:cNvSpPr>
            <a:spLocks noGrp="1"/>
          </p:cNvSpPr>
          <p:nvPr>
            <p:ph type="title"/>
          </p:nvPr>
        </p:nvSpPr>
        <p:spPr/>
        <p:txBody>
          <a:bodyPr/>
          <a:lstStyle/>
          <a:p>
            <a:r>
              <a:rPr lang="en-US" dirty="0"/>
              <a:t>Biceps reflex</a:t>
            </a:r>
            <a:endParaRPr lang="en-IN" dirty="0"/>
          </a:p>
        </p:txBody>
      </p:sp>
      <p:sp>
        <p:nvSpPr>
          <p:cNvPr id="3" name="Content Placeholder 2">
            <a:extLst>
              <a:ext uri="{FF2B5EF4-FFF2-40B4-BE49-F238E27FC236}">
                <a16:creationId xmlns:a16="http://schemas.microsoft.com/office/drawing/2014/main" id="{9D13C3D0-4CE9-4A68-994F-D9119EFFF418}"/>
              </a:ext>
            </a:extLst>
          </p:cNvPr>
          <p:cNvSpPr>
            <a:spLocks noGrp="1"/>
          </p:cNvSpPr>
          <p:nvPr>
            <p:ph idx="1"/>
          </p:nvPr>
        </p:nvSpPr>
        <p:spPr>
          <a:xfrm>
            <a:off x="3536301" y="727789"/>
            <a:ext cx="7731255" cy="5673012"/>
          </a:xfrm>
        </p:spPr>
        <p:txBody>
          <a:bodyPr>
            <a:normAutofit/>
          </a:bodyPr>
          <a:lstStyle/>
          <a:p>
            <a:r>
              <a:rPr lang="en-US" dirty="0"/>
              <a:t>Segmental level is C5-C6</a:t>
            </a:r>
          </a:p>
          <a:p>
            <a:pPr marL="36900" indent="0">
              <a:buNone/>
            </a:pPr>
            <a:endParaRPr lang="en-US" dirty="0"/>
          </a:p>
          <a:p>
            <a:r>
              <a:rPr lang="en-US" dirty="0"/>
              <a:t>Peripheral nerve is </a:t>
            </a:r>
            <a:r>
              <a:rPr lang="en-US" dirty="0" err="1"/>
              <a:t>musculocutaneus</a:t>
            </a:r>
            <a:r>
              <a:rPr lang="en-US" dirty="0"/>
              <a:t> nerve</a:t>
            </a:r>
          </a:p>
          <a:p>
            <a:pPr marL="36900" indent="0">
              <a:buNone/>
            </a:pPr>
            <a:endParaRPr lang="en-US" dirty="0"/>
          </a:p>
          <a:p>
            <a:r>
              <a:rPr lang="en-US" dirty="0"/>
              <a:t>Major response is contraction of biceps muscle with flexion of elbow and supination</a:t>
            </a:r>
          </a:p>
          <a:p>
            <a:pPr marL="36900" indent="0">
              <a:buNone/>
            </a:pPr>
            <a:endParaRPr lang="en-US" dirty="0"/>
          </a:p>
          <a:p>
            <a:r>
              <a:rPr lang="en-US" dirty="0"/>
              <a:t>If the reflex is exaggerated there may be spread /irradiation of reflex with flexion of wrist and fingers and adduction of thumb</a:t>
            </a:r>
            <a:endParaRPr lang="en-IN" dirty="0"/>
          </a:p>
        </p:txBody>
      </p:sp>
    </p:spTree>
    <p:extLst>
      <p:ext uri="{BB962C8B-B14F-4D97-AF65-F5344CB8AC3E}">
        <p14:creationId xmlns:p14="http://schemas.microsoft.com/office/powerpoint/2010/main" val="931078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4289C-13B0-45EE-9C15-F055DF943D15}"/>
              </a:ext>
            </a:extLst>
          </p:cNvPr>
          <p:cNvSpPr>
            <a:spLocks noGrp="1"/>
          </p:cNvSpPr>
          <p:nvPr>
            <p:ph type="title"/>
          </p:nvPr>
        </p:nvSpPr>
        <p:spPr>
          <a:xfrm>
            <a:off x="252919" y="1280160"/>
            <a:ext cx="2947482" cy="4444860"/>
          </a:xfrm>
        </p:spPr>
        <p:txBody>
          <a:bodyPr>
            <a:noAutofit/>
          </a:bodyPr>
          <a:lstStyle/>
          <a:p>
            <a:r>
              <a:rPr lang="en-US" sz="2800" dirty="0"/>
              <a:t>The arm is relaxed and forearm is slightly pronated and midway between flexion and </a:t>
            </a:r>
            <a:r>
              <a:rPr lang="en-US" sz="2800" dirty="0" err="1"/>
              <a:t>extension,the</a:t>
            </a:r>
            <a:r>
              <a:rPr lang="en-US" sz="2800" dirty="0"/>
              <a:t> examiner places the palmar surface of her extended thumb or finger on patient’s biceps tendon and strike extensor surface</a:t>
            </a:r>
          </a:p>
        </p:txBody>
      </p:sp>
      <p:pic>
        <p:nvPicPr>
          <p:cNvPr id="5" name="Content Placeholder 4">
            <a:extLst>
              <a:ext uri="{FF2B5EF4-FFF2-40B4-BE49-F238E27FC236}">
                <a16:creationId xmlns:a16="http://schemas.microsoft.com/office/drawing/2014/main" id="{496CCF0D-4789-4806-A5B7-BD10B611AE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0867" y="680411"/>
            <a:ext cx="4909352" cy="4687410"/>
          </a:xfrm>
        </p:spPr>
      </p:pic>
    </p:spTree>
    <p:extLst>
      <p:ext uri="{BB962C8B-B14F-4D97-AF65-F5344CB8AC3E}">
        <p14:creationId xmlns:p14="http://schemas.microsoft.com/office/powerpoint/2010/main" val="1775967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0B076-5BA2-454C-81F9-3675B9A370B1}"/>
              </a:ext>
            </a:extLst>
          </p:cNvPr>
          <p:cNvSpPr>
            <a:spLocks noGrp="1"/>
          </p:cNvSpPr>
          <p:nvPr>
            <p:ph type="title"/>
          </p:nvPr>
        </p:nvSpPr>
        <p:spPr/>
        <p:txBody>
          <a:bodyPr/>
          <a:lstStyle/>
          <a:p>
            <a:r>
              <a:rPr lang="en-US" dirty="0"/>
              <a:t>Triceps reflex</a:t>
            </a:r>
            <a:endParaRPr lang="en-IN" dirty="0"/>
          </a:p>
        </p:txBody>
      </p:sp>
      <p:sp>
        <p:nvSpPr>
          <p:cNvPr id="3" name="Content Placeholder 2">
            <a:extLst>
              <a:ext uri="{FF2B5EF4-FFF2-40B4-BE49-F238E27FC236}">
                <a16:creationId xmlns:a16="http://schemas.microsoft.com/office/drawing/2014/main" id="{97224CD0-82AC-451D-93AF-3E0310ADBA59}"/>
              </a:ext>
            </a:extLst>
          </p:cNvPr>
          <p:cNvSpPr>
            <a:spLocks noGrp="1"/>
          </p:cNvSpPr>
          <p:nvPr>
            <p:ph idx="1"/>
          </p:nvPr>
        </p:nvSpPr>
        <p:spPr>
          <a:xfrm>
            <a:off x="3764279" y="807721"/>
            <a:ext cx="7503277" cy="5440680"/>
          </a:xfrm>
        </p:spPr>
        <p:txBody>
          <a:bodyPr>
            <a:normAutofit/>
          </a:bodyPr>
          <a:lstStyle/>
          <a:p>
            <a:r>
              <a:rPr lang="en-US" dirty="0"/>
              <a:t>Segmental level is C6-C7</a:t>
            </a:r>
          </a:p>
          <a:p>
            <a:pPr marL="36900" indent="0">
              <a:buNone/>
            </a:pPr>
            <a:endParaRPr lang="en-US" dirty="0"/>
          </a:p>
          <a:p>
            <a:r>
              <a:rPr lang="en-US" dirty="0"/>
              <a:t>Peripheral nerve is radial nerve</a:t>
            </a:r>
          </a:p>
          <a:p>
            <a:endParaRPr lang="en-US" dirty="0"/>
          </a:p>
          <a:p>
            <a:r>
              <a:rPr lang="en-US" dirty="0"/>
              <a:t>Response is contraction of triceps muscle with extension of elbow</a:t>
            </a:r>
          </a:p>
          <a:p>
            <a:pPr marL="36900" indent="0">
              <a:buNone/>
            </a:pPr>
            <a:endParaRPr lang="en-US" dirty="0"/>
          </a:p>
          <a:p>
            <a:r>
              <a:rPr lang="en-US" dirty="0"/>
              <a:t>The paradoxical or inverted triceps jerk consists of flexion of elbow with percussion of triceps </a:t>
            </a:r>
            <a:r>
              <a:rPr lang="en-US" dirty="0" err="1"/>
              <a:t>tendon,occurs</a:t>
            </a:r>
            <a:r>
              <a:rPr lang="en-US" dirty="0"/>
              <a:t> in lesions of C7,C8 segments.</a:t>
            </a:r>
            <a:endParaRPr lang="en-IN" dirty="0"/>
          </a:p>
        </p:txBody>
      </p:sp>
    </p:spTree>
    <p:extLst>
      <p:ext uri="{BB962C8B-B14F-4D97-AF65-F5344CB8AC3E}">
        <p14:creationId xmlns:p14="http://schemas.microsoft.com/office/powerpoint/2010/main" val="3425719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9A675-5A2D-448C-B67B-3882EE9D20CB}"/>
              </a:ext>
            </a:extLst>
          </p:cNvPr>
          <p:cNvSpPr>
            <a:spLocks noGrp="1"/>
          </p:cNvSpPr>
          <p:nvPr>
            <p:ph type="title"/>
          </p:nvPr>
        </p:nvSpPr>
        <p:spPr>
          <a:xfrm>
            <a:off x="252919" y="1661160"/>
            <a:ext cx="2947482" cy="4063860"/>
          </a:xfrm>
        </p:spPr>
        <p:txBody>
          <a:bodyPr>
            <a:normAutofit fontScale="90000"/>
          </a:bodyPr>
          <a:lstStyle/>
          <a:p>
            <a:r>
              <a:rPr lang="en-US" sz="3100" dirty="0"/>
              <a:t>The arm is placed midway between  flexion and extension and may be rested in patient’s lap ,on her thigh or hip or on the examiners hand. Tapping triceps tendon just above its insertion on the olecranon process of ulna. </a:t>
            </a:r>
            <a:br>
              <a:rPr lang="en-US" dirty="0"/>
            </a:br>
            <a:endParaRPr lang="en-US" dirty="0"/>
          </a:p>
        </p:txBody>
      </p:sp>
      <p:pic>
        <p:nvPicPr>
          <p:cNvPr id="21" name="Content Placeholder 20">
            <a:extLst>
              <a:ext uri="{FF2B5EF4-FFF2-40B4-BE49-F238E27FC236}">
                <a16:creationId xmlns:a16="http://schemas.microsoft.com/office/drawing/2014/main" id="{242EF544-3BF6-4060-A7B1-A73BE179DE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07280" y="975360"/>
            <a:ext cx="5334000" cy="5227320"/>
          </a:xfrm>
        </p:spPr>
      </p:pic>
    </p:spTree>
    <p:extLst>
      <p:ext uri="{BB962C8B-B14F-4D97-AF65-F5344CB8AC3E}">
        <p14:creationId xmlns:p14="http://schemas.microsoft.com/office/powerpoint/2010/main" val="3363986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6C8D-D37B-4107-867D-413269189455}"/>
              </a:ext>
            </a:extLst>
          </p:cNvPr>
          <p:cNvSpPr>
            <a:spLocks noGrp="1"/>
          </p:cNvSpPr>
          <p:nvPr>
            <p:ph type="title"/>
          </p:nvPr>
        </p:nvSpPr>
        <p:spPr/>
        <p:txBody>
          <a:bodyPr/>
          <a:lstStyle/>
          <a:p>
            <a:r>
              <a:rPr lang="en-US" dirty="0"/>
              <a:t>Brachioradialis /Supinator reflex</a:t>
            </a:r>
            <a:endParaRPr lang="en-IN" dirty="0"/>
          </a:p>
        </p:txBody>
      </p:sp>
      <p:sp>
        <p:nvSpPr>
          <p:cNvPr id="3" name="Content Placeholder 2">
            <a:extLst>
              <a:ext uri="{FF2B5EF4-FFF2-40B4-BE49-F238E27FC236}">
                <a16:creationId xmlns:a16="http://schemas.microsoft.com/office/drawing/2014/main" id="{2B4FEB1A-143B-4736-B2E1-E6E401FAB32E}"/>
              </a:ext>
            </a:extLst>
          </p:cNvPr>
          <p:cNvSpPr>
            <a:spLocks noGrp="1"/>
          </p:cNvSpPr>
          <p:nvPr>
            <p:ph idx="1"/>
          </p:nvPr>
        </p:nvSpPr>
        <p:spPr>
          <a:xfrm>
            <a:off x="3764279" y="929641"/>
            <a:ext cx="7503277" cy="5090160"/>
          </a:xfrm>
        </p:spPr>
        <p:txBody>
          <a:bodyPr>
            <a:normAutofit/>
          </a:bodyPr>
          <a:lstStyle/>
          <a:p>
            <a:r>
              <a:rPr lang="en-US" dirty="0"/>
              <a:t>Segmental level is C5-C6</a:t>
            </a:r>
          </a:p>
          <a:p>
            <a:pPr marL="36900" indent="0">
              <a:buNone/>
            </a:pPr>
            <a:endParaRPr lang="en-US" dirty="0"/>
          </a:p>
          <a:p>
            <a:r>
              <a:rPr lang="en-US" dirty="0"/>
              <a:t>Peripheral nerve is radial nerve</a:t>
            </a:r>
          </a:p>
          <a:p>
            <a:pPr marL="36900" indent="0">
              <a:buNone/>
            </a:pPr>
            <a:endParaRPr lang="en-US" dirty="0"/>
          </a:p>
          <a:p>
            <a:pPr marL="36900" indent="0">
              <a:buNone/>
            </a:pPr>
            <a:endParaRPr lang="en-US" dirty="0"/>
          </a:p>
          <a:p>
            <a:r>
              <a:rPr lang="en-US" dirty="0"/>
              <a:t>Response is flexion of elbow with variable supination</a:t>
            </a:r>
          </a:p>
          <a:p>
            <a:pPr marL="36900" indent="0">
              <a:buNone/>
            </a:pPr>
            <a:endParaRPr lang="en-US" dirty="0"/>
          </a:p>
          <a:p>
            <a:r>
              <a:rPr lang="en-US" dirty="0"/>
              <a:t>If the reflex is exaggerated there is associated flexion of wrist and fingers without flexion and supination of elbow  is termed as inversion of the reflex.</a:t>
            </a:r>
            <a:endParaRPr lang="en-IN" dirty="0"/>
          </a:p>
        </p:txBody>
      </p:sp>
    </p:spTree>
    <p:extLst>
      <p:ext uri="{BB962C8B-B14F-4D97-AF65-F5344CB8AC3E}">
        <p14:creationId xmlns:p14="http://schemas.microsoft.com/office/powerpoint/2010/main" val="2229160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69466-FC80-4BF0-A5DD-994C57A92AC8}"/>
              </a:ext>
            </a:extLst>
          </p:cNvPr>
          <p:cNvSpPr>
            <a:spLocks noGrp="1"/>
          </p:cNvSpPr>
          <p:nvPr>
            <p:ph type="title"/>
          </p:nvPr>
        </p:nvSpPr>
        <p:spPr/>
        <p:txBody>
          <a:bodyPr>
            <a:normAutofit fontScale="90000"/>
          </a:bodyPr>
          <a:lstStyle/>
          <a:p>
            <a:r>
              <a:rPr lang="en-US" dirty="0"/>
              <a:t>Tapping just above styloid process of radius with forearm held in semiflexion and </a:t>
            </a:r>
            <a:r>
              <a:rPr lang="en-US" dirty="0" err="1"/>
              <a:t>semipronation</a:t>
            </a:r>
            <a:r>
              <a:rPr lang="en-US" dirty="0"/>
              <a:t> .</a:t>
            </a:r>
            <a:br>
              <a:rPr lang="en-US" dirty="0"/>
            </a:br>
            <a:endParaRPr lang="en-US" dirty="0"/>
          </a:p>
        </p:txBody>
      </p:sp>
      <p:pic>
        <p:nvPicPr>
          <p:cNvPr id="5" name="Content Placeholder 4">
            <a:extLst>
              <a:ext uri="{FF2B5EF4-FFF2-40B4-BE49-F238E27FC236}">
                <a16:creationId xmlns:a16="http://schemas.microsoft.com/office/drawing/2014/main" id="{0EA8FF2A-7AED-4600-AD85-ACE77243D9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61785" y="825623"/>
            <a:ext cx="4321161" cy="4548810"/>
          </a:xfrm>
        </p:spPr>
      </p:pic>
    </p:spTree>
    <p:extLst>
      <p:ext uri="{BB962C8B-B14F-4D97-AF65-F5344CB8AC3E}">
        <p14:creationId xmlns:p14="http://schemas.microsoft.com/office/powerpoint/2010/main" val="2855689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AAA44-9720-4F58-A325-5EF5C9F16BA8}"/>
              </a:ext>
            </a:extLst>
          </p:cNvPr>
          <p:cNvSpPr>
            <a:spLocks noGrp="1"/>
          </p:cNvSpPr>
          <p:nvPr>
            <p:ph type="title"/>
          </p:nvPr>
        </p:nvSpPr>
        <p:spPr/>
        <p:txBody>
          <a:bodyPr/>
          <a:lstStyle/>
          <a:p>
            <a:r>
              <a:rPr lang="en-US" dirty="0"/>
              <a:t>Finger flexor reflex</a:t>
            </a:r>
            <a:endParaRPr lang="en-IN" dirty="0"/>
          </a:p>
        </p:txBody>
      </p:sp>
      <p:sp>
        <p:nvSpPr>
          <p:cNvPr id="3" name="Content Placeholder 2">
            <a:extLst>
              <a:ext uri="{FF2B5EF4-FFF2-40B4-BE49-F238E27FC236}">
                <a16:creationId xmlns:a16="http://schemas.microsoft.com/office/drawing/2014/main" id="{27848497-B3E1-4DBE-B62C-39738B222CB3}"/>
              </a:ext>
            </a:extLst>
          </p:cNvPr>
          <p:cNvSpPr>
            <a:spLocks noGrp="1"/>
          </p:cNvSpPr>
          <p:nvPr>
            <p:ph idx="1"/>
          </p:nvPr>
        </p:nvSpPr>
        <p:spPr/>
        <p:txBody>
          <a:bodyPr>
            <a:normAutofit/>
          </a:bodyPr>
          <a:lstStyle/>
          <a:p>
            <a:r>
              <a:rPr lang="en-US" dirty="0"/>
              <a:t>Segment level is C8-T1</a:t>
            </a:r>
          </a:p>
          <a:p>
            <a:pPr marL="36900" indent="0">
              <a:buNone/>
            </a:pPr>
            <a:endParaRPr lang="en-US" dirty="0"/>
          </a:p>
          <a:p>
            <a:r>
              <a:rPr lang="en-US" dirty="0"/>
              <a:t>Response is flexion of fingers and distal phalanx of thumb</a:t>
            </a:r>
          </a:p>
          <a:p>
            <a:endParaRPr lang="en-US" dirty="0"/>
          </a:p>
          <a:p>
            <a:r>
              <a:rPr lang="en-US" dirty="0"/>
              <a:t>Also known as </a:t>
            </a:r>
            <a:r>
              <a:rPr lang="en-US" dirty="0" err="1"/>
              <a:t>Wartenberg’s</a:t>
            </a:r>
            <a:r>
              <a:rPr lang="en-US" dirty="0"/>
              <a:t> sign</a:t>
            </a:r>
            <a:endParaRPr lang="en-IN" dirty="0"/>
          </a:p>
        </p:txBody>
      </p:sp>
    </p:spTree>
    <p:extLst>
      <p:ext uri="{BB962C8B-B14F-4D97-AF65-F5344CB8AC3E}">
        <p14:creationId xmlns:p14="http://schemas.microsoft.com/office/powerpoint/2010/main" val="2307270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A68B-12BF-46E5-A42B-844CD59002F5}"/>
              </a:ext>
            </a:extLst>
          </p:cNvPr>
          <p:cNvSpPr>
            <a:spLocks noGrp="1"/>
          </p:cNvSpPr>
          <p:nvPr>
            <p:ph type="title"/>
          </p:nvPr>
        </p:nvSpPr>
        <p:spPr>
          <a:xfrm>
            <a:off x="167640" y="1123837"/>
            <a:ext cx="3032761" cy="4636883"/>
          </a:xfrm>
        </p:spPr>
        <p:txBody>
          <a:bodyPr>
            <a:noAutofit/>
          </a:bodyPr>
          <a:lstStyle/>
          <a:p>
            <a:r>
              <a:rPr lang="en-US" sz="2800" dirty="0"/>
              <a:t>The patient’s hand is held in supination with the fingers slightly flexed.</a:t>
            </a:r>
            <a:br>
              <a:rPr lang="en-US" sz="2800" dirty="0"/>
            </a:br>
            <a:r>
              <a:rPr lang="en-US" sz="2800" dirty="0"/>
              <a:t>The examiner places her fingers against the patient’s fingers and taps the back of her own fingers lightly</a:t>
            </a:r>
            <a:br>
              <a:rPr lang="en-US" sz="2800" dirty="0"/>
            </a:br>
            <a:endParaRPr lang="en-US" sz="2800" dirty="0"/>
          </a:p>
        </p:txBody>
      </p:sp>
      <p:pic>
        <p:nvPicPr>
          <p:cNvPr id="5" name="Content Placeholder 4">
            <a:extLst>
              <a:ext uri="{FF2B5EF4-FFF2-40B4-BE49-F238E27FC236}">
                <a16:creationId xmlns:a16="http://schemas.microsoft.com/office/drawing/2014/main" id="{BB683C2C-E122-46ED-867E-AB26B696DA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52404" y="852256"/>
            <a:ext cx="4039340" cy="3985650"/>
          </a:xfrm>
        </p:spPr>
      </p:pic>
    </p:spTree>
    <p:extLst>
      <p:ext uri="{BB962C8B-B14F-4D97-AF65-F5344CB8AC3E}">
        <p14:creationId xmlns:p14="http://schemas.microsoft.com/office/powerpoint/2010/main" val="4131942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9CDA-50FC-4CE5-A8CC-B717B0C25DD7}"/>
              </a:ext>
            </a:extLst>
          </p:cNvPr>
          <p:cNvSpPr>
            <a:spLocks noGrp="1"/>
          </p:cNvSpPr>
          <p:nvPr>
            <p:ph type="title"/>
          </p:nvPr>
        </p:nvSpPr>
        <p:spPr/>
        <p:txBody>
          <a:bodyPr/>
          <a:lstStyle/>
          <a:p>
            <a:r>
              <a:rPr lang="en-US" dirty="0"/>
              <a:t>Deltoid reflex</a:t>
            </a:r>
            <a:endParaRPr lang="en-IN" dirty="0"/>
          </a:p>
        </p:txBody>
      </p:sp>
      <p:sp>
        <p:nvSpPr>
          <p:cNvPr id="3" name="Content Placeholder 2">
            <a:extLst>
              <a:ext uri="{FF2B5EF4-FFF2-40B4-BE49-F238E27FC236}">
                <a16:creationId xmlns:a16="http://schemas.microsoft.com/office/drawing/2014/main" id="{607C0E51-B0F9-4363-AE8C-070C453E07C7}"/>
              </a:ext>
            </a:extLst>
          </p:cNvPr>
          <p:cNvSpPr>
            <a:spLocks noGrp="1"/>
          </p:cNvSpPr>
          <p:nvPr>
            <p:ph idx="1"/>
          </p:nvPr>
        </p:nvSpPr>
        <p:spPr/>
        <p:txBody>
          <a:bodyPr/>
          <a:lstStyle/>
          <a:p>
            <a:r>
              <a:rPr lang="en-US" dirty="0"/>
              <a:t>Segment is C5C6 via axillary nerve</a:t>
            </a:r>
            <a:endParaRPr lang="en-IN" dirty="0"/>
          </a:p>
          <a:p>
            <a:endParaRPr lang="en-US" dirty="0"/>
          </a:p>
          <a:p>
            <a:r>
              <a:rPr lang="en-US" dirty="0"/>
              <a:t>Tapping over insertion of deltoid muscle at the junction of upper and middle third of lateral aspect of humerus </a:t>
            </a:r>
          </a:p>
          <a:p>
            <a:pPr marL="36900" indent="0">
              <a:buNone/>
            </a:pPr>
            <a:endParaRPr lang="en-US" dirty="0"/>
          </a:p>
          <a:p>
            <a:r>
              <a:rPr lang="en-US" dirty="0"/>
              <a:t>Response is slight abduction of upper arm</a:t>
            </a:r>
          </a:p>
          <a:p>
            <a:pPr marL="36900" indent="0">
              <a:buNone/>
            </a:pPr>
            <a:r>
              <a:rPr lang="en-US" dirty="0"/>
              <a:t> </a:t>
            </a:r>
          </a:p>
        </p:txBody>
      </p:sp>
    </p:spTree>
    <p:extLst>
      <p:ext uri="{BB962C8B-B14F-4D97-AF65-F5344CB8AC3E}">
        <p14:creationId xmlns:p14="http://schemas.microsoft.com/office/powerpoint/2010/main" val="4080297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07987-7869-456A-A4A2-EABC13463FDF}"/>
              </a:ext>
            </a:extLst>
          </p:cNvPr>
          <p:cNvSpPr>
            <a:spLocks noGrp="1"/>
          </p:cNvSpPr>
          <p:nvPr>
            <p:ph type="title"/>
          </p:nvPr>
        </p:nvSpPr>
        <p:spPr/>
        <p:txBody>
          <a:bodyPr/>
          <a:lstStyle/>
          <a:p>
            <a:r>
              <a:rPr lang="en-US" dirty="0"/>
              <a:t>Pectoralis reflex</a:t>
            </a:r>
            <a:endParaRPr lang="en-IN" dirty="0"/>
          </a:p>
        </p:txBody>
      </p:sp>
      <p:sp>
        <p:nvSpPr>
          <p:cNvPr id="3" name="Content Placeholder 2">
            <a:extLst>
              <a:ext uri="{FF2B5EF4-FFF2-40B4-BE49-F238E27FC236}">
                <a16:creationId xmlns:a16="http://schemas.microsoft.com/office/drawing/2014/main" id="{6C3A598B-F959-40F7-A2E7-DC5595596083}"/>
              </a:ext>
            </a:extLst>
          </p:cNvPr>
          <p:cNvSpPr>
            <a:spLocks noGrp="1"/>
          </p:cNvSpPr>
          <p:nvPr>
            <p:ph idx="1"/>
          </p:nvPr>
        </p:nvSpPr>
        <p:spPr>
          <a:xfrm>
            <a:off x="3611880" y="746761"/>
            <a:ext cx="7655676" cy="5135879"/>
          </a:xfrm>
        </p:spPr>
        <p:txBody>
          <a:bodyPr/>
          <a:lstStyle/>
          <a:p>
            <a:r>
              <a:rPr lang="en-US" dirty="0"/>
              <a:t>Mediated by medial and lateral pectoral nerve</a:t>
            </a:r>
            <a:r>
              <a:rPr lang="en-IN" dirty="0"/>
              <a:t> C5-T1</a:t>
            </a:r>
          </a:p>
          <a:p>
            <a:pPr marL="36900" indent="0">
              <a:buNone/>
            </a:pPr>
            <a:endParaRPr lang="en-US" dirty="0"/>
          </a:p>
          <a:p>
            <a:r>
              <a:rPr lang="en-US" dirty="0"/>
              <a:t>Response is  adduction and slight internal rotation of  arm at the shoulder.</a:t>
            </a:r>
          </a:p>
          <a:p>
            <a:pPr marL="36900" indent="0">
              <a:buNone/>
            </a:pPr>
            <a:endParaRPr lang="en-IN" dirty="0"/>
          </a:p>
          <a:p>
            <a:r>
              <a:rPr lang="en-IN" dirty="0"/>
              <a:t>In patients with cervical myelopathy a hyperactive pectoralis reflex indicates cord compression at C2C3 and or C3C4 levels.</a:t>
            </a:r>
            <a:endParaRPr lang="en-US" dirty="0"/>
          </a:p>
        </p:txBody>
      </p:sp>
    </p:spTree>
    <p:extLst>
      <p:ext uri="{BB962C8B-B14F-4D97-AF65-F5344CB8AC3E}">
        <p14:creationId xmlns:p14="http://schemas.microsoft.com/office/powerpoint/2010/main" val="2234482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BEFB-D654-498E-B2F6-3B290E4DD3C1}"/>
              </a:ext>
            </a:extLst>
          </p:cNvPr>
          <p:cNvSpPr>
            <a:spLocks noGrp="1"/>
          </p:cNvSpPr>
          <p:nvPr>
            <p:ph type="title"/>
          </p:nvPr>
        </p:nvSpPr>
        <p:spPr>
          <a:xfrm>
            <a:off x="252919" y="1432560"/>
            <a:ext cx="2947482" cy="4480560"/>
          </a:xfrm>
        </p:spPr>
        <p:txBody>
          <a:bodyPr>
            <a:noAutofit/>
          </a:bodyPr>
          <a:lstStyle/>
          <a:p>
            <a:r>
              <a:rPr lang="en-US" sz="2800" dirty="0"/>
              <a:t>With the patient’s arm in </a:t>
            </a:r>
            <a:r>
              <a:rPr lang="en-US" sz="2800" dirty="0" err="1"/>
              <a:t>midposition</a:t>
            </a:r>
            <a:r>
              <a:rPr lang="en-US" sz="2800" dirty="0"/>
              <a:t> between abduction and adduction ,the examiner places her finger as nearly as possible on the tendon of pectoralis major at its insertion on the greater tuberosity on the humerus.</a:t>
            </a:r>
            <a:br>
              <a:rPr lang="en-US" sz="2800" dirty="0"/>
            </a:br>
            <a:endParaRPr lang="en-US" sz="2800" dirty="0"/>
          </a:p>
        </p:txBody>
      </p:sp>
      <p:pic>
        <p:nvPicPr>
          <p:cNvPr id="5" name="Content Placeholder 4">
            <a:extLst>
              <a:ext uri="{FF2B5EF4-FFF2-40B4-BE49-F238E27FC236}">
                <a16:creationId xmlns:a16="http://schemas.microsoft.com/office/drawing/2014/main" id="{48933408-68D2-4505-AA19-AF2B257AA7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0560" y="674704"/>
            <a:ext cx="5288279" cy="4891866"/>
          </a:xfrm>
        </p:spPr>
      </p:pic>
    </p:spTree>
    <p:extLst>
      <p:ext uri="{BB962C8B-B14F-4D97-AF65-F5344CB8AC3E}">
        <p14:creationId xmlns:p14="http://schemas.microsoft.com/office/powerpoint/2010/main" val="623926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18F14-D37D-43AE-BD09-0ACD0C6F6CA2}"/>
              </a:ext>
            </a:extLst>
          </p:cNvPr>
          <p:cNvSpPr>
            <a:spLocks noGrp="1"/>
          </p:cNvSpPr>
          <p:nvPr>
            <p:ph type="title"/>
          </p:nvPr>
        </p:nvSpPr>
        <p:spPr/>
        <p:txBody>
          <a:bodyPr/>
          <a:lstStyle/>
          <a:p>
            <a:r>
              <a:rPr lang="en-US" dirty="0"/>
              <a:t>Clavicle Reflex</a:t>
            </a:r>
            <a:endParaRPr lang="en-IN" dirty="0"/>
          </a:p>
        </p:txBody>
      </p:sp>
      <p:sp>
        <p:nvSpPr>
          <p:cNvPr id="3" name="Content Placeholder 2">
            <a:extLst>
              <a:ext uri="{FF2B5EF4-FFF2-40B4-BE49-F238E27FC236}">
                <a16:creationId xmlns:a16="http://schemas.microsoft.com/office/drawing/2014/main" id="{F97DC3B7-EEBE-4B79-8BC5-68150AE67494}"/>
              </a:ext>
            </a:extLst>
          </p:cNvPr>
          <p:cNvSpPr>
            <a:spLocks noGrp="1"/>
          </p:cNvSpPr>
          <p:nvPr>
            <p:ph idx="1"/>
          </p:nvPr>
        </p:nvSpPr>
        <p:spPr/>
        <p:txBody>
          <a:bodyPr/>
          <a:lstStyle/>
          <a:p>
            <a:r>
              <a:rPr lang="en-US" dirty="0"/>
              <a:t>In patients with upper extremity hyperreflexia tapping over the lateral aspect of clavicle is followed by extensive contraction of various muscle groups in upper limb</a:t>
            </a:r>
          </a:p>
          <a:p>
            <a:pPr marL="36900" indent="0">
              <a:buNone/>
            </a:pPr>
            <a:endParaRPr lang="en-US" dirty="0"/>
          </a:p>
          <a:p>
            <a:r>
              <a:rPr lang="en-US" dirty="0"/>
              <a:t>This is an indication of spread of reflex response</a:t>
            </a:r>
          </a:p>
          <a:p>
            <a:endParaRPr lang="en-IN" dirty="0"/>
          </a:p>
          <a:p>
            <a:r>
              <a:rPr lang="en-IN" dirty="0"/>
              <a:t>Response is minimal ,usually absent except in upper extremity hyperreflexia</a:t>
            </a:r>
          </a:p>
        </p:txBody>
      </p:sp>
    </p:spTree>
    <p:extLst>
      <p:ext uri="{BB962C8B-B14F-4D97-AF65-F5344CB8AC3E}">
        <p14:creationId xmlns:p14="http://schemas.microsoft.com/office/powerpoint/2010/main" val="279715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5DCEC-76FB-4E36-9C43-6DF4B88A9361}"/>
              </a:ext>
            </a:extLst>
          </p:cNvPr>
          <p:cNvSpPr>
            <a:spLocks noGrp="1"/>
          </p:cNvSpPr>
          <p:nvPr>
            <p:ph type="title"/>
          </p:nvPr>
        </p:nvSpPr>
        <p:spPr/>
        <p:txBody>
          <a:bodyPr/>
          <a:lstStyle/>
          <a:p>
            <a:r>
              <a:rPr lang="en-US" dirty="0"/>
              <a:t>Pronator reflex</a:t>
            </a:r>
            <a:endParaRPr lang="en-IN" dirty="0"/>
          </a:p>
        </p:txBody>
      </p:sp>
      <p:sp>
        <p:nvSpPr>
          <p:cNvPr id="3" name="Content Placeholder 2">
            <a:extLst>
              <a:ext uri="{FF2B5EF4-FFF2-40B4-BE49-F238E27FC236}">
                <a16:creationId xmlns:a16="http://schemas.microsoft.com/office/drawing/2014/main" id="{1D79E4B6-1FD6-44D9-B964-F43780D50245}"/>
              </a:ext>
            </a:extLst>
          </p:cNvPr>
          <p:cNvSpPr>
            <a:spLocks noGrp="1"/>
          </p:cNvSpPr>
          <p:nvPr>
            <p:ph idx="1"/>
          </p:nvPr>
        </p:nvSpPr>
        <p:spPr/>
        <p:txBody>
          <a:bodyPr>
            <a:normAutofit/>
          </a:bodyPr>
          <a:lstStyle/>
          <a:p>
            <a:r>
              <a:rPr lang="en-US" dirty="0"/>
              <a:t>With the elbow in semiflexion and forearm </a:t>
            </a:r>
            <a:r>
              <a:rPr lang="en-US" dirty="0" err="1"/>
              <a:t>semipronated</a:t>
            </a:r>
            <a:r>
              <a:rPr lang="en-US" dirty="0"/>
              <a:t> tapping over volar surface of distal radius or dorsal aspect of styloid process of ulna </a:t>
            </a:r>
          </a:p>
          <a:p>
            <a:pPr marL="36900" indent="0">
              <a:buNone/>
            </a:pPr>
            <a:endParaRPr lang="en-US" dirty="0"/>
          </a:p>
          <a:p>
            <a:r>
              <a:rPr lang="en-US" dirty="0"/>
              <a:t>Response is supination followed by pronation of </a:t>
            </a:r>
            <a:r>
              <a:rPr lang="en-US" dirty="0" err="1"/>
              <a:t>forearm.There</a:t>
            </a:r>
            <a:r>
              <a:rPr lang="en-US" dirty="0"/>
              <a:t> may be flexion of wrist and fingers.</a:t>
            </a:r>
          </a:p>
          <a:p>
            <a:endParaRPr lang="en-US" dirty="0"/>
          </a:p>
          <a:p>
            <a:r>
              <a:rPr lang="en-US" dirty="0"/>
              <a:t>Major muscle pronator teres and quadratus</a:t>
            </a:r>
          </a:p>
          <a:p>
            <a:endParaRPr lang="en-US" dirty="0"/>
          </a:p>
          <a:p>
            <a:r>
              <a:rPr lang="en-US" dirty="0"/>
              <a:t>Exaggerated in corticospinal tract lesions</a:t>
            </a:r>
            <a:endParaRPr lang="en-IN" dirty="0"/>
          </a:p>
        </p:txBody>
      </p:sp>
    </p:spTree>
    <p:extLst>
      <p:ext uri="{BB962C8B-B14F-4D97-AF65-F5344CB8AC3E}">
        <p14:creationId xmlns:p14="http://schemas.microsoft.com/office/powerpoint/2010/main" val="3850247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A908-4034-42A6-8149-1FC0D0B543F3}"/>
              </a:ext>
            </a:extLst>
          </p:cNvPr>
          <p:cNvSpPr>
            <a:spLocks noGrp="1"/>
          </p:cNvSpPr>
          <p:nvPr>
            <p:ph type="title"/>
          </p:nvPr>
        </p:nvSpPr>
        <p:spPr>
          <a:xfrm>
            <a:off x="106680" y="1123837"/>
            <a:ext cx="3246120" cy="4601183"/>
          </a:xfrm>
        </p:spPr>
        <p:txBody>
          <a:bodyPr/>
          <a:lstStyle/>
          <a:p>
            <a:r>
              <a:rPr lang="en-US" dirty="0"/>
              <a:t>Scapulohumeral reflex</a:t>
            </a:r>
            <a:endParaRPr lang="en-IN" dirty="0"/>
          </a:p>
        </p:txBody>
      </p:sp>
      <p:sp>
        <p:nvSpPr>
          <p:cNvPr id="3" name="Content Placeholder 2">
            <a:extLst>
              <a:ext uri="{FF2B5EF4-FFF2-40B4-BE49-F238E27FC236}">
                <a16:creationId xmlns:a16="http://schemas.microsoft.com/office/drawing/2014/main" id="{4DD0FAFD-6DA4-4823-ADB3-8DAB10FC5633}"/>
              </a:ext>
            </a:extLst>
          </p:cNvPr>
          <p:cNvSpPr>
            <a:spLocks noGrp="1"/>
          </p:cNvSpPr>
          <p:nvPr>
            <p:ph idx="1"/>
          </p:nvPr>
        </p:nvSpPr>
        <p:spPr/>
        <p:txBody>
          <a:bodyPr/>
          <a:lstStyle/>
          <a:p>
            <a:r>
              <a:rPr lang="en-US" dirty="0"/>
              <a:t>Tapping over the vertebral border of scapula either at the tip of its spine or inferior angle  </a:t>
            </a:r>
          </a:p>
          <a:p>
            <a:endParaRPr lang="en-US" dirty="0"/>
          </a:p>
          <a:p>
            <a:r>
              <a:rPr lang="en-US" dirty="0"/>
              <a:t> Retraction of scapula (rhomboids) elevation of scapula and adduction and external rotation of humerus(</a:t>
            </a:r>
            <a:r>
              <a:rPr lang="en-US" dirty="0" err="1"/>
              <a:t>trapezius,lattismus,infraspinatus</a:t>
            </a:r>
            <a:r>
              <a:rPr lang="en-US" dirty="0"/>
              <a:t> and teres minor)</a:t>
            </a:r>
          </a:p>
          <a:p>
            <a:pPr marL="36900" indent="0">
              <a:buNone/>
            </a:pPr>
            <a:endParaRPr lang="en-US" dirty="0"/>
          </a:p>
          <a:p>
            <a:pPr marL="36900" indent="0">
              <a:buNone/>
            </a:pPr>
            <a:endParaRPr lang="en-IN" dirty="0"/>
          </a:p>
        </p:txBody>
      </p:sp>
    </p:spTree>
    <p:extLst>
      <p:ext uri="{BB962C8B-B14F-4D97-AF65-F5344CB8AC3E}">
        <p14:creationId xmlns:p14="http://schemas.microsoft.com/office/powerpoint/2010/main" val="1235136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9472-38A3-49AD-99C1-1655E6A159DC}"/>
              </a:ext>
            </a:extLst>
          </p:cNvPr>
          <p:cNvSpPr>
            <a:spLocks noGrp="1"/>
          </p:cNvSpPr>
          <p:nvPr>
            <p:ph type="title"/>
          </p:nvPr>
        </p:nvSpPr>
        <p:spPr/>
        <p:txBody>
          <a:bodyPr/>
          <a:lstStyle/>
          <a:p>
            <a:r>
              <a:rPr lang="en-US" dirty="0"/>
              <a:t>Wrist extension reflex</a:t>
            </a:r>
            <a:endParaRPr lang="en-IN" dirty="0"/>
          </a:p>
        </p:txBody>
      </p:sp>
      <p:sp>
        <p:nvSpPr>
          <p:cNvPr id="3" name="Content Placeholder 2">
            <a:extLst>
              <a:ext uri="{FF2B5EF4-FFF2-40B4-BE49-F238E27FC236}">
                <a16:creationId xmlns:a16="http://schemas.microsoft.com/office/drawing/2014/main" id="{99058C37-C4D2-4BCD-A173-64EA3DA2306B}"/>
              </a:ext>
            </a:extLst>
          </p:cNvPr>
          <p:cNvSpPr>
            <a:spLocks noGrp="1"/>
          </p:cNvSpPr>
          <p:nvPr>
            <p:ph idx="1"/>
          </p:nvPr>
        </p:nvSpPr>
        <p:spPr/>
        <p:txBody>
          <a:bodyPr>
            <a:normAutofit/>
          </a:bodyPr>
          <a:lstStyle/>
          <a:p>
            <a:r>
              <a:rPr lang="en-US" dirty="0"/>
              <a:t>Mediated by radial nerve C6-C8</a:t>
            </a:r>
          </a:p>
          <a:p>
            <a:endParaRPr lang="en-US" dirty="0"/>
          </a:p>
          <a:p>
            <a:r>
              <a:rPr lang="en-US" dirty="0"/>
              <a:t>With the forearm pronated and wrist hanging down tapping the extensor tendons of wrist</a:t>
            </a:r>
          </a:p>
          <a:p>
            <a:endParaRPr lang="en-US" dirty="0"/>
          </a:p>
          <a:p>
            <a:r>
              <a:rPr lang="en-US" dirty="0"/>
              <a:t>Response is  contraction of extensor muscles and extension at wrist</a:t>
            </a:r>
          </a:p>
          <a:p>
            <a:pPr marL="36900" indent="0">
              <a:buNone/>
            </a:pPr>
            <a:endParaRPr lang="en-US" dirty="0"/>
          </a:p>
          <a:p>
            <a:r>
              <a:rPr lang="en-US" dirty="0"/>
              <a:t>Sometimes there may be flexion of wrist and fingers (the carpometacarpal reflex)</a:t>
            </a:r>
            <a:endParaRPr lang="en-IN" dirty="0"/>
          </a:p>
        </p:txBody>
      </p:sp>
    </p:spTree>
    <p:extLst>
      <p:ext uri="{BB962C8B-B14F-4D97-AF65-F5344CB8AC3E}">
        <p14:creationId xmlns:p14="http://schemas.microsoft.com/office/powerpoint/2010/main" val="1327963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B877-ED58-4B40-A056-C7AC0420C390}"/>
              </a:ext>
            </a:extLst>
          </p:cNvPr>
          <p:cNvSpPr>
            <a:spLocks noGrp="1"/>
          </p:cNvSpPr>
          <p:nvPr>
            <p:ph type="title"/>
          </p:nvPr>
        </p:nvSpPr>
        <p:spPr/>
        <p:txBody>
          <a:bodyPr/>
          <a:lstStyle/>
          <a:p>
            <a:r>
              <a:rPr lang="en-US" dirty="0"/>
              <a:t>Wrist flexion reflex</a:t>
            </a:r>
            <a:endParaRPr lang="en-IN" dirty="0"/>
          </a:p>
        </p:txBody>
      </p:sp>
      <p:sp>
        <p:nvSpPr>
          <p:cNvPr id="3" name="Content Placeholder 2">
            <a:extLst>
              <a:ext uri="{FF2B5EF4-FFF2-40B4-BE49-F238E27FC236}">
                <a16:creationId xmlns:a16="http://schemas.microsoft.com/office/drawing/2014/main" id="{5FE7582D-FF42-4F41-B552-433F492E07C3}"/>
              </a:ext>
            </a:extLst>
          </p:cNvPr>
          <p:cNvSpPr>
            <a:spLocks noGrp="1"/>
          </p:cNvSpPr>
          <p:nvPr>
            <p:ph idx="1"/>
          </p:nvPr>
        </p:nvSpPr>
        <p:spPr/>
        <p:txBody>
          <a:bodyPr/>
          <a:lstStyle/>
          <a:p>
            <a:r>
              <a:rPr lang="en-US" dirty="0"/>
              <a:t>With the hand supinated and fingers slightly flexed tapping over the flexor tendons of wrist on the volar surface of forearm </a:t>
            </a:r>
          </a:p>
          <a:p>
            <a:endParaRPr lang="en-US" dirty="0"/>
          </a:p>
          <a:p>
            <a:r>
              <a:rPr lang="en-US" dirty="0"/>
              <a:t>Response is contraction of flexor muscles of hand and fingers</a:t>
            </a:r>
          </a:p>
          <a:p>
            <a:pPr marL="36900" indent="0">
              <a:buNone/>
            </a:pPr>
            <a:endParaRPr lang="en-US" dirty="0"/>
          </a:p>
          <a:p>
            <a:r>
              <a:rPr lang="en-US" dirty="0"/>
              <a:t>Mediated by median and ulnar nerve C6-T1</a:t>
            </a:r>
            <a:endParaRPr lang="en-IN" dirty="0"/>
          </a:p>
        </p:txBody>
      </p:sp>
    </p:spTree>
    <p:extLst>
      <p:ext uri="{BB962C8B-B14F-4D97-AF65-F5344CB8AC3E}">
        <p14:creationId xmlns:p14="http://schemas.microsoft.com/office/powerpoint/2010/main" val="2780041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51DB-0065-46C1-AD1C-A687714852EE}"/>
              </a:ext>
            </a:extLst>
          </p:cNvPr>
          <p:cNvSpPr>
            <a:spLocks noGrp="1"/>
          </p:cNvSpPr>
          <p:nvPr>
            <p:ph type="title"/>
          </p:nvPr>
        </p:nvSpPr>
        <p:spPr/>
        <p:txBody>
          <a:bodyPr/>
          <a:lstStyle/>
          <a:p>
            <a:r>
              <a:rPr lang="en-US" dirty="0"/>
              <a:t>Thumb reflex</a:t>
            </a:r>
            <a:endParaRPr lang="en-IN" dirty="0"/>
          </a:p>
        </p:txBody>
      </p:sp>
      <p:sp>
        <p:nvSpPr>
          <p:cNvPr id="3" name="Content Placeholder 2">
            <a:extLst>
              <a:ext uri="{FF2B5EF4-FFF2-40B4-BE49-F238E27FC236}">
                <a16:creationId xmlns:a16="http://schemas.microsoft.com/office/drawing/2014/main" id="{9392F8FD-BD34-498A-8DFE-222A2EA8C856}"/>
              </a:ext>
            </a:extLst>
          </p:cNvPr>
          <p:cNvSpPr>
            <a:spLocks noGrp="1"/>
          </p:cNvSpPr>
          <p:nvPr>
            <p:ph idx="1"/>
          </p:nvPr>
        </p:nvSpPr>
        <p:spPr/>
        <p:txBody>
          <a:bodyPr/>
          <a:lstStyle/>
          <a:p>
            <a:r>
              <a:rPr lang="en-US" dirty="0"/>
              <a:t>Tapping the flexor pollicis longus tendon just above the pronator quadratus</a:t>
            </a:r>
          </a:p>
          <a:p>
            <a:pPr marL="36900" indent="0">
              <a:buNone/>
            </a:pPr>
            <a:endParaRPr lang="en-US" dirty="0"/>
          </a:p>
          <a:p>
            <a:r>
              <a:rPr lang="en-US" dirty="0"/>
              <a:t>Response is flexion of distal phalanx of thumb</a:t>
            </a:r>
            <a:endParaRPr lang="en-IN" dirty="0"/>
          </a:p>
        </p:txBody>
      </p:sp>
    </p:spTree>
    <p:extLst>
      <p:ext uri="{BB962C8B-B14F-4D97-AF65-F5344CB8AC3E}">
        <p14:creationId xmlns:p14="http://schemas.microsoft.com/office/powerpoint/2010/main" val="2239078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2D78E-7EC0-4CA3-B2AE-32868BB3FC17}"/>
              </a:ext>
            </a:extLst>
          </p:cNvPr>
          <p:cNvSpPr>
            <a:spLocks noGrp="1"/>
          </p:cNvSpPr>
          <p:nvPr>
            <p:ph type="title"/>
          </p:nvPr>
        </p:nvSpPr>
        <p:spPr/>
        <p:txBody>
          <a:bodyPr/>
          <a:lstStyle/>
          <a:p>
            <a:endParaRPr lang="en-US"/>
          </a:p>
        </p:txBody>
      </p:sp>
      <p:sp>
        <p:nvSpPr>
          <p:cNvPr id="11" name="Content Placeholder 10">
            <a:extLst>
              <a:ext uri="{FF2B5EF4-FFF2-40B4-BE49-F238E27FC236}">
                <a16:creationId xmlns:a16="http://schemas.microsoft.com/office/drawing/2014/main" id="{FDA15D3E-23A5-444A-8A0E-4F24C49AF15D}"/>
              </a:ext>
            </a:extLst>
          </p:cNvPr>
          <p:cNvSpPr>
            <a:spLocks noGrp="1"/>
          </p:cNvSpPr>
          <p:nvPr>
            <p:ph idx="1"/>
          </p:nvPr>
        </p:nvSpPr>
        <p:spPr>
          <a:xfrm>
            <a:off x="8265111" y="4500979"/>
            <a:ext cx="3002446" cy="1245833"/>
          </a:xfrm>
        </p:spPr>
        <p:txBody>
          <a:bodyPr/>
          <a:lstStyle/>
          <a:p>
            <a:pPr marL="36900" indent="0">
              <a:buNone/>
            </a:pPr>
            <a:r>
              <a:rPr lang="en-US" dirty="0"/>
              <a:t>Thank you</a:t>
            </a:r>
          </a:p>
        </p:txBody>
      </p:sp>
    </p:spTree>
    <p:extLst>
      <p:ext uri="{BB962C8B-B14F-4D97-AF65-F5344CB8AC3E}">
        <p14:creationId xmlns:p14="http://schemas.microsoft.com/office/powerpoint/2010/main" val="244283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80">
                                          <p:stCondLst>
                                            <p:cond delay="0"/>
                                          </p:stCondLst>
                                        </p:cTn>
                                        <p:tgtEl>
                                          <p:spTgt spid="11">
                                            <p:txEl>
                                              <p:pRg st="0" end="0"/>
                                            </p:txEl>
                                          </p:spTgt>
                                        </p:tgtEl>
                                      </p:cBhvr>
                                    </p:animEffect>
                                    <p:anim calcmode="lin" valueType="num">
                                      <p:cBhvr>
                                        <p:cTn id="8" dur="1822" tmFilter="0,0; 0.14,0.36; 0.43,0.73; 0.71,0.91; 1.0,1.0">
                                          <p:stCondLst>
                                            <p:cond delay="0"/>
                                          </p:stCondLst>
                                        </p:cTn>
                                        <p:tgtEl>
                                          <p:spTgt spid="11">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xEl>
                                              <p:pRg st="0" end="0"/>
                                            </p:txEl>
                                          </p:spTgt>
                                        </p:tgtEl>
                                      </p:cBhvr>
                                      <p:to x="100000" y="60000"/>
                                    </p:animScale>
                                    <p:animScale>
                                      <p:cBhvr>
                                        <p:cTn id="14" dur="166" decel="50000">
                                          <p:stCondLst>
                                            <p:cond delay="676"/>
                                          </p:stCondLst>
                                        </p:cTn>
                                        <p:tgtEl>
                                          <p:spTgt spid="11">
                                            <p:txEl>
                                              <p:pRg st="0" end="0"/>
                                            </p:txEl>
                                          </p:spTgt>
                                        </p:tgtEl>
                                      </p:cBhvr>
                                      <p:to x="100000" y="100000"/>
                                    </p:animScale>
                                    <p:animScale>
                                      <p:cBhvr>
                                        <p:cTn id="15" dur="26">
                                          <p:stCondLst>
                                            <p:cond delay="1312"/>
                                          </p:stCondLst>
                                        </p:cTn>
                                        <p:tgtEl>
                                          <p:spTgt spid="11">
                                            <p:txEl>
                                              <p:pRg st="0" end="0"/>
                                            </p:txEl>
                                          </p:spTgt>
                                        </p:tgtEl>
                                      </p:cBhvr>
                                      <p:to x="100000" y="80000"/>
                                    </p:animScale>
                                    <p:animScale>
                                      <p:cBhvr>
                                        <p:cTn id="16" dur="166" decel="50000">
                                          <p:stCondLst>
                                            <p:cond delay="1338"/>
                                          </p:stCondLst>
                                        </p:cTn>
                                        <p:tgtEl>
                                          <p:spTgt spid="11">
                                            <p:txEl>
                                              <p:pRg st="0" end="0"/>
                                            </p:txEl>
                                          </p:spTgt>
                                        </p:tgtEl>
                                      </p:cBhvr>
                                      <p:to x="100000" y="100000"/>
                                    </p:animScale>
                                    <p:animScale>
                                      <p:cBhvr>
                                        <p:cTn id="17" dur="26">
                                          <p:stCondLst>
                                            <p:cond delay="1642"/>
                                          </p:stCondLst>
                                        </p:cTn>
                                        <p:tgtEl>
                                          <p:spTgt spid="11">
                                            <p:txEl>
                                              <p:pRg st="0" end="0"/>
                                            </p:txEl>
                                          </p:spTgt>
                                        </p:tgtEl>
                                      </p:cBhvr>
                                      <p:to x="100000" y="90000"/>
                                    </p:animScale>
                                    <p:animScale>
                                      <p:cBhvr>
                                        <p:cTn id="18" dur="166" decel="50000">
                                          <p:stCondLst>
                                            <p:cond delay="1668"/>
                                          </p:stCondLst>
                                        </p:cTn>
                                        <p:tgtEl>
                                          <p:spTgt spid="11">
                                            <p:txEl>
                                              <p:pRg st="0" end="0"/>
                                            </p:txEl>
                                          </p:spTgt>
                                        </p:tgtEl>
                                      </p:cBhvr>
                                      <p:to x="100000" y="100000"/>
                                    </p:animScale>
                                    <p:animScale>
                                      <p:cBhvr>
                                        <p:cTn id="19" dur="26">
                                          <p:stCondLst>
                                            <p:cond delay="1808"/>
                                          </p:stCondLst>
                                        </p:cTn>
                                        <p:tgtEl>
                                          <p:spTgt spid="11">
                                            <p:txEl>
                                              <p:pRg st="0" end="0"/>
                                            </p:txEl>
                                          </p:spTgt>
                                        </p:tgtEl>
                                      </p:cBhvr>
                                      <p:to x="100000" y="95000"/>
                                    </p:animScale>
                                    <p:animScale>
                                      <p:cBhvr>
                                        <p:cTn id="20" dur="166" decel="50000">
                                          <p:stCondLst>
                                            <p:cond delay="1834"/>
                                          </p:stCondLst>
                                        </p:cTn>
                                        <p:tgtEl>
                                          <p:spTgt spid="11">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421</TotalTime>
  <Words>1085</Words>
  <Application>Microsoft Office PowerPoint</Application>
  <PresentationFormat>Widescreen</PresentationFormat>
  <Paragraphs>127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Corbel</vt:lpstr>
      <vt:lpstr>Wingdings 2</vt:lpstr>
      <vt:lpstr>Frame</vt:lpstr>
      <vt:lpstr>EXAMINATION OF UPPER LIMB DEEP TENDON REFLEXES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Hypoactive reflexes </vt:lpstr>
      <vt:lpstr>Hyperactive reflexes</vt:lpstr>
      <vt:lpstr>Biceps reflex</vt:lpstr>
      <vt:lpstr>The arm is relaxed and forearm is slightly pronated and midway between flexion and extension,the examiner places the palmar surface of her extended thumb or finger on patient’s biceps tendon and strike extensor surface</vt:lpstr>
      <vt:lpstr>Triceps reflex</vt:lpstr>
      <vt:lpstr>The arm is placed midway between  flexion and extension and may be rested in patient’s lap ,on her thigh or hip or on the examiners hand. Tapping triceps tendon just above its insertion on the olecranon process of ulna.  </vt:lpstr>
      <vt:lpstr>Brachioradialis /Supinator reflex</vt:lpstr>
      <vt:lpstr>Tapping just above styloid process of radius with forearm held in semiflexion and semipronation . </vt:lpstr>
      <vt:lpstr>Finger flexor reflex</vt:lpstr>
      <vt:lpstr>The patient’s hand is held in supination with the fingers slightly flexed. The examiner places her fingers against the patient’s fingers and taps the back of her own fingers lightly </vt:lpstr>
      <vt:lpstr>Deltoid reflex</vt:lpstr>
      <vt:lpstr>Pectoralis reflex</vt:lpstr>
      <vt:lpstr>With the patient’s arm in midposition between abduction and adduction ,the examiner places her finger as nearly as possible on the tendon of pectoralis major at its insertion on the greater tuberosity on the humerus. </vt:lpstr>
      <vt:lpstr>Clavicle Reflex</vt:lpstr>
      <vt:lpstr>Pronator reflex</vt:lpstr>
      <vt:lpstr>Scapulohumeral reflex</vt:lpstr>
      <vt:lpstr>Wrist extension reflex</vt:lpstr>
      <vt:lpstr>Wrist flexion reflex</vt:lpstr>
      <vt:lpstr>Thumb reflex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 OF UPPER LIMB DEEP TENDON REFLEXES</dc:title>
  <dc:creator>monet</dc:creator>
  <cp:lastModifiedBy>Jatheesh mohan</cp:lastModifiedBy>
  <cp:revision>10</cp:revision>
  <dcterms:created xsi:type="dcterms:W3CDTF">2022-02-09T15:33:38Z</dcterms:created>
  <dcterms:modified xsi:type="dcterms:W3CDTF">2022-02-26T05:32:17Z</dcterms:modified>
</cp:coreProperties>
</file>