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ink/ink1.xml" ContentType="application/inkml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121" r:id="rId4"/>
  </p:sldMasterIdLst>
  <p:notesMasterIdLst>
    <p:notesMasterId r:id="rId46"/>
  </p:notesMasterIdLst>
  <p:handoutMasterIdLst>
    <p:handoutMasterId r:id="rId47"/>
  </p:handoutMasterIdLst>
  <p:sldIdLst>
    <p:sldId id="266" r:id="rId5"/>
    <p:sldId id="283" r:id="rId6"/>
    <p:sldId id="289" r:id="rId7"/>
    <p:sldId id="291" r:id="rId8"/>
    <p:sldId id="290" r:id="rId9"/>
    <p:sldId id="292" r:id="rId10"/>
    <p:sldId id="293" r:id="rId11"/>
    <p:sldId id="294" r:id="rId12"/>
    <p:sldId id="295" r:id="rId13"/>
    <p:sldId id="297" r:id="rId14"/>
    <p:sldId id="298" r:id="rId15"/>
    <p:sldId id="303" r:id="rId16"/>
    <p:sldId id="299" r:id="rId17"/>
    <p:sldId id="300" r:id="rId18"/>
    <p:sldId id="301" r:id="rId19"/>
    <p:sldId id="302" r:id="rId20"/>
    <p:sldId id="273" r:id="rId21"/>
    <p:sldId id="309" r:id="rId22"/>
    <p:sldId id="308" r:id="rId23"/>
    <p:sldId id="274" r:id="rId24"/>
    <p:sldId id="296" r:id="rId25"/>
    <p:sldId id="277" r:id="rId26"/>
    <p:sldId id="278" r:id="rId27"/>
    <p:sldId id="279" r:id="rId28"/>
    <p:sldId id="280" r:id="rId29"/>
    <p:sldId id="319" r:id="rId30"/>
    <p:sldId id="320" r:id="rId31"/>
    <p:sldId id="321" r:id="rId32"/>
    <p:sldId id="310" r:id="rId33"/>
    <p:sldId id="271" r:id="rId34"/>
    <p:sldId id="306" r:id="rId35"/>
    <p:sldId id="312" r:id="rId36"/>
    <p:sldId id="281" r:id="rId37"/>
    <p:sldId id="313" r:id="rId38"/>
    <p:sldId id="314" r:id="rId39"/>
    <p:sldId id="316" r:id="rId40"/>
    <p:sldId id="315" r:id="rId41"/>
    <p:sldId id="311" r:id="rId42"/>
    <p:sldId id="317" r:id="rId43"/>
    <p:sldId id="318" r:id="rId44"/>
    <p:sldId id="284" r:id="rId4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VARSHA S" initials="VS" lastIdx="2" clrIdx="0">
    <p:extLst>
      <p:ext uri="{19B8F6BF-5375-455C-9EA6-DF929625EA0E}">
        <p15:presenceInfo xmlns:p15="http://schemas.microsoft.com/office/powerpoint/2012/main" userId="39b721157fd248ae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69012ECD-51FC-41F1-AA8D-1B2483CD663E}"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6357" autoAdjust="0"/>
  </p:normalViewPr>
  <p:slideViewPr>
    <p:cSldViewPr snapToGrid="0">
      <p:cViewPr varScale="1">
        <p:scale>
          <a:sx n="66" d="100"/>
          <a:sy n="66" d="100"/>
        </p:scale>
        <p:origin x="632" y="36"/>
      </p:cViewPr>
      <p:guideLst/>
    </p:cSldViewPr>
  </p:slideViewPr>
  <p:outlineViewPr>
    <p:cViewPr>
      <p:scale>
        <a:sx n="33" d="100"/>
        <a:sy n="33" d="100"/>
      </p:scale>
      <p:origin x="0" y="-3138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0" d="100"/>
          <a:sy n="60" d="100"/>
        </p:scale>
        <p:origin x="2424" y="19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handoutMaster" Target="handoutMasters/handoutMaster1.xml"/><Relationship Id="rId50" Type="http://schemas.openxmlformats.org/officeDocument/2006/relationships/viewProps" Target="viewProp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commentAuthors" Target="commentAuthors.xml"/><Relationship Id="rId8" Type="http://schemas.openxmlformats.org/officeDocument/2006/relationships/slide" Target="slides/slide4.xml"/><Relationship Id="rId51" Type="http://schemas.openxmlformats.org/officeDocument/2006/relationships/theme" Target="theme/theme1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notesMaster" Target="notesMasters/notesMaster1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F6915FB8-7AFE-46C2-9A62-DAAE699E538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D249BB8-C1D6-4F34-BEAE-1AEC06B97C7D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D0E8B87-35CF-4BD9-9B75-A6B7F1AB1E2C}" type="datetimeFigureOut">
              <a:rPr lang="en-US" smtClean="0"/>
              <a:t>1/10/2023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CD80203-719F-4FF2-A8D0-B7E86918DC1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96E161B-7C42-47AF-B17B-4DCD2C8A318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C96322E-94BA-4E32-972C-92C7640D82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60645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03-31T20:53:07.703"/>
    </inkml:context>
    <inkml:brush xml:id="br0">
      <inkml:brushProperty name="width" value="0.1" units="cm"/>
      <inkml:brushProperty name="height" value="0.6" units="cm"/>
      <inkml:brushProperty name="color" value="#333333"/>
      <inkml:brushProperty name="ignorePressure" value="1"/>
      <inkml:brushProperty name="inkEffects" value="pencil"/>
    </inkml:brush>
  </inkml:definitions>
  <inkml:trace contextRef="#ctx0" brushRef="#br0">0 1,'0'0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03-31T20:29:08.731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1 235,'0'-43,"1"-51,-1 89,1 1,0 0,0 1,0-1,1 0,-1 0,1 0,0 1,0-1,0 1,0-1,0 1,1 0,0 0,0 0,-1 0,2 1,-1-1,0 1,0-1,1 1,0 0,-1 1,5-3,4 0,-1 1,1 0,0 0,-1 1,1 1,23-1,26 6,-1 2,117 29,-124-24,273 73,-118-27,-124-32,-49-13,55 10,-78-20,1-1,0 0,0-1,0 0,0-1,-1 0,1-1,15-4,-5 1,0 1,35-2,-40 5,0-1,-1 0,1-1,-1-1,33-12,-15 2,60-15,-57 19,49-20,-56 19,2 1,-1 1,2 2,47-4,-56 8,75-13,-65 11,-1 1,1 1,69 5,-33-1,550-1,-595 2,1 1,33 7,-10-1,-40-6,0-1,0 2,-1-1,18 10,-16-8,1 0,17 6,-4-4,-9-2,0-1,0-1,26 3,-31-5,0 1,0 0,0 1,-1 0,19 8,-18-6,1-1,-1 0,1 0,-1-2,16 3,234-3,-130-4,-49 3,92-3,-156-1,30-8,-18 3,0 1,-10 2,1 1,-1 0,30-1,47 7,59-3,-154 0,0 1,0 0,0-1,0 1,0-1,0 1,-1-1,1 0,0 0,0 0,-1 0,1 0,2-3,-3 4,-1 0,0-1,0 1,1-1,-1 1,0 0,0-1,1 1,-1-1,0 1,0 0,0-1,0 1,0-1,0 1,0-1,0 1,0-1,0 1,0 0,0-1,0 1,0-1,0 0,-1 0,0 0,1 0,-1 1,0-1,1 0,-1 0,0 0,0 0,0 1,0-1,0 1,0-1,0 0,-1 0,-8-2,-1 0,1 0,-1 0,0 2,0-1,0 1,0 1,0 0,-15 2,9-1,0-1,-32-3,-21-6,-1 3,-82 3,112 3,-44 1,80 0,0 0,1 0,-1 1,1-1,-1 1,1 0,-1 1,1-1,-5 4,4-2,1-1,-1 0,-1-1,1 1,0-1,-11 3,-29 0,-13 3,30-2,23-6,-1 1,1 0,-1 0,1 1,-1 0,1 0,0 0,0 0,-9 6,8-4,0 1,-1-1,0-1,0 1,0-1,0-1,-1 1,1-1,-1-1,-15 3,-4-3,-50-2,28-1,-17 3,-54-3,63-9,43 7,0 1,-19-2,-129-16,152 18,-1 0,2 0,-1-1,-14-8,12 6,1 1,-21-7,4 5,0 1,-1 1,1 1,-1 2,1 1,-33 2,50 1,0 0,0 1,0 0,-19 9,18-6,0-2,-1 0,-16 4,-73 10,65-12,0-2,-1-2,-65-4,24 0,43 3,20 0,-1-1,1 0,-1-1,1-1,-1 0,1-1,0-1,-27-10,17 3,0 1,-1 1,-31-7,-15-2,46 10,-1 1,0 2,-51-4,-587 8,306 3,57-2,285 1,-1 1,1 1,-23 7,19-5,19-4,0 0,0 0,0 0,0 1,1-1,-1 1,0 0,1 0,-1 0,1 0,0 0,0 1,0-1,-2 3,-24 42,22-34,3-7,0 0,1 1,0-1,0 1,0 0,0 8,0 3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03-31T20:29:14.112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73,'0'-1,"1"0,-1 0,0 1,1-1,-1 0,1 0,-1 1,1-1,-1 1,1-1,-1 0,1 1,0-1,-1 1,1-1,0 1,-1 0,1-1,0 1,0 0,0-1,-1 1,1 0,0 0,1-1,24-3,-22 3,25-1,0 1,0 2,0 0,33 7,45 3,426-8,-278-5,-247 2,78-1,112 15,-111-6,158-5,-123-5,1626 2,-1726-2,-1 0,1-2,-1 0,40-14,-22 6,-29 8,0 0,0 0,11-7,-14 6,0 2,1-1,-1 1,1 0,0 0,15-2,19 1,75 5,-45 1,-66-2,0 0,0 0,0 1,0 0,0 0,0 1,0-1,0 1,-1 1,6 2,-7-3,0 1,-1-1,0 1,0 0,0 0,0 0,0 0,0 1,-1-1,1 1,-1-1,0 1,0 0,2 8,9 21,-8-18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03-31T20:29:35.393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204 283,'14'0,"0"2,0 0,19 5,-17-3,33 4,-28-7,0 2,-1 0,1 1,37 13,-40-12,0 0,0-1,1-1,31 2,77-6,-50-1,-58 3,0 1,0 0,0 2,0 0,23 10,-8-4,-9-5,0-1,0-1,0-2,0 0,34-4,5 1,-30 2,0 2,61 10,-45-5,0-3,0-1,57-5,-14 0,1724 2,-1794-2,-1 0,30-6,-28 3,42-3,192 8,-120 1,-115-2,1-2,26-5,-24 3,32-1,292 4,-182 3,-150 0,1 0,-1 2,1 0,-1 1,21 7,85 39,-120-48,13 4,0-1,0 0,24 3,-23-5,0 1,0 1,19 7,-20-4,-1-1,1-1,0-1,0 0,1-1,-1-1,28 2,-27-5,171-3,-176 2,0-1,0-1,21-6,-29 7,0 0,0 0,0 0,0 0,0-1,-1 0,0 0,1 0,-1-1,0 1,5-8,-1 3,0-1,0 1,1 1,0 0,0 0,1 1,16-8,-4 1,5-1,-20 11,-1 0,1-1,-1 0,0 0,7-6,-5 4,1-1,0 1,0 1,0 0,19-8,-16 9,-1-2,0 1,18-13,-22 14,-1 0,1 0,0 1,0 0,0 1,0-1,1 1,-1 1,1 0,-1 0,1 0,13 1,6-2,-22 1,0 0,0 0,0-1,1 0,-2 0,1-1,0 1,0-1,-1 0,1 0,-1 0,0-1,7-7,-10 9,0 1,1-1,-1 1,0-1,0 1,-1-1,1 0,0 1,0-1,-1 0,1 0,-1 0,0 1,1-1,-1 0,0 0,0-3,-1 4,1-1,-1 0,0 1,0-1,0 0,0 1,0-1,0 1,0 0,0-1,0 1,-1 0,1 0,-1 0,1 0,-1 0,1 0,-1 0,1 0,-1 0,-3 0,-35-13,28 11,0-1,0-1,0 0,-13-9,9 6,-1-1,0 2,-33-10,-5-3,27 10,-1 1,0 1,-1 2,0 0,-39-1,-155 6,106 4,91-4,-26 0,49 1,0 1,0-1,1 1,-1 0,0 0,0 1,1-1,-1 1,0-1,-4 4,1 0,-1 0,0-1,0 0,0-1,0 1,0-1,-1-1,1 0,-1 0,-11 0,-11 0,-50-4,24 0,45 2,-21-1,0 2,1 1,-54 10,51-7,-1 0,-1-3,-71-4,31 1,-203 1,261 1,1 1,-38 9,10-1,-2-1,28-4,0-2,-32 3,21-4,-40 7,42-3,-49 1,-575-8,630-1,0 0,-28-7,26 5,-40-4,-13 9,-30-2,103 0,0 0,1 0,-1-1,0 1,0-1,1-1,-1 1,1 0,-4-4,3 2,0 1,0 0,-1 1,1-1,-1 1,-8-3,-20 1,0 2,0 1,-42 3,0 1,15-4,-64 2,69 10,42-7,-1-1,-18 2,-17-5,38 0,-1 0,1 0,0 1,-1 0,1 1,0 1,-14 4,6 1,-1-1,1-1,-2-1,-31 4,39-8,-1 0,1-1,0-1,-1 0,1-1,0 0,-26-9,10 2,-1 1,0 2,0 1,-1 1,0 1,-42 3,-754 3,445-5,362 1,0-1,0-1,0-1,-25-9,-26-4,49 13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03-31T20:29:39.418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0,'1330'0,"-1320"1,-1 0,0 1,1 0,-1 0,0 1,0 0,11 6,-10-4,1-1,-1 0,1-1,0 0,13 1,184-2,-103-4,-59 4,61 12,-35-5,-64-7,0 0,0 0,0 1,0 0,12 7,-11-6,-1 0,1 0,0-1,14 3,-3-2,-1 1,22 9,-26-8,0-1,0 0,1-2,26 4,219-5,-124-4,421 2,-538-2,-1 0,0-1,0-1,27-9,-26 7,1 1,1 0,25-2,-41 7,-1 0,0-1,0 0,0 0,0 0,0-1,0 0,0 0,-1 0,1 0,-1-1,6-3,1 0,1 0,-1 2,1-1,0 1,0 1,18-3,-5 1,15-1,-21 4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03-31T20:29:54.097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76 27,'0'-1,"1"0,-1 0,0 1,1-1,-1 0,1 0,-1 0,1 0,-1 1,1-1,0 0,-1 1,1-1,0 0,-1 1,1-1,0 1,0-1,0 1,0 0,-1-1,1 1,0 0,0-1,0 1,0 0,2 0,26-4,-8 5,0 1,25 5,22 2,-36-5,-1 0,1 3,-1 0,58 24,-56-20,-1 0,66 10,-90-19,0 0,1 1,-1 0,-1 0,12 6,-12-5,1-1,0 1,-1-1,2-1,11 3,28-2,-40-4,1 1,-1 1,1 0,-1 0,0 0,1 1,-1 0,10 4,7 7,-12-6,0 0,1-1,-1-1,1 0,1-1,22 5,-10-5,51 15,-57-13,1 0,-1-1,44 3,-22-9,23 0,-60 2,-1 0,1 0,-1 0,1 0,-1 1,1 0,-1 0,0 0,5 4,5 3,-9-6,1 1,-1 0,0 0,0 1,0 0,-1 0,1 0,-1 1,-1-1,1 1,6 12,-8-13,-1 0,1 1,0-2,1 1,-1 0,1-1,0 1,0-1,0 0,7 4,-8-6,1 0,-1 0,1-1,0 0,0 1,-1-1,1 0,0-1,0 1,0-1,0 0,0 0,0 0,0 0,0-1,4 0,2-1,0 0,0-1,0 0,-1 0,0-1,0-1,0 1,0-1,0-1,-1 0,0 0,9-9,0 0,1 1,32-21,-26 19,22-18,-32 24,0 1,1 0,0 1,0 1,18-6,-18 7,-5 3,1 0,0 0,18-2,-19 5,-1-2,0 0,0 0,0 0,15-8,-12 5,0-1,1 1,-1 1,1 0,0 1,0 1,1 0,-1 0,0 1,17 2,-311-1,105 1,-1387-1,1544 2,0 0,-37 9,11-2,38-7,1 0,1 0,-1 0,0 1,1 0,-8 4,6-3,0 0,0 0,-12 3,13-5,-1 0,0 1,1-1,-1 1,1 1,0-1,0 1,0 0,1 0,-7 7,9-7,0 0,0 0,0 0,1 1,-1-1,1 1,0 0,0 0,1 0,-1 0,1 0,0 0,1 0,-1 10,3 147,1-42,-4-54,3 77,9-86,-8-43,1 0,0 19,-4 3,-1-30,1 1,0 0,0-1,0 1,1 0,-1-1,2 1,-1-1,1 1,0-1,5 12,0-7,-5-8,0 0,0 0,0 0,1 0,5 6,-8-9,0 0,0 0,0 0,1 0,-1 0,0 0,0 0,0 0,1 0,-1 0,0 0,0 0,1 0,-1 0,0 0,0 0,1 0,-1 0,0 0,0-1,0 1,1 0,-1 0,0 0,0 0,0 0,0 0,1-1,-1 1,0 0,0 0,0 0,0-1,0 1,0 0,1 0,-1 0,0-1,0 1,0 0,0 0,0 0,0-1,0 1,0 0,0 0,0-1,0 1,0 0,0 0,0-1,1-14,-1 15,0-61,-1 44,1 0,0 0,1 0,7-33,21-85,-22 95,-6 29,0 0,1 0,1 1,6-20,-7 27,-1 1,0-1,1 1,0-1,-1 1,1-1,0 1,0 0,1 0,-1 0,0 0,1 0,-1 1,1-1,-1 1,1-1,0 1,0 0,-1 0,1 0,0 1,4-1,26-2,1 1,50 5,-10 0,821-3,-886-1,1 0,-1-1,1 0,-1 0,0-1,1 0,10-6,-9 4,-1 1,1 0,0 1,0 0,12-2,178 3,-99 5,-6-5,110 4,-134 9,-47-6,42 3,-63-8,1 0,0 1,0-1,0 1,0 0,-1 1,1-1,0 1,-1 0,1 0,-1 0,0 1,5 3,2 0,0-1,0 0,1-1,-1 0,1-1,22 3,-11-1,19-1,-36-4,0 0,0 0,0 1,0 0,0 0,0 0,0 1,-1 0,1 0,10 6,-8-3,0-1,0 0,1 0,8 3,12 6,-29-13,1 0,-1 0,1 0,-1 0,0 0,1 1,-1-1,1 0,-1 0,0 1,1-1,-1 0,0 0,1 1,-1-1,0 0,0 1,1-1,-1 0,0 1,0-1,0 1,1-1,-1 0,0 1,0-1,0 1,0-1,0 1,0-1,0 0,0 2,-11 8,-22 2,-22 0,24-6,-38 14,-82 26,68-22,56-17,0-2,-37 4,42-8,1 2,-1 0,1 2,0 0,-21 9,7-1,0-2,0-1,-49 6,-2 1,56-12,0-1,-44 1,22-3,-18 9,51-7,0-1,-23 2,-479-4,251-3,-223 2,561-2,1-3,75-15,-77 10,101-3,69 15,-81 0,804-2,-948-1,0-1,-1 1,1-2,-1 0,1 0,16-8,-16 6,1 0,0 1,0 1,25-4,66-3,73-3,-121 14,73-2,-124 0,0 0,0 0,0-1,0 0,-1 0,1 0,-1 0,8-6,-7 4,0 1,0 0,1 1,-1-1,0 1,11-3,22-2,-2-1,50-3,-45 9,57 4,-90 0,1 0,-1 0,0 1,0 0,-1 0,11 7,12 4,-20-9,0 1,0-1,17 14,-21-14,0 0,1 0,-1-1,1 0,1 0,-1-1,0 0,1 0,10 2,-8-4,32 8,-40-9,0 0,-1 1,1-1,-1 1,1-1,-1 1,1 0,-1-1,0 1,1 0,-1 0,0 0,0 0,0 0,0 0,1 1,-2-1,1 0,0 0,1 3,-2-3,0-1,0 1,0-1,0 1,0-1,0 1,0-1,-1 1,1-1,0 1,0-1,-1 1,1-1,0 1,-1-1,1 0,0 1,-1-1,1 0,-1 1,1-1,-1 0,1 1,0-1,-1 0,0 1,-17 6,14-6,-18 7,-37 6,36-9,-41 14,43-12,-1-1,0-1,-25 3,-14 3,25-5,-2-2,1-2,-66-4,24 0,-691 2,753 1,0 1,-32 7,31-5,0 0,-25 0,-180-3,130-2,148-1,0-3,0-2,64-17,252-62,-201 34,-167 51,1 0,-1-1,0 1,0-1,0 1,0-1,0 0,0 0,0-1,-1 1,1 0,-1-1,1 0,-1 1,0-1,2-5,-2 3,0-1,0 1,-1-1,0 1,0-1,-1 1,0-1,0 0,0-7,-1 7,-6-65,6 64,-1 0,0-1,-1 1,0 1,0-1,0 0,-7-9,-29-34,26 35,1 0,1-1,-14-24,11 11,-23-35,30 55,1 0,-2 0,1 1,-1 0,0 0,-1 1,-13-9,15 11,-2-1,0 0,0 0,-1 1,0 1,0 0,0 0,-14-3,-88-26,14 4,-86-24,181 53,1-1,0 1,0-1,0 1,0-1,-1 0,1 0,0 0,0 0,0 0,1 0,-1-1,0 1,0 0,1-1,-1 0,1 1,-1-1,1 0,0 0,0 0,-1 0,1 0,1 0,-1 0,0 0,0 0,1 0,-1-1,1 1,0 0,0 0,0 0,0-1,0 1,0 0,0 0,1-1,-1 1,1 0,0 0,0 0,0 0,0 0,0 0,0 0,0 0,0 0,1 0,-1 1,1-1,-1 1,1-1,0 1,3-3,2 0,0 1,1-1,-1 1,1 0,0 1,-1 0,1 0,0 1,15-1,25-6,-6-2,0 1,1 2,0 3,46-1,-63 6,0-2,0-1,44-8,-30 3,1 3,-1 2,65 3,-34 1,-51-2,99 4,-103-1,-1-1,0 2,1 0,-1 0,23 11,-25-8,1-2,1 0,-1 0,1-2,27 4,-3-4,41-3,26 1,67-4,-151 0,0-1,33-11,-36 9,1 0,-1 2,34-4,-27 8,-20 1,-1 0,1-1,0 0,-1-1,1 1,-1-1,0 0,1 0,-1-1,0 0,1 0,5-3,-3 0,0 0,0 1,1 0,-1 1,1 0,0 0,0 1,0 0,16-2,7 3,47 2,-22 2,823-3,-858 1,-1 1,35 8,-8-1,90 15,-81-15,-22-3,60 2,930-9,-1006 2,0 1,-1 1,1 0,-1 1,0 1,0 1,0 1,-1 0,19 11,-32-15,0 0,0 0,-1 0,1 1,5 7,-7-8,1 0,0 0,0 0,0 0,0-1,0 1,0-1,1 0,4 3,6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03-31T20:29:55.807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26 353,'0'-3,"-1"0,0 0,0 0,0 0,0 0,-3-6,-4-13,4-5,1 0,2 0,4-53,-3 76,1 0,0 0,0 0,0 0,0 0,1 0,0 0,-1 0,2 0,-1 1,0-1,1 1,-1 0,1 0,0 0,0 0,5-4,-3 4,0 0,1 0,-1 0,0 0,1 1,0 0,-1 0,1 1,0-1,0 1,9 0,-1 1,0-1,0 0,1-1,-1-1,-1 0,1-1,20-8,-23 7,0 2,0-1,1 1,-1 1,1 0,14-1,73 4,-50 0,-29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03-31T19:57:29.321"/>
    </inkml:context>
    <inkml:brush xml:id="br0">
      <inkml:brushProperty name="width" value="0.4" units="cm"/>
      <inkml:brushProperty name="height" value="0.8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0 121,'611'0,"-601"0,0-1,0 0,0 0,0-1,0 0,0-1,-1 0,1 0,-1-1,0-1,0 1,-1-2,14-9,-13 10,0-1,0 2,0-1,1 1,-1 1,1-1,0 2,0-1,17 0,6 1,55 3,17-1,-86-2,34-10,-35 7,1 2,21-3,199 4,-124 3,-106 0,1-1,0 1,0 1,-1 0,1 1,-1-1,0 2,0-1,11 7,5 5,41 31,-52-35,0 0,1-1,0 0,0-1,1-1,1 0,-1-2,19 6,1-7,0-2,-1-1,67-5,-14 0,-44 3,-21 1,0-1,-1-1,1-1,36-8,-30 5,-1 0,1 2,0 0,35 3,34-2,-87 0,0 0,0-1,0 0,-1-1,1 0,-1-1,0 0,15-11,-15 10,1-1,0 2,0-1,0 1,1 1,23-6,-11 8,48 1,-53 2,0-1,-1-1,1 0,31-8,-42 7,0-1,0 1,0 0,0 1,1 0,-1 0,0 1,0 0,1 1,-1 0,0 0,0 0,16 6,-2 2,0-1,1-1,0-1,1-1,-1-1,47 1,-64-5,0 0,0 1,-1-1,1 1,0 0,0 1,0 0,-1 0,1 0,-1 0,1 1,-1 0,0 0,5 4,-3-3,1 0,0 0,0 0,0-1,0-1,0 1,10 1,-11-3,0 0,-1 1,1 0,0 0,-1 0,0 1,1 0,-1 0,0 1,-1 0,9 7,1 2,-1-1,25 15,11 10,-41-31,0 1,1-1,0-1,0 0,0 0,0-1,1 0,0-1,0 0,0-1,16 1,14 0,75-6,-38 0,306 3,-373 0,0-1,0 0,0 0,-1-2,1 1,-1-1,1 0,-1-1,0-1,0 1,-1-2,1 1,-1-1,0-1,-1 1,1-1,6-9,-9 11,-1 1,0 0,1 0,0 1,0-1,0 1,0 1,1-1,-1 1,1 0,0 1,-1-1,12 0,10 0,57 5,-38-1,14-1,115-2,-160-1,31-9,12-2,17-2,-52 9,-1 2,28-3,296 5,-174 4,-137-2,103 5,-123-3,0 0,1 2,-1 0,-1 1,1 0,20 11,147 67,-164-73,1-1,-1-2,1 0,0 0,1-2,29 4,-36-8,-1 0,0 0,1-1,-1-1,1 0,-1-1,0-1,0 0,0-1,0 0,15-7,113-62,-130 68,-1 1,1 0,0 0,1 1,-1 1,1 0,15 0,86 3,-53 1,294-1,-337-1,0-1,0-1,17-4,-27 5,1-1,-1 0,0-1,0 0,-1 0,1 0,-1-1,1 0,7-6,-9 5,1 0,-1 1,1 0,0 0,0 0,1 1,-1 0,1 0,-1 0,12-2,4 2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03-31T19:57:33.186"/>
    </inkml:context>
    <inkml:brush xml:id="br0">
      <inkml:brushProperty name="width" value="0.4" units="cm"/>
      <inkml:brushProperty name="height" value="0.8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1 447,'8'7,"0"-1,0 0,1 0,0-1,0 0,1-1,-1 0,15 4,31 15,-36-13,70 34,-76-39,-1-1,1 0,0-1,0-1,21 2,89-5,-89-1,0 1,0 2,0 1,38 8,-33-2,1-2,56 2,82-9,-65-1,478 2,-585 0,0 0,-1-1,1 1,0-1,-1 0,1-1,-1 1,1-1,-1 0,0-1,0 1,0-1,0 0,8-6,-4 3,0 1,1 0,0 1,0 0,0 1,1 0,15-2,12-4,8-1,-35 9,-1-1,0 0,1-1,-1 0,18-9,-13 4,1 2,0-1,1 2,-1 0,1 1,0 1,0 0,0 1,0 1,30 2,605 1,-647-1,1-2,0 1,-1-1,1 0,-1 0,1 0,-1-1,1 0,-1 0,0 0,0-1,0 1,0-1,7-7,-3 5,0 1,0-1,1 1,-1 1,1 0,-1 0,1 1,0 0,14-1,31-6,-13 0,-34 8,0 0,0 0,0-1,0 0,0-1,0 0,-1 0,1-1,-1 1,0-2,0 1,0-1,7-7,4-6,-4 5,-1 0,0-1,-1 0,-1-1,-1 0,11-20,-14 21,1 1,0 0,0 0,1 1,1 0,0 1,1 0,0 1,1 0,0 0,0 2,1-1,24-11,-25 14,0 0,0 0,0 1,1 1,0 0,0 1,0 1,0-1,13 1,-18 2,-3-1,1 1,-1 0,1 0,-1 0,9 3,-13-3,-1 0,1 0,0 1,0-1,0 0,-1 1,1-1,0 1,0-1,-1 1,1-1,0 1,-1-1,1 1,-1 0,1 0,-1-1,1 1,-1 0,1 0,-1-1,0 1,1 0,-1 0,0 0,0-1,0 1,1 0,-1 0,0 0,0 0,0 0,-1 0,1-1,0 1,0 0,0 0,-1 0,1 0,0-1,-1 1,1 1,-1 0,0 0,0 0,0 1,-1-1,1 0,0 0,-1 0,1-1,-1 1,0 0,1-1,-1 1,0-1,0 1,0-1,0 0,-1 0,1 0,0 0,0 0,-1 0,1 0,0-1,-1 0,1 1,-5-1,-3 0,-1 0,0-1,1-1,-17-4,-8-2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03-31T19:57:37.607"/>
    </inkml:context>
    <inkml:brush xml:id="br0">
      <inkml:brushProperty name="width" value="0.4" units="cm"/>
      <inkml:brushProperty name="height" value="0.8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0 181,'17'0,"0"-1,0 0,-1-1,1-1,-1-1,0 0,0-1,0 0,18-10,-15 6,1 1,0 1,0 1,0 1,1 0,25-1,127 2,-143 4,4 1,59-1,-83-1,0-1,0 1,1-2,-2 1,1-1,17-8,-1-1,1 1,0 1,0 2,1 1,0 1,48-4,176 7,-137 5,-62-4,-30 1,0 0,0 2,46 7,-47-2,-2 1,37 18,-40-17,1 0,0-1,1 0,20 3,16 1,-11-2,0-2,52 1,479-9,-555 0,0 0,-1-1,1-1,0-1,-1-1,0 0,26-12,-30 12,1 0,-1 1,1 0,-1 1,29-1,-9 3,54 6,-7 9,-54-8,40 4,3-8,-41-2,1 1,44 8,-38-2,53 4,-73-10,-1-1,1-1,0 0,0-1,26-7,-16 3,0 0,0 2,39-1,86 6,-55 1,-10-2,-61 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03-31T19:57:42.236"/>
    </inkml:context>
    <inkml:brush xml:id="br0">
      <inkml:brushProperty name="width" value="0.4" units="cm"/>
      <inkml:brushProperty name="height" value="0.8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1 179,'0'-5,"0"-1,0 0,1 0,-1 0,1 0,3-7,-3 11,-1 0,2 0,-1 0,0 1,0-1,1 0,-1 0,1 1,-1-1,1 1,0-1,-1 1,1 0,0-1,0 1,0 0,0 0,0 1,4-2,11-3,0 2,1 0,-1 0,19 1,74 4,-55-1,371 2,-384-6,-1-1,80-19,34-4,-129 23,30-8,-33 7,0 0,25-1,287 4,-168 4,1074-2,-1223 1,0 1,0 1,31 8,-32-6,0-1,1-1,-1 0,23-1,-7 0,-1 1,52 11,-64-10,-14-3,0 1,0 1,0-1,-1 1,1 0,-1 0,0 0,0 1,0 0,7 7,-1 0,0 2,17 23,-23-28,0 1,-1-1,0 1,0 0,-1 0,4 19,-6-22,0 1,0 0,-1-1,1 1,-1 0,-1 0,1-1,-1 1,-1 0,-2 9,2-13,1 0,-1 0,0-1,0 1,0-1,0 1,0-1,-1 0,1 0,-1 0,1 0,-1 0,0-1,0 1,0-1,0 0,0 0,0 0,0 0,0 0,0-1,-5 1,-10 1,1-2,-35-2,30 1,6 0,-190-14,154 9,31 4,1 0,-1-2,1 0,0-1,-36-14,27 6,-1 2,0 1,0 2,-1 0,1 3,-41-4,-190 6,138 5,-852-2,961-1,-1-1,1 0,0-1,0-1,0 0,-19-9,14 6,0 1,-32-7,-20 0,30 5,0 1,-42 0,-301 8,370 0,0 1,0 1,0 0,0 0,0 2,1-1,-17 9,-20 7,-43 12,87-30,0 1,1-1,-1 1,1 0,0 1,-9 6,10-5,-2-1,1-1,0 1,-1-1,0 0,-7 3,-37 3,26-7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03-31T19:57:50.403"/>
    </inkml:context>
    <inkml:brush xml:id="br0">
      <inkml:brushProperty name="width" value="0.4" units="cm"/>
      <inkml:brushProperty name="height" value="0.8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0,'5'1,"0"0,0 0,-1 0,1 0,0 1,-1 0,1 0,-1 0,0 0,1 1,3 2,24 13,-17-13,0 0,0-2,0 1,1-2,20 1,82-4,-57-1,-23 2,-1 2,1 1,40 9,-22-4,-1-2,1-3,76-6,-29 1,341 2,-435 0,0-1,0 0,0 0,0-1,0 0,-1-1,1 0,-1 0,1-1,-1 0,9-7,-8 7,1-1,-1 2,1-1,0 1,0 1,0-1,1 2,13-1,88 3,-57 1,330-1,-359 0,0 1,34 9,-29-5,33 1,114-7,28 2,-123 12,-55-8,38 3,174-8,-127-2,-87 1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03-31T19:57:57.255"/>
    </inkml:context>
    <inkml:brush xml:id="br0">
      <inkml:brushProperty name="width" value="0.4" units="cm"/>
      <inkml:brushProperty name="height" value="0.8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234 445,'92'-2,"105"5,-83 13,-50-5,92 23,-102-20,87 26,39 9,163 10,-321-56,58 5,1-3,86-7,-46 0,-47 3,80-3,-52-15,-58 8,65-13,-47 8,0 3,102-5,-134 14,0 0,-1-2,58-15,81-41,-22 0,-132 54,0 2,0-1,27-2,-29 5,1-1,0 0,0-1,-1 0,13-6,-13 4,0-1,0 2,1 0,0 1,0 0,1 0,21-1,-28 4,1 1,0-1,0 1,0-2,-1 1,1-1,0 0,-1-1,10-4,-17 7,0-1,0 1,0-1,0 1,0-1,-1 1,1 0,0-1,0 1,-1 0,1-1,0 1,0-1,-1 1,1 0,-1 0,1-1,0 1,-1 0,1 0,0-1,-1 1,1 0,-1 0,1 0,-1 0,0 0,-21-11,15 7,-9-5,1 1,-1 1,0 0,-32-8,-217-44,254 57,-1 0,1-2,-1 1,1-1,0-1,1 0,-1-1,1 0,0 0,0-1,-14-14,19 16,-1 0,0 1,-1 0,1 0,-1 0,0 0,0 1,0 1,0-1,0 1,-12-2,-5 0,-1 2,-30 1,-26-2,-330-20,-148 23,543-1,0-1,1 0,-1-2,0 0,1 0,-16-8,13 5,0 1,0 1,0 0,-21-1,-197 4,117 4,-796-2,889 1,-1 2,-32 7,27-4,-31 2,48-7,0 0,0 1,-29 9,39-9,-1 0,1 0,-1 0,1 1,0 0,0 0,0 0,1 1,-1 0,1 0,0 0,0 0,-4 6,-4 9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noProof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332326D-A2F0-4093-98BE-D0ABF0B7E9EF}" type="datetimeFigureOut">
              <a:rPr lang="en-US" noProof="0" smtClean="0"/>
              <a:t>1/10/2023</a:t>
            </a:fld>
            <a:endParaRPr lang="en-US" noProof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noProof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3BD131-499C-46F9-A30E-AFCC6C068DAF}" type="slidenum">
              <a:rPr lang="en-US" noProof="0" smtClean="0"/>
              <a:t>‹#›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12008537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When listing all project collaborators, either use commas or bullets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3BD131-499C-46F9-A30E-AFCC6C068DA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54788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Think about the questions/situations listed above and answer them.</a:t>
            </a:r>
          </a:p>
          <a:p>
            <a:endParaRPr lang="en-US"/>
          </a:p>
          <a:p>
            <a:r>
              <a:rPr lang="en-US"/>
              <a:t>Can you think of anything else in regards to transportation that you would like to add?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3BD131-499C-46F9-A30E-AFCC6C068DAF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16359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What is the name of your colony song? </a:t>
            </a:r>
          </a:p>
          <a:p>
            <a:endParaRPr lang="en-US"/>
          </a:p>
          <a:p>
            <a:r>
              <a:rPr lang="en-US"/>
              <a:t>Write lyrics to the song and, if you are feeling creative, use a computer program or instruments to create the music that goes along with it!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/>
              <a:t>To insert an audio file, click on Recording -&gt; Audio -&gt; Audio on My PC and choose your file</a:t>
            </a:r>
          </a:p>
          <a:p>
            <a:endParaRPr lang="en-US"/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3BD131-499C-46F9-A30E-AFCC6C068DAF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73254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What are the rules and laws of your colony? Think about what helps the colonists stay safe and maintain a healthy, happy colony.</a:t>
            </a:r>
          </a:p>
          <a:p>
            <a:endParaRPr lang="en-US"/>
          </a:p>
          <a:p>
            <a:r>
              <a:rPr lang="en-US"/>
              <a:t>In each shape…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/>
              <a:t>Name the rule/law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/>
              <a:t>Describe why it’s important for the colony/colonists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/>
              <a:t>Explain the consequences for not following this rule/law</a:t>
            </a:r>
          </a:p>
          <a:p>
            <a:endParaRPr lang="en-US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To add more shapes, click on the last shape, then on SmartArt Tools -&gt; Design -&gt; Add Shape After</a:t>
            </a:r>
          </a:p>
          <a:p>
            <a:endParaRPr lang="en-US"/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3BD131-499C-46F9-A30E-AFCC6C068DAF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95436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5">
            <a:extLst>
              <a:ext uri="{FF2B5EF4-FFF2-40B4-BE49-F238E27FC236}">
                <a16:creationId xmlns:a16="http://schemas.microsoft.com/office/drawing/2014/main" id="{CACE694D-BAD8-4C0D-AFE9-67ABD7124C9E}"/>
              </a:ext>
            </a:extLst>
          </p:cNvPr>
          <p:cNvSpPr>
            <a:spLocks/>
          </p:cNvSpPr>
          <p:nvPr userDrawn="1"/>
        </p:nvSpPr>
        <p:spPr bwMode="auto">
          <a:xfrm>
            <a:off x="1194325" y="1536901"/>
            <a:ext cx="6831013" cy="4641850"/>
          </a:xfrm>
          <a:custGeom>
            <a:avLst/>
            <a:gdLst>
              <a:gd name="T0" fmla="*/ 22 w 4303"/>
              <a:gd name="T1" fmla="*/ 1534 h 2924"/>
              <a:gd name="T2" fmla="*/ 0 w 4303"/>
              <a:gd name="T3" fmla="*/ 1356 h 2924"/>
              <a:gd name="T4" fmla="*/ 6 w 4303"/>
              <a:gd name="T5" fmla="*/ 1189 h 2924"/>
              <a:gd name="T6" fmla="*/ 39 w 4303"/>
              <a:gd name="T7" fmla="*/ 1028 h 2924"/>
              <a:gd name="T8" fmla="*/ 122 w 4303"/>
              <a:gd name="T9" fmla="*/ 811 h 2924"/>
              <a:gd name="T10" fmla="*/ 306 w 4303"/>
              <a:gd name="T11" fmla="*/ 550 h 2924"/>
              <a:gd name="T12" fmla="*/ 551 w 4303"/>
              <a:gd name="T13" fmla="*/ 339 h 2924"/>
              <a:gd name="T14" fmla="*/ 852 w 4303"/>
              <a:gd name="T15" fmla="*/ 172 h 2924"/>
              <a:gd name="T16" fmla="*/ 1197 w 4303"/>
              <a:gd name="T17" fmla="*/ 61 h 2924"/>
              <a:gd name="T18" fmla="*/ 1564 w 4303"/>
              <a:gd name="T19" fmla="*/ 5 h 2924"/>
              <a:gd name="T20" fmla="*/ 1954 w 4303"/>
              <a:gd name="T21" fmla="*/ 5 h 2924"/>
              <a:gd name="T22" fmla="*/ 2366 w 4303"/>
              <a:gd name="T23" fmla="*/ 61 h 2924"/>
              <a:gd name="T24" fmla="*/ 2783 w 4303"/>
              <a:gd name="T25" fmla="*/ 172 h 2924"/>
              <a:gd name="T26" fmla="*/ 3190 w 4303"/>
              <a:gd name="T27" fmla="*/ 333 h 2924"/>
              <a:gd name="T28" fmla="*/ 3563 w 4303"/>
              <a:gd name="T29" fmla="*/ 539 h 2924"/>
              <a:gd name="T30" fmla="*/ 3880 w 4303"/>
              <a:gd name="T31" fmla="*/ 800 h 2924"/>
              <a:gd name="T32" fmla="*/ 4069 w 4303"/>
              <a:gd name="T33" fmla="*/ 1023 h 2924"/>
              <a:gd name="T34" fmla="*/ 4169 w 4303"/>
              <a:gd name="T35" fmla="*/ 1184 h 2924"/>
              <a:gd name="T36" fmla="*/ 4242 w 4303"/>
              <a:gd name="T37" fmla="*/ 1362 h 2924"/>
              <a:gd name="T38" fmla="*/ 4292 w 4303"/>
              <a:gd name="T39" fmla="*/ 1545 h 2924"/>
              <a:gd name="T40" fmla="*/ 4297 w 4303"/>
              <a:gd name="T41" fmla="*/ 1740 h 2924"/>
              <a:gd name="T42" fmla="*/ 4270 w 4303"/>
              <a:gd name="T43" fmla="*/ 1918 h 2924"/>
              <a:gd name="T44" fmla="*/ 4208 w 4303"/>
              <a:gd name="T45" fmla="*/ 2084 h 2924"/>
              <a:gd name="T46" fmla="*/ 4125 w 4303"/>
              <a:gd name="T47" fmla="*/ 2229 h 2924"/>
              <a:gd name="T48" fmla="*/ 3958 w 4303"/>
              <a:gd name="T49" fmla="*/ 2413 h 2924"/>
              <a:gd name="T50" fmla="*/ 3668 w 4303"/>
              <a:gd name="T51" fmla="*/ 2607 h 2924"/>
              <a:gd name="T52" fmla="*/ 3334 w 4303"/>
              <a:gd name="T53" fmla="*/ 2746 h 2924"/>
              <a:gd name="T54" fmla="*/ 2978 w 4303"/>
              <a:gd name="T55" fmla="*/ 2841 h 2924"/>
              <a:gd name="T56" fmla="*/ 2622 w 4303"/>
              <a:gd name="T57" fmla="*/ 2896 h 2924"/>
              <a:gd name="T58" fmla="*/ 2305 w 4303"/>
              <a:gd name="T59" fmla="*/ 2918 h 2924"/>
              <a:gd name="T60" fmla="*/ 2026 w 4303"/>
              <a:gd name="T61" fmla="*/ 2918 h 2924"/>
              <a:gd name="T62" fmla="*/ 1726 w 4303"/>
              <a:gd name="T63" fmla="*/ 2885 h 2924"/>
              <a:gd name="T64" fmla="*/ 1408 w 4303"/>
              <a:gd name="T65" fmla="*/ 2818 h 2924"/>
              <a:gd name="T66" fmla="*/ 1085 w 4303"/>
              <a:gd name="T67" fmla="*/ 2707 h 2924"/>
              <a:gd name="T68" fmla="*/ 779 w 4303"/>
              <a:gd name="T69" fmla="*/ 2557 h 2924"/>
              <a:gd name="T70" fmla="*/ 501 w 4303"/>
              <a:gd name="T71" fmla="*/ 2357 h 2924"/>
              <a:gd name="T72" fmla="*/ 267 w 4303"/>
              <a:gd name="T73" fmla="*/ 2107 h 2924"/>
              <a:gd name="T74" fmla="*/ 100 w 4303"/>
              <a:gd name="T75" fmla="*/ 1801 h 29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4303" h="2924">
                <a:moveTo>
                  <a:pt x="45" y="1623"/>
                </a:moveTo>
                <a:lnTo>
                  <a:pt x="22" y="1534"/>
                </a:lnTo>
                <a:lnTo>
                  <a:pt x="11" y="1445"/>
                </a:lnTo>
                <a:lnTo>
                  <a:pt x="0" y="1356"/>
                </a:lnTo>
                <a:lnTo>
                  <a:pt x="0" y="1273"/>
                </a:lnTo>
                <a:lnTo>
                  <a:pt x="6" y="1189"/>
                </a:lnTo>
                <a:lnTo>
                  <a:pt x="22" y="1106"/>
                </a:lnTo>
                <a:lnTo>
                  <a:pt x="39" y="1028"/>
                </a:lnTo>
                <a:lnTo>
                  <a:pt x="61" y="956"/>
                </a:lnTo>
                <a:lnTo>
                  <a:pt x="122" y="811"/>
                </a:lnTo>
                <a:lnTo>
                  <a:pt x="206" y="678"/>
                </a:lnTo>
                <a:lnTo>
                  <a:pt x="306" y="550"/>
                </a:lnTo>
                <a:lnTo>
                  <a:pt x="423" y="439"/>
                </a:lnTo>
                <a:lnTo>
                  <a:pt x="551" y="339"/>
                </a:lnTo>
                <a:lnTo>
                  <a:pt x="696" y="250"/>
                </a:lnTo>
                <a:lnTo>
                  <a:pt x="852" y="172"/>
                </a:lnTo>
                <a:lnTo>
                  <a:pt x="1019" y="111"/>
                </a:lnTo>
                <a:lnTo>
                  <a:pt x="1197" y="61"/>
                </a:lnTo>
                <a:lnTo>
                  <a:pt x="1375" y="22"/>
                </a:lnTo>
                <a:lnTo>
                  <a:pt x="1564" y="5"/>
                </a:lnTo>
                <a:lnTo>
                  <a:pt x="1753" y="0"/>
                </a:lnTo>
                <a:lnTo>
                  <a:pt x="1954" y="5"/>
                </a:lnTo>
                <a:lnTo>
                  <a:pt x="2154" y="27"/>
                </a:lnTo>
                <a:lnTo>
                  <a:pt x="2366" y="61"/>
                </a:lnTo>
                <a:lnTo>
                  <a:pt x="2572" y="111"/>
                </a:lnTo>
                <a:lnTo>
                  <a:pt x="2783" y="172"/>
                </a:lnTo>
                <a:lnTo>
                  <a:pt x="2989" y="244"/>
                </a:lnTo>
                <a:lnTo>
                  <a:pt x="3190" y="333"/>
                </a:lnTo>
                <a:lnTo>
                  <a:pt x="3385" y="428"/>
                </a:lnTo>
                <a:lnTo>
                  <a:pt x="3563" y="539"/>
                </a:lnTo>
                <a:lnTo>
                  <a:pt x="3730" y="661"/>
                </a:lnTo>
                <a:lnTo>
                  <a:pt x="3880" y="800"/>
                </a:lnTo>
                <a:lnTo>
                  <a:pt x="4014" y="945"/>
                </a:lnTo>
                <a:lnTo>
                  <a:pt x="4069" y="1023"/>
                </a:lnTo>
                <a:lnTo>
                  <a:pt x="4125" y="1100"/>
                </a:lnTo>
                <a:lnTo>
                  <a:pt x="4169" y="1184"/>
                </a:lnTo>
                <a:lnTo>
                  <a:pt x="4208" y="1273"/>
                </a:lnTo>
                <a:lnTo>
                  <a:pt x="4242" y="1362"/>
                </a:lnTo>
                <a:lnTo>
                  <a:pt x="4270" y="1451"/>
                </a:lnTo>
                <a:lnTo>
                  <a:pt x="4292" y="1545"/>
                </a:lnTo>
                <a:lnTo>
                  <a:pt x="4303" y="1640"/>
                </a:lnTo>
                <a:lnTo>
                  <a:pt x="4297" y="1740"/>
                </a:lnTo>
                <a:lnTo>
                  <a:pt x="4286" y="1834"/>
                </a:lnTo>
                <a:lnTo>
                  <a:pt x="4270" y="1918"/>
                </a:lnTo>
                <a:lnTo>
                  <a:pt x="4242" y="2007"/>
                </a:lnTo>
                <a:lnTo>
                  <a:pt x="4208" y="2084"/>
                </a:lnTo>
                <a:lnTo>
                  <a:pt x="4169" y="2157"/>
                </a:lnTo>
                <a:lnTo>
                  <a:pt x="4125" y="2229"/>
                </a:lnTo>
                <a:lnTo>
                  <a:pt x="4075" y="2296"/>
                </a:lnTo>
                <a:lnTo>
                  <a:pt x="3958" y="2413"/>
                </a:lnTo>
                <a:lnTo>
                  <a:pt x="3819" y="2518"/>
                </a:lnTo>
                <a:lnTo>
                  <a:pt x="3668" y="2607"/>
                </a:lnTo>
                <a:lnTo>
                  <a:pt x="3507" y="2685"/>
                </a:lnTo>
                <a:lnTo>
                  <a:pt x="3334" y="2746"/>
                </a:lnTo>
                <a:lnTo>
                  <a:pt x="3156" y="2802"/>
                </a:lnTo>
                <a:lnTo>
                  <a:pt x="2978" y="2841"/>
                </a:lnTo>
                <a:lnTo>
                  <a:pt x="2800" y="2874"/>
                </a:lnTo>
                <a:lnTo>
                  <a:pt x="2622" y="2896"/>
                </a:lnTo>
                <a:lnTo>
                  <a:pt x="2460" y="2913"/>
                </a:lnTo>
                <a:lnTo>
                  <a:pt x="2305" y="2918"/>
                </a:lnTo>
                <a:lnTo>
                  <a:pt x="2160" y="2924"/>
                </a:lnTo>
                <a:lnTo>
                  <a:pt x="2026" y="2918"/>
                </a:lnTo>
                <a:lnTo>
                  <a:pt x="1876" y="2907"/>
                </a:lnTo>
                <a:lnTo>
                  <a:pt x="1726" y="2885"/>
                </a:lnTo>
                <a:lnTo>
                  <a:pt x="1564" y="2857"/>
                </a:lnTo>
                <a:lnTo>
                  <a:pt x="1408" y="2818"/>
                </a:lnTo>
                <a:lnTo>
                  <a:pt x="1247" y="2768"/>
                </a:lnTo>
                <a:lnTo>
                  <a:pt x="1085" y="2707"/>
                </a:lnTo>
                <a:lnTo>
                  <a:pt x="930" y="2640"/>
                </a:lnTo>
                <a:lnTo>
                  <a:pt x="779" y="2557"/>
                </a:lnTo>
                <a:lnTo>
                  <a:pt x="635" y="2463"/>
                </a:lnTo>
                <a:lnTo>
                  <a:pt x="501" y="2357"/>
                </a:lnTo>
                <a:lnTo>
                  <a:pt x="379" y="2240"/>
                </a:lnTo>
                <a:lnTo>
                  <a:pt x="267" y="2107"/>
                </a:lnTo>
                <a:lnTo>
                  <a:pt x="178" y="1962"/>
                </a:lnTo>
                <a:lnTo>
                  <a:pt x="100" y="1801"/>
                </a:lnTo>
                <a:lnTo>
                  <a:pt x="45" y="162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noProof="0"/>
          </a:p>
        </p:txBody>
      </p:sp>
      <p:grpSp>
        <p:nvGrpSpPr>
          <p:cNvPr id="89" name="Group 88"/>
          <p:cNvGrpSpPr/>
          <p:nvPr/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90" name="Freeform 5"/>
            <p:cNvSpPr/>
            <p:nvPr/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6"/>
            <p:cNvSpPr/>
            <p:nvPr/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7"/>
            <p:cNvSpPr/>
            <p:nvPr/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8"/>
            <p:cNvSpPr/>
            <p:nvPr/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9"/>
            <p:cNvSpPr/>
            <p:nvPr/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0"/>
            <p:cNvSpPr/>
            <p:nvPr/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11"/>
            <p:cNvSpPr/>
            <p:nvPr/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12"/>
            <p:cNvSpPr/>
            <p:nvPr/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13"/>
            <p:cNvSpPr/>
            <p:nvPr/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14"/>
            <p:cNvSpPr/>
            <p:nvPr/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0" name="Freeform 15"/>
            <p:cNvSpPr/>
            <p:nvPr/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1" name="Freeform 16"/>
            <p:cNvSpPr/>
            <p:nvPr/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2" name="Freeform 17"/>
            <p:cNvSpPr/>
            <p:nvPr/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3" name="Freeform 18"/>
            <p:cNvSpPr/>
            <p:nvPr/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4" name="Freeform 19"/>
            <p:cNvSpPr/>
            <p:nvPr/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5" name="Freeform 20"/>
            <p:cNvSpPr/>
            <p:nvPr/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6" name="Freeform 21"/>
            <p:cNvSpPr/>
            <p:nvPr/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7" name="Freeform 22"/>
            <p:cNvSpPr/>
            <p:nvPr/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8" name="Freeform 23"/>
            <p:cNvSpPr/>
            <p:nvPr/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78922" y="2954315"/>
            <a:ext cx="5566700" cy="1675949"/>
          </a:xfrm>
        </p:spPr>
        <p:txBody>
          <a:bodyPr bIns="0" anchor="ctr">
            <a:noAutofit/>
          </a:bodyPr>
          <a:lstStyle>
            <a:lvl1pPr algn="ctr">
              <a:lnSpc>
                <a:spcPct val="80000"/>
              </a:lnSpc>
              <a:defRPr sz="4000" spc="-150"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11" name="AutoShape 3">
            <a:extLst>
              <a:ext uri="{FF2B5EF4-FFF2-40B4-BE49-F238E27FC236}">
                <a16:creationId xmlns:a16="http://schemas.microsoft.com/office/drawing/2014/main" id="{02FDAB33-915E-4BD4-A13F-8FD4F0F1565D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4976748" y="3964146"/>
            <a:ext cx="6831013" cy="4651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noProof="0"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D19DC10D-AC77-4943-9096-2598F5878C12}"/>
              </a:ext>
            </a:extLst>
          </p:cNvPr>
          <p:cNvSpPr/>
          <p:nvPr userDrawn="1"/>
        </p:nvSpPr>
        <p:spPr>
          <a:xfrm>
            <a:off x="527465" y="-6705"/>
            <a:ext cx="11168286" cy="6847184"/>
          </a:xfrm>
          <a:custGeom>
            <a:avLst/>
            <a:gdLst>
              <a:gd name="connsiteX0" fmla="*/ 3449748 w 11168286"/>
              <a:gd name="connsiteY0" fmla="*/ 1543606 h 6847184"/>
              <a:gd name="connsiteX1" fmla="*/ 3149710 w 11168286"/>
              <a:gd name="connsiteY1" fmla="*/ 1551544 h 6847184"/>
              <a:gd name="connsiteX2" fmla="*/ 2849673 w 11168286"/>
              <a:gd name="connsiteY2" fmla="*/ 1578531 h 6847184"/>
              <a:gd name="connsiteX3" fmla="*/ 2567097 w 11168286"/>
              <a:gd name="connsiteY3" fmla="*/ 1640444 h 6847184"/>
              <a:gd name="connsiteX4" fmla="*/ 2284523 w 11168286"/>
              <a:gd name="connsiteY4" fmla="*/ 1719819 h 6847184"/>
              <a:gd name="connsiteX5" fmla="*/ 2019410 w 11168286"/>
              <a:gd name="connsiteY5" fmla="*/ 1816656 h 6847184"/>
              <a:gd name="connsiteX6" fmla="*/ 1771760 w 11168286"/>
              <a:gd name="connsiteY6" fmla="*/ 1940481 h 6847184"/>
              <a:gd name="connsiteX7" fmla="*/ 1541573 w 11168286"/>
              <a:gd name="connsiteY7" fmla="*/ 2081769 h 6847184"/>
              <a:gd name="connsiteX8" fmla="*/ 1338373 w 11168286"/>
              <a:gd name="connsiteY8" fmla="*/ 2240519 h 6847184"/>
              <a:gd name="connsiteX9" fmla="*/ 1152635 w 11168286"/>
              <a:gd name="connsiteY9" fmla="*/ 2416731 h 6847184"/>
              <a:gd name="connsiteX10" fmla="*/ 993885 w 11168286"/>
              <a:gd name="connsiteY10" fmla="*/ 2619931 h 6847184"/>
              <a:gd name="connsiteX11" fmla="*/ 860535 w 11168286"/>
              <a:gd name="connsiteY11" fmla="*/ 2831069 h 6847184"/>
              <a:gd name="connsiteX12" fmla="*/ 763698 w 11168286"/>
              <a:gd name="connsiteY12" fmla="*/ 3061256 h 6847184"/>
              <a:gd name="connsiteX13" fmla="*/ 728773 w 11168286"/>
              <a:gd name="connsiteY13" fmla="*/ 3175556 h 6847184"/>
              <a:gd name="connsiteX14" fmla="*/ 701785 w 11168286"/>
              <a:gd name="connsiteY14" fmla="*/ 3299381 h 6847184"/>
              <a:gd name="connsiteX15" fmla="*/ 676385 w 11168286"/>
              <a:gd name="connsiteY15" fmla="*/ 3431144 h 6847184"/>
              <a:gd name="connsiteX16" fmla="*/ 666860 w 11168286"/>
              <a:gd name="connsiteY16" fmla="*/ 3564494 h 6847184"/>
              <a:gd name="connsiteX17" fmla="*/ 666860 w 11168286"/>
              <a:gd name="connsiteY17" fmla="*/ 3696256 h 6847184"/>
              <a:gd name="connsiteX18" fmla="*/ 684323 w 11168286"/>
              <a:gd name="connsiteY18" fmla="*/ 3837544 h 6847184"/>
              <a:gd name="connsiteX19" fmla="*/ 701785 w 11168286"/>
              <a:gd name="connsiteY19" fmla="*/ 3978831 h 6847184"/>
              <a:gd name="connsiteX20" fmla="*/ 738298 w 11168286"/>
              <a:gd name="connsiteY20" fmla="*/ 4120119 h 6847184"/>
              <a:gd name="connsiteX21" fmla="*/ 825610 w 11168286"/>
              <a:gd name="connsiteY21" fmla="*/ 4402694 h 6847184"/>
              <a:gd name="connsiteX22" fmla="*/ 949435 w 11168286"/>
              <a:gd name="connsiteY22" fmla="*/ 4658281 h 6847184"/>
              <a:gd name="connsiteX23" fmla="*/ 1090723 w 11168286"/>
              <a:gd name="connsiteY23" fmla="*/ 4888469 h 6847184"/>
              <a:gd name="connsiteX24" fmla="*/ 1268523 w 11168286"/>
              <a:gd name="connsiteY24" fmla="*/ 5099606 h 6847184"/>
              <a:gd name="connsiteX25" fmla="*/ 1462198 w 11168286"/>
              <a:gd name="connsiteY25" fmla="*/ 5285344 h 6847184"/>
              <a:gd name="connsiteX26" fmla="*/ 1674923 w 11168286"/>
              <a:gd name="connsiteY26" fmla="*/ 5453619 h 6847184"/>
              <a:gd name="connsiteX27" fmla="*/ 1903522 w 11168286"/>
              <a:gd name="connsiteY27" fmla="*/ 5602844 h 6847184"/>
              <a:gd name="connsiteX28" fmla="*/ 2143235 w 11168286"/>
              <a:gd name="connsiteY28" fmla="*/ 5734606 h 6847184"/>
              <a:gd name="connsiteX29" fmla="*/ 2389298 w 11168286"/>
              <a:gd name="connsiteY29" fmla="*/ 5840969 h 6847184"/>
              <a:gd name="connsiteX30" fmla="*/ 2646473 w 11168286"/>
              <a:gd name="connsiteY30" fmla="*/ 5937806 h 6847184"/>
              <a:gd name="connsiteX31" fmla="*/ 2902060 w 11168286"/>
              <a:gd name="connsiteY31" fmla="*/ 6017181 h 6847184"/>
              <a:gd name="connsiteX32" fmla="*/ 3149710 w 11168286"/>
              <a:gd name="connsiteY32" fmla="*/ 6079094 h 6847184"/>
              <a:gd name="connsiteX33" fmla="*/ 3406885 w 11168286"/>
              <a:gd name="connsiteY33" fmla="*/ 6123544 h 6847184"/>
              <a:gd name="connsiteX34" fmla="*/ 3645010 w 11168286"/>
              <a:gd name="connsiteY34" fmla="*/ 6158469 h 6847184"/>
              <a:gd name="connsiteX35" fmla="*/ 3883135 w 11168286"/>
              <a:gd name="connsiteY35" fmla="*/ 6175931 h 6847184"/>
              <a:gd name="connsiteX36" fmla="*/ 4095861 w 11168286"/>
              <a:gd name="connsiteY36" fmla="*/ 6185456 h 6847184"/>
              <a:gd name="connsiteX37" fmla="*/ 4326048 w 11168286"/>
              <a:gd name="connsiteY37" fmla="*/ 6175931 h 6847184"/>
              <a:gd name="connsiteX38" fmla="*/ 4572111 w 11168286"/>
              <a:gd name="connsiteY38" fmla="*/ 6167994 h 6847184"/>
              <a:gd name="connsiteX39" fmla="*/ 4829285 w 11168286"/>
              <a:gd name="connsiteY39" fmla="*/ 6141006 h 6847184"/>
              <a:gd name="connsiteX40" fmla="*/ 5111860 w 11168286"/>
              <a:gd name="connsiteY40" fmla="*/ 6106081 h 6847184"/>
              <a:gd name="connsiteX41" fmla="*/ 5394435 w 11168286"/>
              <a:gd name="connsiteY41" fmla="*/ 6053694 h 6847184"/>
              <a:gd name="connsiteX42" fmla="*/ 5677010 w 11168286"/>
              <a:gd name="connsiteY42" fmla="*/ 5991781 h 6847184"/>
              <a:gd name="connsiteX43" fmla="*/ 5959585 w 11168286"/>
              <a:gd name="connsiteY43" fmla="*/ 5902881 h 6847184"/>
              <a:gd name="connsiteX44" fmla="*/ 6234223 w 11168286"/>
              <a:gd name="connsiteY44" fmla="*/ 5806044 h 6847184"/>
              <a:gd name="connsiteX45" fmla="*/ 6489810 w 11168286"/>
              <a:gd name="connsiteY45" fmla="*/ 5682219 h 6847184"/>
              <a:gd name="connsiteX46" fmla="*/ 6729523 w 11168286"/>
              <a:gd name="connsiteY46" fmla="*/ 5540931 h 6847184"/>
              <a:gd name="connsiteX47" fmla="*/ 6950185 w 11168286"/>
              <a:gd name="connsiteY47" fmla="*/ 5374244 h 6847184"/>
              <a:gd name="connsiteX48" fmla="*/ 7135923 w 11168286"/>
              <a:gd name="connsiteY48" fmla="*/ 5188506 h 6847184"/>
              <a:gd name="connsiteX49" fmla="*/ 7215298 w 11168286"/>
              <a:gd name="connsiteY49" fmla="*/ 5082144 h 6847184"/>
              <a:gd name="connsiteX50" fmla="*/ 7285148 w 11168286"/>
              <a:gd name="connsiteY50" fmla="*/ 4967844 h 6847184"/>
              <a:gd name="connsiteX51" fmla="*/ 7347060 w 11168286"/>
              <a:gd name="connsiteY51" fmla="*/ 4851956 h 6847184"/>
              <a:gd name="connsiteX52" fmla="*/ 7401035 w 11168286"/>
              <a:gd name="connsiteY52" fmla="*/ 4729719 h 6847184"/>
              <a:gd name="connsiteX53" fmla="*/ 7445485 w 11168286"/>
              <a:gd name="connsiteY53" fmla="*/ 4588431 h 6847184"/>
              <a:gd name="connsiteX54" fmla="*/ 7470885 w 11168286"/>
              <a:gd name="connsiteY54" fmla="*/ 4455081 h 6847184"/>
              <a:gd name="connsiteX55" fmla="*/ 7488348 w 11168286"/>
              <a:gd name="connsiteY55" fmla="*/ 4305856 h 6847184"/>
              <a:gd name="connsiteX56" fmla="*/ 7497873 w 11168286"/>
              <a:gd name="connsiteY56" fmla="*/ 4147106 h 6847184"/>
              <a:gd name="connsiteX57" fmla="*/ 7480410 w 11168286"/>
              <a:gd name="connsiteY57" fmla="*/ 3996294 h 6847184"/>
              <a:gd name="connsiteX58" fmla="*/ 7445485 w 11168286"/>
              <a:gd name="connsiteY58" fmla="*/ 3847069 h 6847184"/>
              <a:gd name="connsiteX59" fmla="*/ 7401035 w 11168286"/>
              <a:gd name="connsiteY59" fmla="*/ 3705781 h 6847184"/>
              <a:gd name="connsiteX60" fmla="*/ 7347060 w 11168286"/>
              <a:gd name="connsiteY60" fmla="*/ 3564494 h 6847184"/>
              <a:gd name="connsiteX61" fmla="*/ 7285148 w 11168286"/>
              <a:gd name="connsiteY61" fmla="*/ 3423206 h 6847184"/>
              <a:gd name="connsiteX62" fmla="*/ 7215298 w 11168286"/>
              <a:gd name="connsiteY62" fmla="*/ 3289856 h 6847184"/>
              <a:gd name="connsiteX63" fmla="*/ 7126398 w 11168286"/>
              <a:gd name="connsiteY63" fmla="*/ 3167619 h 6847184"/>
              <a:gd name="connsiteX64" fmla="*/ 7039085 w 11168286"/>
              <a:gd name="connsiteY64" fmla="*/ 3043794 h 6847184"/>
              <a:gd name="connsiteX65" fmla="*/ 6826360 w 11168286"/>
              <a:gd name="connsiteY65" fmla="*/ 2813606 h 6847184"/>
              <a:gd name="connsiteX66" fmla="*/ 6588235 w 11168286"/>
              <a:gd name="connsiteY66" fmla="*/ 2592944 h 6847184"/>
              <a:gd name="connsiteX67" fmla="*/ 6323123 w 11168286"/>
              <a:gd name="connsiteY67" fmla="*/ 2399269 h 6847184"/>
              <a:gd name="connsiteX68" fmla="*/ 6040548 w 11168286"/>
              <a:gd name="connsiteY68" fmla="*/ 2223056 h 6847184"/>
              <a:gd name="connsiteX69" fmla="*/ 5730985 w 11168286"/>
              <a:gd name="connsiteY69" fmla="*/ 2072244 h 6847184"/>
              <a:gd name="connsiteX70" fmla="*/ 5411899 w 11168286"/>
              <a:gd name="connsiteY70" fmla="*/ 1930956 h 6847184"/>
              <a:gd name="connsiteX71" fmla="*/ 5084873 w 11168286"/>
              <a:gd name="connsiteY71" fmla="*/ 1816656 h 6847184"/>
              <a:gd name="connsiteX72" fmla="*/ 4749910 w 11168286"/>
              <a:gd name="connsiteY72" fmla="*/ 1719819 h 6847184"/>
              <a:gd name="connsiteX73" fmla="*/ 4422885 w 11168286"/>
              <a:gd name="connsiteY73" fmla="*/ 1640444 h 6847184"/>
              <a:gd name="connsiteX74" fmla="*/ 4086335 w 11168286"/>
              <a:gd name="connsiteY74" fmla="*/ 1586469 h 6847184"/>
              <a:gd name="connsiteX75" fmla="*/ 3768835 w 11168286"/>
              <a:gd name="connsiteY75" fmla="*/ 1551544 h 6847184"/>
              <a:gd name="connsiteX76" fmla="*/ 3384196 w 11168286"/>
              <a:gd name="connsiteY76" fmla="*/ 0 h 6847184"/>
              <a:gd name="connsiteX77" fmla="*/ 9353938 w 11168286"/>
              <a:gd name="connsiteY77" fmla="*/ 0 h 6847184"/>
              <a:gd name="connsiteX78" fmla="*/ 9361842 w 11168286"/>
              <a:gd name="connsiteY78" fmla="*/ 3952 h 6847184"/>
              <a:gd name="connsiteX79" fmla="*/ 9738185 w 11168286"/>
              <a:gd name="connsiteY79" fmla="*/ 234949 h 6847184"/>
              <a:gd name="connsiteX80" fmla="*/ 10070404 w 11168286"/>
              <a:gd name="connsiteY80" fmla="*/ 494495 h 6847184"/>
              <a:gd name="connsiteX81" fmla="*/ 10374074 w 11168286"/>
              <a:gd name="connsiteY81" fmla="*/ 782592 h 6847184"/>
              <a:gd name="connsiteX82" fmla="*/ 10633620 w 11168286"/>
              <a:gd name="connsiteY82" fmla="*/ 1114811 h 6847184"/>
              <a:gd name="connsiteX83" fmla="*/ 10851639 w 11168286"/>
              <a:gd name="connsiteY83" fmla="*/ 1460008 h 6847184"/>
              <a:gd name="connsiteX84" fmla="*/ 11009963 w 11168286"/>
              <a:gd name="connsiteY84" fmla="*/ 1836350 h 6847184"/>
              <a:gd name="connsiteX85" fmla="*/ 11067063 w 11168286"/>
              <a:gd name="connsiteY85" fmla="*/ 2023224 h 6847184"/>
              <a:gd name="connsiteX86" fmla="*/ 11111186 w 11168286"/>
              <a:gd name="connsiteY86" fmla="*/ 2225670 h 6847184"/>
              <a:gd name="connsiteX87" fmla="*/ 11152713 w 11168286"/>
              <a:gd name="connsiteY87" fmla="*/ 2441094 h 6847184"/>
              <a:gd name="connsiteX88" fmla="*/ 11168286 w 11168286"/>
              <a:gd name="connsiteY88" fmla="*/ 2659113 h 6847184"/>
              <a:gd name="connsiteX89" fmla="*/ 11168286 w 11168286"/>
              <a:gd name="connsiteY89" fmla="*/ 2874537 h 6847184"/>
              <a:gd name="connsiteX90" fmla="*/ 11139736 w 11168286"/>
              <a:gd name="connsiteY90" fmla="*/ 3105533 h 6847184"/>
              <a:gd name="connsiteX91" fmla="*/ 11111186 w 11168286"/>
              <a:gd name="connsiteY91" fmla="*/ 3336529 h 6847184"/>
              <a:gd name="connsiteX92" fmla="*/ 11051490 w 11168286"/>
              <a:gd name="connsiteY92" fmla="*/ 3567526 h 6847184"/>
              <a:gd name="connsiteX93" fmla="*/ 10908739 w 11168286"/>
              <a:gd name="connsiteY93" fmla="*/ 4029518 h 6847184"/>
              <a:gd name="connsiteX94" fmla="*/ 10706293 w 11168286"/>
              <a:gd name="connsiteY94" fmla="*/ 4447388 h 6847184"/>
              <a:gd name="connsiteX95" fmla="*/ 10475297 w 11168286"/>
              <a:gd name="connsiteY95" fmla="*/ 4823731 h 6847184"/>
              <a:gd name="connsiteX96" fmla="*/ 10184605 w 11168286"/>
              <a:gd name="connsiteY96" fmla="*/ 5168927 h 6847184"/>
              <a:gd name="connsiteX97" fmla="*/ 9867958 w 11168286"/>
              <a:gd name="connsiteY97" fmla="*/ 5472597 h 6847184"/>
              <a:gd name="connsiteX98" fmla="*/ 9520166 w 11168286"/>
              <a:gd name="connsiteY98" fmla="*/ 5747716 h 6847184"/>
              <a:gd name="connsiteX99" fmla="*/ 9146419 w 11168286"/>
              <a:gd name="connsiteY99" fmla="*/ 5991690 h 6847184"/>
              <a:gd name="connsiteX100" fmla="*/ 8754503 w 11168286"/>
              <a:gd name="connsiteY100" fmla="*/ 6207113 h 6847184"/>
              <a:gd name="connsiteX101" fmla="*/ 8352207 w 11168286"/>
              <a:gd name="connsiteY101" fmla="*/ 6381009 h 6847184"/>
              <a:gd name="connsiteX102" fmla="*/ 7931741 w 11168286"/>
              <a:gd name="connsiteY102" fmla="*/ 6539333 h 6847184"/>
              <a:gd name="connsiteX103" fmla="*/ 7513871 w 11168286"/>
              <a:gd name="connsiteY103" fmla="*/ 6669106 h 6847184"/>
              <a:gd name="connsiteX104" fmla="*/ 7108979 w 11168286"/>
              <a:gd name="connsiteY104" fmla="*/ 6770329 h 6847184"/>
              <a:gd name="connsiteX105" fmla="*/ 6688513 w 11168286"/>
              <a:gd name="connsiteY105" fmla="*/ 6843002 h 6847184"/>
              <a:gd name="connsiteX106" fmla="*/ 6660000 w 11168286"/>
              <a:gd name="connsiteY106" fmla="*/ 6847184 h 6847184"/>
              <a:gd name="connsiteX107" fmla="*/ 4165817 w 11168286"/>
              <a:gd name="connsiteY107" fmla="*/ 6847184 h 6847184"/>
              <a:gd name="connsiteX108" fmla="*/ 3900984 w 11168286"/>
              <a:gd name="connsiteY108" fmla="*/ 6814452 h 6847184"/>
              <a:gd name="connsiteX109" fmla="*/ 3438991 w 11168286"/>
              <a:gd name="connsiteY109" fmla="*/ 6728802 h 6847184"/>
              <a:gd name="connsiteX110" fmla="*/ 2976998 w 11168286"/>
              <a:gd name="connsiteY110" fmla="*/ 6627579 h 6847184"/>
              <a:gd name="connsiteX111" fmla="*/ 2515006 w 11168286"/>
              <a:gd name="connsiteY111" fmla="*/ 6482233 h 6847184"/>
              <a:gd name="connsiteX112" fmla="*/ 2065990 w 11168286"/>
              <a:gd name="connsiteY112" fmla="*/ 6323909 h 6847184"/>
              <a:gd name="connsiteX113" fmla="*/ 1648120 w 11168286"/>
              <a:gd name="connsiteY113" fmla="*/ 6121463 h 6847184"/>
              <a:gd name="connsiteX114" fmla="*/ 1256205 w 11168286"/>
              <a:gd name="connsiteY114" fmla="*/ 5890467 h 6847184"/>
              <a:gd name="connsiteX115" fmla="*/ 895435 w 11168286"/>
              <a:gd name="connsiteY115" fmla="*/ 5617943 h 6847184"/>
              <a:gd name="connsiteX116" fmla="*/ 591766 w 11168286"/>
              <a:gd name="connsiteY116" fmla="*/ 5314273 h 6847184"/>
              <a:gd name="connsiteX117" fmla="*/ 461993 w 11168286"/>
              <a:gd name="connsiteY117" fmla="*/ 5140377 h 6847184"/>
              <a:gd name="connsiteX118" fmla="*/ 347792 w 11168286"/>
              <a:gd name="connsiteY118" fmla="*/ 4953504 h 6847184"/>
              <a:gd name="connsiteX119" fmla="*/ 246569 w 11168286"/>
              <a:gd name="connsiteY119" fmla="*/ 4764035 h 6847184"/>
              <a:gd name="connsiteX120" fmla="*/ 158323 w 11168286"/>
              <a:gd name="connsiteY120" fmla="*/ 4564184 h 6847184"/>
              <a:gd name="connsiteX121" fmla="*/ 85650 w 11168286"/>
              <a:gd name="connsiteY121" fmla="*/ 4333188 h 6847184"/>
              <a:gd name="connsiteX122" fmla="*/ 44123 w 11168286"/>
              <a:gd name="connsiteY122" fmla="*/ 4115169 h 6847184"/>
              <a:gd name="connsiteX123" fmla="*/ 15573 w 11168286"/>
              <a:gd name="connsiteY123" fmla="*/ 3871195 h 6847184"/>
              <a:gd name="connsiteX124" fmla="*/ 0 w 11168286"/>
              <a:gd name="connsiteY124" fmla="*/ 3611648 h 6847184"/>
              <a:gd name="connsiteX125" fmla="*/ 28550 w 11168286"/>
              <a:gd name="connsiteY125" fmla="*/ 3365079 h 6847184"/>
              <a:gd name="connsiteX126" fmla="*/ 85650 w 11168286"/>
              <a:gd name="connsiteY126" fmla="*/ 3121106 h 6847184"/>
              <a:gd name="connsiteX127" fmla="*/ 158323 w 11168286"/>
              <a:gd name="connsiteY127" fmla="*/ 2890109 h 6847184"/>
              <a:gd name="connsiteX128" fmla="*/ 246569 w 11168286"/>
              <a:gd name="connsiteY128" fmla="*/ 2659113 h 6847184"/>
              <a:gd name="connsiteX129" fmla="*/ 347792 w 11168286"/>
              <a:gd name="connsiteY129" fmla="*/ 2428116 h 6847184"/>
              <a:gd name="connsiteX130" fmla="*/ 461993 w 11168286"/>
              <a:gd name="connsiteY130" fmla="*/ 2210097 h 6847184"/>
              <a:gd name="connsiteX131" fmla="*/ 607339 w 11168286"/>
              <a:gd name="connsiteY131" fmla="*/ 2010247 h 6847184"/>
              <a:gd name="connsiteX132" fmla="*/ 750089 w 11168286"/>
              <a:gd name="connsiteY132" fmla="*/ 1807800 h 6847184"/>
              <a:gd name="connsiteX133" fmla="*/ 1097882 w 11168286"/>
              <a:gd name="connsiteY133" fmla="*/ 1431458 h 6847184"/>
              <a:gd name="connsiteX134" fmla="*/ 1487201 w 11168286"/>
              <a:gd name="connsiteY134" fmla="*/ 1070688 h 6847184"/>
              <a:gd name="connsiteX135" fmla="*/ 1920644 w 11168286"/>
              <a:gd name="connsiteY135" fmla="*/ 754042 h 6847184"/>
              <a:gd name="connsiteX136" fmla="*/ 2382637 w 11168286"/>
              <a:gd name="connsiteY136" fmla="*/ 465945 h 6847184"/>
              <a:gd name="connsiteX137" fmla="*/ 2888753 w 11168286"/>
              <a:gd name="connsiteY137" fmla="*/ 219376 h 68471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</a:cxnLst>
            <a:rect l="l" t="t" r="r" b="b"/>
            <a:pathLst>
              <a:path w="11168286" h="6847184">
                <a:moveTo>
                  <a:pt x="3449748" y="1543606"/>
                </a:moveTo>
                <a:lnTo>
                  <a:pt x="3149710" y="1551544"/>
                </a:lnTo>
                <a:lnTo>
                  <a:pt x="2849673" y="1578531"/>
                </a:lnTo>
                <a:lnTo>
                  <a:pt x="2567097" y="1640444"/>
                </a:lnTo>
                <a:lnTo>
                  <a:pt x="2284523" y="1719819"/>
                </a:lnTo>
                <a:lnTo>
                  <a:pt x="2019410" y="1816656"/>
                </a:lnTo>
                <a:lnTo>
                  <a:pt x="1771760" y="1940481"/>
                </a:lnTo>
                <a:lnTo>
                  <a:pt x="1541573" y="2081769"/>
                </a:lnTo>
                <a:lnTo>
                  <a:pt x="1338373" y="2240519"/>
                </a:lnTo>
                <a:lnTo>
                  <a:pt x="1152635" y="2416731"/>
                </a:lnTo>
                <a:lnTo>
                  <a:pt x="993885" y="2619931"/>
                </a:lnTo>
                <a:lnTo>
                  <a:pt x="860535" y="2831069"/>
                </a:lnTo>
                <a:lnTo>
                  <a:pt x="763698" y="3061256"/>
                </a:lnTo>
                <a:lnTo>
                  <a:pt x="728773" y="3175556"/>
                </a:lnTo>
                <a:lnTo>
                  <a:pt x="701785" y="3299381"/>
                </a:lnTo>
                <a:lnTo>
                  <a:pt x="676385" y="3431144"/>
                </a:lnTo>
                <a:lnTo>
                  <a:pt x="666860" y="3564494"/>
                </a:lnTo>
                <a:lnTo>
                  <a:pt x="666860" y="3696256"/>
                </a:lnTo>
                <a:lnTo>
                  <a:pt x="684323" y="3837544"/>
                </a:lnTo>
                <a:lnTo>
                  <a:pt x="701785" y="3978831"/>
                </a:lnTo>
                <a:lnTo>
                  <a:pt x="738298" y="4120119"/>
                </a:lnTo>
                <a:lnTo>
                  <a:pt x="825610" y="4402694"/>
                </a:lnTo>
                <a:lnTo>
                  <a:pt x="949435" y="4658281"/>
                </a:lnTo>
                <a:lnTo>
                  <a:pt x="1090723" y="4888469"/>
                </a:lnTo>
                <a:lnTo>
                  <a:pt x="1268523" y="5099606"/>
                </a:lnTo>
                <a:lnTo>
                  <a:pt x="1462198" y="5285344"/>
                </a:lnTo>
                <a:lnTo>
                  <a:pt x="1674923" y="5453619"/>
                </a:lnTo>
                <a:lnTo>
                  <a:pt x="1903522" y="5602844"/>
                </a:lnTo>
                <a:lnTo>
                  <a:pt x="2143235" y="5734606"/>
                </a:lnTo>
                <a:lnTo>
                  <a:pt x="2389298" y="5840969"/>
                </a:lnTo>
                <a:lnTo>
                  <a:pt x="2646473" y="5937806"/>
                </a:lnTo>
                <a:lnTo>
                  <a:pt x="2902060" y="6017181"/>
                </a:lnTo>
                <a:lnTo>
                  <a:pt x="3149710" y="6079094"/>
                </a:lnTo>
                <a:lnTo>
                  <a:pt x="3406885" y="6123544"/>
                </a:lnTo>
                <a:lnTo>
                  <a:pt x="3645010" y="6158469"/>
                </a:lnTo>
                <a:lnTo>
                  <a:pt x="3883135" y="6175931"/>
                </a:lnTo>
                <a:lnTo>
                  <a:pt x="4095861" y="6185456"/>
                </a:lnTo>
                <a:lnTo>
                  <a:pt x="4326048" y="6175931"/>
                </a:lnTo>
                <a:lnTo>
                  <a:pt x="4572111" y="6167994"/>
                </a:lnTo>
                <a:lnTo>
                  <a:pt x="4829285" y="6141006"/>
                </a:lnTo>
                <a:lnTo>
                  <a:pt x="5111860" y="6106081"/>
                </a:lnTo>
                <a:lnTo>
                  <a:pt x="5394435" y="6053694"/>
                </a:lnTo>
                <a:lnTo>
                  <a:pt x="5677010" y="5991781"/>
                </a:lnTo>
                <a:lnTo>
                  <a:pt x="5959585" y="5902881"/>
                </a:lnTo>
                <a:lnTo>
                  <a:pt x="6234223" y="5806044"/>
                </a:lnTo>
                <a:lnTo>
                  <a:pt x="6489810" y="5682219"/>
                </a:lnTo>
                <a:lnTo>
                  <a:pt x="6729523" y="5540931"/>
                </a:lnTo>
                <a:lnTo>
                  <a:pt x="6950185" y="5374244"/>
                </a:lnTo>
                <a:lnTo>
                  <a:pt x="7135923" y="5188506"/>
                </a:lnTo>
                <a:lnTo>
                  <a:pt x="7215298" y="5082144"/>
                </a:lnTo>
                <a:lnTo>
                  <a:pt x="7285148" y="4967844"/>
                </a:lnTo>
                <a:lnTo>
                  <a:pt x="7347060" y="4851956"/>
                </a:lnTo>
                <a:lnTo>
                  <a:pt x="7401035" y="4729719"/>
                </a:lnTo>
                <a:lnTo>
                  <a:pt x="7445485" y="4588431"/>
                </a:lnTo>
                <a:lnTo>
                  <a:pt x="7470885" y="4455081"/>
                </a:lnTo>
                <a:lnTo>
                  <a:pt x="7488348" y="4305856"/>
                </a:lnTo>
                <a:lnTo>
                  <a:pt x="7497873" y="4147106"/>
                </a:lnTo>
                <a:lnTo>
                  <a:pt x="7480410" y="3996294"/>
                </a:lnTo>
                <a:lnTo>
                  <a:pt x="7445485" y="3847069"/>
                </a:lnTo>
                <a:lnTo>
                  <a:pt x="7401035" y="3705781"/>
                </a:lnTo>
                <a:lnTo>
                  <a:pt x="7347060" y="3564494"/>
                </a:lnTo>
                <a:lnTo>
                  <a:pt x="7285148" y="3423206"/>
                </a:lnTo>
                <a:lnTo>
                  <a:pt x="7215298" y="3289856"/>
                </a:lnTo>
                <a:lnTo>
                  <a:pt x="7126398" y="3167619"/>
                </a:lnTo>
                <a:lnTo>
                  <a:pt x="7039085" y="3043794"/>
                </a:lnTo>
                <a:lnTo>
                  <a:pt x="6826360" y="2813606"/>
                </a:lnTo>
                <a:lnTo>
                  <a:pt x="6588235" y="2592944"/>
                </a:lnTo>
                <a:lnTo>
                  <a:pt x="6323123" y="2399269"/>
                </a:lnTo>
                <a:lnTo>
                  <a:pt x="6040548" y="2223056"/>
                </a:lnTo>
                <a:lnTo>
                  <a:pt x="5730985" y="2072244"/>
                </a:lnTo>
                <a:lnTo>
                  <a:pt x="5411899" y="1930956"/>
                </a:lnTo>
                <a:lnTo>
                  <a:pt x="5084873" y="1816656"/>
                </a:lnTo>
                <a:lnTo>
                  <a:pt x="4749910" y="1719819"/>
                </a:lnTo>
                <a:lnTo>
                  <a:pt x="4422885" y="1640444"/>
                </a:lnTo>
                <a:lnTo>
                  <a:pt x="4086335" y="1586469"/>
                </a:lnTo>
                <a:lnTo>
                  <a:pt x="3768835" y="1551544"/>
                </a:lnTo>
                <a:close/>
                <a:moveTo>
                  <a:pt x="3384196" y="0"/>
                </a:moveTo>
                <a:lnTo>
                  <a:pt x="9353938" y="0"/>
                </a:lnTo>
                <a:lnTo>
                  <a:pt x="9361842" y="3952"/>
                </a:lnTo>
                <a:lnTo>
                  <a:pt x="9738185" y="234949"/>
                </a:lnTo>
                <a:lnTo>
                  <a:pt x="10070404" y="494495"/>
                </a:lnTo>
                <a:lnTo>
                  <a:pt x="10374074" y="782592"/>
                </a:lnTo>
                <a:lnTo>
                  <a:pt x="10633620" y="1114811"/>
                </a:lnTo>
                <a:lnTo>
                  <a:pt x="10851639" y="1460008"/>
                </a:lnTo>
                <a:lnTo>
                  <a:pt x="11009963" y="1836350"/>
                </a:lnTo>
                <a:lnTo>
                  <a:pt x="11067063" y="2023224"/>
                </a:lnTo>
                <a:lnTo>
                  <a:pt x="11111186" y="2225670"/>
                </a:lnTo>
                <a:lnTo>
                  <a:pt x="11152713" y="2441094"/>
                </a:lnTo>
                <a:lnTo>
                  <a:pt x="11168286" y="2659113"/>
                </a:lnTo>
                <a:lnTo>
                  <a:pt x="11168286" y="2874537"/>
                </a:lnTo>
                <a:lnTo>
                  <a:pt x="11139736" y="3105533"/>
                </a:lnTo>
                <a:lnTo>
                  <a:pt x="11111186" y="3336529"/>
                </a:lnTo>
                <a:lnTo>
                  <a:pt x="11051490" y="3567526"/>
                </a:lnTo>
                <a:lnTo>
                  <a:pt x="10908739" y="4029518"/>
                </a:lnTo>
                <a:lnTo>
                  <a:pt x="10706293" y="4447388"/>
                </a:lnTo>
                <a:lnTo>
                  <a:pt x="10475297" y="4823731"/>
                </a:lnTo>
                <a:lnTo>
                  <a:pt x="10184605" y="5168927"/>
                </a:lnTo>
                <a:lnTo>
                  <a:pt x="9867958" y="5472597"/>
                </a:lnTo>
                <a:lnTo>
                  <a:pt x="9520166" y="5747716"/>
                </a:lnTo>
                <a:lnTo>
                  <a:pt x="9146419" y="5991690"/>
                </a:lnTo>
                <a:lnTo>
                  <a:pt x="8754503" y="6207113"/>
                </a:lnTo>
                <a:lnTo>
                  <a:pt x="8352207" y="6381009"/>
                </a:lnTo>
                <a:lnTo>
                  <a:pt x="7931741" y="6539333"/>
                </a:lnTo>
                <a:lnTo>
                  <a:pt x="7513871" y="6669106"/>
                </a:lnTo>
                <a:lnTo>
                  <a:pt x="7108979" y="6770329"/>
                </a:lnTo>
                <a:lnTo>
                  <a:pt x="6688513" y="6843002"/>
                </a:lnTo>
                <a:lnTo>
                  <a:pt x="6660000" y="6847184"/>
                </a:lnTo>
                <a:lnTo>
                  <a:pt x="4165817" y="6847184"/>
                </a:lnTo>
                <a:lnTo>
                  <a:pt x="3900984" y="6814452"/>
                </a:lnTo>
                <a:lnTo>
                  <a:pt x="3438991" y="6728802"/>
                </a:lnTo>
                <a:lnTo>
                  <a:pt x="2976998" y="6627579"/>
                </a:lnTo>
                <a:lnTo>
                  <a:pt x="2515006" y="6482233"/>
                </a:lnTo>
                <a:lnTo>
                  <a:pt x="2065990" y="6323909"/>
                </a:lnTo>
                <a:lnTo>
                  <a:pt x="1648120" y="6121463"/>
                </a:lnTo>
                <a:lnTo>
                  <a:pt x="1256205" y="5890467"/>
                </a:lnTo>
                <a:lnTo>
                  <a:pt x="895435" y="5617943"/>
                </a:lnTo>
                <a:lnTo>
                  <a:pt x="591766" y="5314273"/>
                </a:lnTo>
                <a:lnTo>
                  <a:pt x="461993" y="5140377"/>
                </a:lnTo>
                <a:lnTo>
                  <a:pt x="347792" y="4953504"/>
                </a:lnTo>
                <a:lnTo>
                  <a:pt x="246569" y="4764035"/>
                </a:lnTo>
                <a:lnTo>
                  <a:pt x="158323" y="4564184"/>
                </a:lnTo>
                <a:lnTo>
                  <a:pt x="85650" y="4333188"/>
                </a:lnTo>
                <a:lnTo>
                  <a:pt x="44123" y="4115169"/>
                </a:lnTo>
                <a:lnTo>
                  <a:pt x="15573" y="3871195"/>
                </a:lnTo>
                <a:lnTo>
                  <a:pt x="0" y="3611648"/>
                </a:lnTo>
                <a:lnTo>
                  <a:pt x="28550" y="3365079"/>
                </a:lnTo>
                <a:lnTo>
                  <a:pt x="85650" y="3121106"/>
                </a:lnTo>
                <a:lnTo>
                  <a:pt x="158323" y="2890109"/>
                </a:lnTo>
                <a:lnTo>
                  <a:pt x="246569" y="2659113"/>
                </a:lnTo>
                <a:lnTo>
                  <a:pt x="347792" y="2428116"/>
                </a:lnTo>
                <a:lnTo>
                  <a:pt x="461993" y="2210097"/>
                </a:lnTo>
                <a:lnTo>
                  <a:pt x="607339" y="2010247"/>
                </a:lnTo>
                <a:lnTo>
                  <a:pt x="750089" y="1807800"/>
                </a:lnTo>
                <a:lnTo>
                  <a:pt x="1097882" y="1431458"/>
                </a:lnTo>
                <a:lnTo>
                  <a:pt x="1487201" y="1070688"/>
                </a:lnTo>
                <a:lnTo>
                  <a:pt x="1920644" y="754042"/>
                </a:lnTo>
                <a:lnTo>
                  <a:pt x="2382637" y="465945"/>
                </a:lnTo>
                <a:lnTo>
                  <a:pt x="2888753" y="219376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063328" y="1631728"/>
            <a:ext cx="3198812" cy="1322587"/>
          </a:xfrm>
        </p:spPr>
        <p:txBody>
          <a:bodyPr tIns="0">
            <a:noAutofit/>
          </a:bodyPr>
          <a:lstStyle>
            <a:lvl1pPr marL="0" indent="0" algn="ctr">
              <a:lnSpc>
                <a:spcPct val="100000"/>
              </a:lnSpc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 vert="horz" lIns="91440" tIns="45720" rIns="91440" bIns="45720" rtlCol="0" anchor="ctr"/>
          <a:lstStyle>
            <a:lvl1pPr>
              <a:defRPr lang="en-US"/>
            </a:lvl1pPr>
          </a:lstStyle>
          <a:p>
            <a:fld id="{F90A2B57-AC62-4574-AC7D-7953A169D2FB}" type="datetimeFigureOut">
              <a:rPr lang="en-US" noProof="0" smtClean="0"/>
              <a:t>1/10/2023</a:t>
            </a:fld>
            <a:endParaRPr lang="en-US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>
            <a:lvl1pPr algn="ctr">
              <a:defRPr/>
            </a:lvl1pPr>
          </a:lstStyle>
          <a:p>
            <a:endParaRPr lang="en-US" noProof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A204E297-2C47-40A4-842B-FD18E4874900}" type="slidenum">
              <a:rPr lang="en-US" noProof="0" smtClean="0"/>
              <a:t>‹#›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190021265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bla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0" name="Group 79"/>
          <p:cNvGrpSpPr/>
          <p:nvPr/>
        </p:nvGrpSpPr>
        <p:grpSpPr>
          <a:xfrm>
            <a:off x="261938" y="0"/>
            <a:ext cx="4360863" cy="6843713"/>
            <a:chOff x="261938" y="0"/>
            <a:chExt cx="4360863" cy="6843713"/>
          </a:xfrm>
        </p:grpSpPr>
        <p:sp>
          <p:nvSpPr>
            <p:cNvPr id="87" name="Freeform 11"/>
            <p:cNvSpPr/>
            <p:nvPr userDrawn="1"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0A2B57-AC62-4574-AC7D-7953A169D2FB}" type="datetimeFigureOut">
              <a:rPr lang="en-US" noProof="0" smtClean="0"/>
              <a:t>1/10/2023</a:t>
            </a:fld>
            <a:endParaRPr lang="en-US" noProof="0"/>
          </a:p>
        </p:txBody>
      </p:sp>
      <p:sp>
        <p:nvSpPr>
          <p:cNvPr id="11" name="Freeform 5">
            <a:extLst>
              <a:ext uri="{FF2B5EF4-FFF2-40B4-BE49-F238E27FC236}">
                <a16:creationId xmlns:a16="http://schemas.microsoft.com/office/drawing/2014/main" id="{36060E0F-19CE-4CEB-BA56-3FDAE5648A59}"/>
              </a:ext>
            </a:extLst>
          </p:cNvPr>
          <p:cNvSpPr>
            <a:spLocks/>
          </p:cNvSpPr>
          <p:nvPr userDrawn="1"/>
        </p:nvSpPr>
        <p:spPr bwMode="auto">
          <a:xfrm>
            <a:off x="369605" y="1879719"/>
            <a:ext cx="4937664" cy="3297318"/>
          </a:xfrm>
          <a:custGeom>
            <a:avLst/>
            <a:gdLst>
              <a:gd name="T0" fmla="*/ 11 w 2063"/>
              <a:gd name="T1" fmla="*/ 735 h 1401"/>
              <a:gd name="T2" fmla="*/ 0 w 2063"/>
              <a:gd name="T3" fmla="*/ 650 h 1401"/>
              <a:gd name="T4" fmla="*/ 3 w 2063"/>
              <a:gd name="T5" fmla="*/ 570 h 1401"/>
              <a:gd name="T6" fmla="*/ 19 w 2063"/>
              <a:gd name="T7" fmla="*/ 493 h 1401"/>
              <a:gd name="T8" fmla="*/ 59 w 2063"/>
              <a:gd name="T9" fmla="*/ 389 h 1401"/>
              <a:gd name="T10" fmla="*/ 147 w 2063"/>
              <a:gd name="T11" fmla="*/ 264 h 1401"/>
              <a:gd name="T12" fmla="*/ 264 w 2063"/>
              <a:gd name="T13" fmla="*/ 162 h 1401"/>
              <a:gd name="T14" fmla="*/ 408 w 2063"/>
              <a:gd name="T15" fmla="*/ 82 h 1401"/>
              <a:gd name="T16" fmla="*/ 574 w 2063"/>
              <a:gd name="T17" fmla="*/ 29 h 1401"/>
              <a:gd name="T18" fmla="*/ 750 w 2063"/>
              <a:gd name="T19" fmla="*/ 2 h 1401"/>
              <a:gd name="T20" fmla="*/ 937 w 2063"/>
              <a:gd name="T21" fmla="*/ 2 h 1401"/>
              <a:gd name="T22" fmla="*/ 1134 w 2063"/>
              <a:gd name="T23" fmla="*/ 29 h 1401"/>
              <a:gd name="T24" fmla="*/ 1334 w 2063"/>
              <a:gd name="T25" fmla="*/ 82 h 1401"/>
              <a:gd name="T26" fmla="*/ 1529 w 2063"/>
              <a:gd name="T27" fmla="*/ 160 h 1401"/>
              <a:gd name="T28" fmla="*/ 1708 w 2063"/>
              <a:gd name="T29" fmla="*/ 258 h 1401"/>
              <a:gd name="T30" fmla="*/ 1860 w 2063"/>
              <a:gd name="T31" fmla="*/ 384 h 1401"/>
              <a:gd name="T32" fmla="*/ 1951 w 2063"/>
              <a:gd name="T33" fmla="*/ 490 h 1401"/>
              <a:gd name="T34" fmla="*/ 1999 w 2063"/>
              <a:gd name="T35" fmla="*/ 567 h 1401"/>
              <a:gd name="T36" fmla="*/ 2033 w 2063"/>
              <a:gd name="T37" fmla="*/ 653 h 1401"/>
              <a:gd name="T38" fmla="*/ 2057 w 2063"/>
              <a:gd name="T39" fmla="*/ 741 h 1401"/>
              <a:gd name="T40" fmla="*/ 2060 w 2063"/>
              <a:gd name="T41" fmla="*/ 834 h 1401"/>
              <a:gd name="T42" fmla="*/ 2047 w 2063"/>
              <a:gd name="T43" fmla="*/ 919 h 1401"/>
              <a:gd name="T44" fmla="*/ 2017 w 2063"/>
              <a:gd name="T45" fmla="*/ 999 h 1401"/>
              <a:gd name="T46" fmla="*/ 1977 w 2063"/>
              <a:gd name="T47" fmla="*/ 1068 h 1401"/>
              <a:gd name="T48" fmla="*/ 1897 w 2063"/>
              <a:gd name="T49" fmla="*/ 1156 h 1401"/>
              <a:gd name="T50" fmla="*/ 1758 w 2063"/>
              <a:gd name="T51" fmla="*/ 1250 h 1401"/>
              <a:gd name="T52" fmla="*/ 1598 w 2063"/>
              <a:gd name="T53" fmla="*/ 1316 h 1401"/>
              <a:gd name="T54" fmla="*/ 1428 w 2063"/>
              <a:gd name="T55" fmla="*/ 1362 h 1401"/>
              <a:gd name="T56" fmla="*/ 1257 w 2063"/>
              <a:gd name="T57" fmla="*/ 1388 h 1401"/>
              <a:gd name="T58" fmla="*/ 1105 w 2063"/>
              <a:gd name="T59" fmla="*/ 1399 h 1401"/>
              <a:gd name="T60" fmla="*/ 971 w 2063"/>
              <a:gd name="T61" fmla="*/ 1399 h 1401"/>
              <a:gd name="T62" fmla="*/ 827 w 2063"/>
              <a:gd name="T63" fmla="*/ 1383 h 1401"/>
              <a:gd name="T64" fmla="*/ 675 w 2063"/>
              <a:gd name="T65" fmla="*/ 1351 h 1401"/>
              <a:gd name="T66" fmla="*/ 520 w 2063"/>
              <a:gd name="T67" fmla="*/ 1298 h 1401"/>
              <a:gd name="T68" fmla="*/ 374 w 2063"/>
              <a:gd name="T69" fmla="*/ 1226 h 1401"/>
              <a:gd name="T70" fmla="*/ 240 w 2063"/>
              <a:gd name="T71" fmla="*/ 1130 h 1401"/>
              <a:gd name="T72" fmla="*/ 128 w 2063"/>
              <a:gd name="T73" fmla="*/ 1010 h 1401"/>
              <a:gd name="T74" fmla="*/ 48 w 2063"/>
              <a:gd name="T75" fmla="*/ 863 h 14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2063" h="1401">
                <a:moveTo>
                  <a:pt x="21" y="778"/>
                </a:moveTo>
                <a:lnTo>
                  <a:pt x="11" y="735"/>
                </a:lnTo>
                <a:lnTo>
                  <a:pt x="5" y="693"/>
                </a:lnTo>
                <a:lnTo>
                  <a:pt x="0" y="650"/>
                </a:lnTo>
                <a:lnTo>
                  <a:pt x="0" y="610"/>
                </a:lnTo>
                <a:lnTo>
                  <a:pt x="3" y="570"/>
                </a:lnTo>
                <a:lnTo>
                  <a:pt x="11" y="530"/>
                </a:lnTo>
                <a:lnTo>
                  <a:pt x="19" y="493"/>
                </a:lnTo>
                <a:lnTo>
                  <a:pt x="29" y="458"/>
                </a:lnTo>
                <a:lnTo>
                  <a:pt x="59" y="389"/>
                </a:lnTo>
                <a:lnTo>
                  <a:pt x="99" y="325"/>
                </a:lnTo>
                <a:lnTo>
                  <a:pt x="147" y="264"/>
                </a:lnTo>
                <a:lnTo>
                  <a:pt x="203" y="210"/>
                </a:lnTo>
                <a:lnTo>
                  <a:pt x="264" y="162"/>
                </a:lnTo>
                <a:lnTo>
                  <a:pt x="334" y="120"/>
                </a:lnTo>
                <a:lnTo>
                  <a:pt x="408" y="82"/>
                </a:lnTo>
                <a:lnTo>
                  <a:pt x="488" y="53"/>
                </a:lnTo>
                <a:lnTo>
                  <a:pt x="574" y="29"/>
                </a:lnTo>
                <a:lnTo>
                  <a:pt x="659" y="10"/>
                </a:lnTo>
                <a:lnTo>
                  <a:pt x="750" y="2"/>
                </a:lnTo>
                <a:lnTo>
                  <a:pt x="841" y="0"/>
                </a:lnTo>
                <a:lnTo>
                  <a:pt x="937" y="2"/>
                </a:lnTo>
                <a:lnTo>
                  <a:pt x="1033" y="13"/>
                </a:lnTo>
                <a:lnTo>
                  <a:pt x="1134" y="29"/>
                </a:lnTo>
                <a:lnTo>
                  <a:pt x="1233" y="53"/>
                </a:lnTo>
                <a:lnTo>
                  <a:pt x="1334" y="82"/>
                </a:lnTo>
                <a:lnTo>
                  <a:pt x="1433" y="117"/>
                </a:lnTo>
                <a:lnTo>
                  <a:pt x="1529" y="160"/>
                </a:lnTo>
                <a:lnTo>
                  <a:pt x="1622" y="205"/>
                </a:lnTo>
                <a:lnTo>
                  <a:pt x="1708" y="258"/>
                </a:lnTo>
                <a:lnTo>
                  <a:pt x="1788" y="317"/>
                </a:lnTo>
                <a:lnTo>
                  <a:pt x="1860" y="384"/>
                </a:lnTo>
                <a:lnTo>
                  <a:pt x="1924" y="453"/>
                </a:lnTo>
                <a:lnTo>
                  <a:pt x="1951" y="490"/>
                </a:lnTo>
                <a:lnTo>
                  <a:pt x="1977" y="527"/>
                </a:lnTo>
                <a:lnTo>
                  <a:pt x="1999" y="567"/>
                </a:lnTo>
                <a:lnTo>
                  <a:pt x="2017" y="610"/>
                </a:lnTo>
                <a:lnTo>
                  <a:pt x="2033" y="653"/>
                </a:lnTo>
                <a:lnTo>
                  <a:pt x="2047" y="695"/>
                </a:lnTo>
                <a:lnTo>
                  <a:pt x="2057" y="741"/>
                </a:lnTo>
                <a:lnTo>
                  <a:pt x="2063" y="786"/>
                </a:lnTo>
                <a:lnTo>
                  <a:pt x="2060" y="834"/>
                </a:lnTo>
                <a:lnTo>
                  <a:pt x="2055" y="879"/>
                </a:lnTo>
                <a:lnTo>
                  <a:pt x="2047" y="919"/>
                </a:lnTo>
                <a:lnTo>
                  <a:pt x="2033" y="962"/>
                </a:lnTo>
                <a:lnTo>
                  <a:pt x="2017" y="999"/>
                </a:lnTo>
                <a:lnTo>
                  <a:pt x="1999" y="1034"/>
                </a:lnTo>
                <a:lnTo>
                  <a:pt x="1977" y="1068"/>
                </a:lnTo>
                <a:lnTo>
                  <a:pt x="1953" y="1100"/>
                </a:lnTo>
                <a:lnTo>
                  <a:pt x="1897" y="1156"/>
                </a:lnTo>
                <a:lnTo>
                  <a:pt x="1830" y="1207"/>
                </a:lnTo>
                <a:lnTo>
                  <a:pt x="1758" y="1250"/>
                </a:lnTo>
                <a:lnTo>
                  <a:pt x="1681" y="1287"/>
                </a:lnTo>
                <a:lnTo>
                  <a:pt x="1598" y="1316"/>
                </a:lnTo>
                <a:lnTo>
                  <a:pt x="1513" y="1343"/>
                </a:lnTo>
                <a:lnTo>
                  <a:pt x="1428" y="1362"/>
                </a:lnTo>
                <a:lnTo>
                  <a:pt x="1342" y="1377"/>
                </a:lnTo>
                <a:lnTo>
                  <a:pt x="1257" y="1388"/>
                </a:lnTo>
                <a:lnTo>
                  <a:pt x="1179" y="1396"/>
                </a:lnTo>
                <a:lnTo>
                  <a:pt x="1105" y="1399"/>
                </a:lnTo>
                <a:lnTo>
                  <a:pt x="1035" y="1401"/>
                </a:lnTo>
                <a:lnTo>
                  <a:pt x="971" y="1399"/>
                </a:lnTo>
                <a:lnTo>
                  <a:pt x="899" y="1393"/>
                </a:lnTo>
                <a:lnTo>
                  <a:pt x="827" y="1383"/>
                </a:lnTo>
                <a:lnTo>
                  <a:pt x="750" y="1370"/>
                </a:lnTo>
                <a:lnTo>
                  <a:pt x="675" y="1351"/>
                </a:lnTo>
                <a:lnTo>
                  <a:pt x="598" y="1327"/>
                </a:lnTo>
                <a:lnTo>
                  <a:pt x="520" y="1298"/>
                </a:lnTo>
                <a:lnTo>
                  <a:pt x="446" y="1266"/>
                </a:lnTo>
                <a:lnTo>
                  <a:pt x="374" y="1226"/>
                </a:lnTo>
                <a:lnTo>
                  <a:pt x="304" y="1180"/>
                </a:lnTo>
                <a:lnTo>
                  <a:pt x="240" y="1130"/>
                </a:lnTo>
                <a:lnTo>
                  <a:pt x="181" y="1074"/>
                </a:lnTo>
                <a:lnTo>
                  <a:pt x="128" y="1010"/>
                </a:lnTo>
                <a:lnTo>
                  <a:pt x="85" y="940"/>
                </a:lnTo>
                <a:lnTo>
                  <a:pt x="48" y="863"/>
                </a:lnTo>
                <a:lnTo>
                  <a:pt x="21" y="77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noProof="0"/>
          </a:p>
        </p:txBody>
      </p:sp>
      <p:sp>
        <p:nvSpPr>
          <p:cNvPr id="16" name="Isosceles Triangle 15">
            <a:extLst>
              <a:ext uri="{FF2B5EF4-FFF2-40B4-BE49-F238E27FC236}">
                <a16:creationId xmlns:a16="http://schemas.microsoft.com/office/drawing/2014/main" id="{E50B9CD5-BF82-4FA5-965C-3A2910331D2B}"/>
              </a:ext>
            </a:extLst>
          </p:cNvPr>
          <p:cNvSpPr/>
          <p:nvPr userDrawn="1"/>
        </p:nvSpPr>
        <p:spPr>
          <a:xfrm rot="10800000">
            <a:off x="1957388" y="4621333"/>
            <a:ext cx="1722593" cy="926028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4463ED2E-F436-4C78-9D09-ECC568CAECBB}"/>
              </a:ext>
            </a:extLst>
          </p:cNvPr>
          <p:cNvSpPr>
            <a:spLocks/>
          </p:cNvSpPr>
          <p:nvPr userDrawn="1"/>
        </p:nvSpPr>
        <p:spPr bwMode="auto">
          <a:xfrm flipH="1">
            <a:off x="3407031" y="0"/>
            <a:ext cx="8784969" cy="6858000"/>
          </a:xfrm>
          <a:custGeom>
            <a:avLst/>
            <a:gdLst>
              <a:gd name="connsiteX0" fmla="*/ 5588301 w 8784969"/>
              <a:gd name="connsiteY0" fmla="*/ 0 h 6858000"/>
              <a:gd name="connsiteX1" fmla="*/ 1468988 w 8784969"/>
              <a:gd name="connsiteY1" fmla="*/ 0 h 6858000"/>
              <a:gd name="connsiteX2" fmla="*/ 1156162 w 8784969"/>
              <a:gd name="connsiteY2" fmla="*/ 199232 h 6858000"/>
              <a:gd name="connsiteX3" fmla="*/ 847304 w 8784969"/>
              <a:gd name="connsiteY3" fmla="*/ 429068 h 6858000"/>
              <a:gd name="connsiteX4" fmla="*/ 578156 w 8784969"/>
              <a:gd name="connsiteY4" fmla="*/ 691737 h 6858000"/>
              <a:gd name="connsiteX5" fmla="*/ 331069 w 8784969"/>
              <a:gd name="connsiteY5" fmla="*/ 987239 h 6858000"/>
              <a:gd name="connsiteX6" fmla="*/ 119280 w 8784969"/>
              <a:gd name="connsiteY6" fmla="*/ 1321048 h 6858000"/>
              <a:gd name="connsiteX7" fmla="*/ 0 w 8784969"/>
              <a:gd name="connsiteY7" fmla="*/ 1557746 h 6858000"/>
              <a:gd name="connsiteX8" fmla="*/ 0 w 8784969"/>
              <a:gd name="connsiteY8" fmla="*/ 4538060 h 6858000"/>
              <a:gd name="connsiteX9" fmla="*/ 57509 w 8784969"/>
              <a:gd name="connsiteY9" fmla="*/ 4686493 h 6858000"/>
              <a:gd name="connsiteX10" fmla="*/ 247236 w 8784969"/>
              <a:gd name="connsiteY10" fmla="*/ 5069552 h 6858000"/>
              <a:gd name="connsiteX11" fmla="*/ 481086 w 8784969"/>
              <a:gd name="connsiteY11" fmla="*/ 5419777 h 6858000"/>
              <a:gd name="connsiteX12" fmla="*/ 741410 w 8784969"/>
              <a:gd name="connsiteY12" fmla="*/ 5726224 h 6858000"/>
              <a:gd name="connsiteX13" fmla="*/ 1023795 w 8784969"/>
              <a:gd name="connsiteY13" fmla="*/ 5999838 h 6858000"/>
              <a:gd name="connsiteX14" fmla="*/ 1332653 w 8784969"/>
              <a:gd name="connsiteY14" fmla="*/ 6251562 h 6858000"/>
              <a:gd name="connsiteX15" fmla="*/ 1650336 w 8784969"/>
              <a:gd name="connsiteY15" fmla="*/ 6470453 h 6858000"/>
              <a:gd name="connsiteX16" fmla="*/ 1976844 w 8784969"/>
              <a:gd name="connsiteY16" fmla="*/ 6645566 h 6858000"/>
              <a:gd name="connsiteX17" fmla="*/ 2321000 w 8784969"/>
              <a:gd name="connsiteY17" fmla="*/ 6804261 h 6858000"/>
              <a:gd name="connsiteX18" fmla="*/ 2460016 w 8784969"/>
              <a:gd name="connsiteY18" fmla="*/ 6858000 h 6858000"/>
              <a:gd name="connsiteX19" fmla="*/ 6444063 w 8784969"/>
              <a:gd name="connsiteY19" fmla="*/ 6858000 h 6858000"/>
              <a:gd name="connsiteX20" fmla="*/ 6733266 w 8784969"/>
              <a:gd name="connsiteY20" fmla="*/ 6744066 h 6858000"/>
              <a:gd name="connsiteX21" fmla="*/ 7099484 w 8784969"/>
              <a:gd name="connsiteY21" fmla="*/ 6585371 h 6858000"/>
              <a:gd name="connsiteX22" fmla="*/ 7439228 w 8784969"/>
              <a:gd name="connsiteY22" fmla="*/ 6382897 h 6858000"/>
              <a:gd name="connsiteX23" fmla="*/ 7756911 w 8784969"/>
              <a:gd name="connsiteY23" fmla="*/ 6147589 h 6858000"/>
              <a:gd name="connsiteX24" fmla="*/ 8052533 w 8784969"/>
              <a:gd name="connsiteY24" fmla="*/ 5868503 h 6858000"/>
              <a:gd name="connsiteX25" fmla="*/ 8299620 w 8784969"/>
              <a:gd name="connsiteY25" fmla="*/ 5562056 h 6858000"/>
              <a:gd name="connsiteX26" fmla="*/ 8405514 w 8784969"/>
              <a:gd name="connsiteY26" fmla="*/ 5386944 h 6858000"/>
              <a:gd name="connsiteX27" fmla="*/ 8502584 w 8784969"/>
              <a:gd name="connsiteY27" fmla="*/ 5200886 h 6858000"/>
              <a:gd name="connsiteX28" fmla="*/ 8582005 w 8784969"/>
              <a:gd name="connsiteY28" fmla="*/ 5009357 h 6858000"/>
              <a:gd name="connsiteX29" fmla="*/ 8652601 w 8784969"/>
              <a:gd name="connsiteY29" fmla="*/ 4806883 h 6858000"/>
              <a:gd name="connsiteX30" fmla="*/ 8714373 w 8784969"/>
              <a:gd name="connsiteY30" fmla="*/ 4571576 h 6858000"/>
              <a:gd name="connsiteX31" fmla="*/ 8749671 w 8784969"/>
              <a:gd name="connsiteY31" fmla="*/ 4352685 h 6858000"/>
              <a:gd name="connsiteX32" fmla="*/ 8771732 w 8784969"/>
              <a:gd name="connsiteY32" fmla="*/ 4106433 h 6858000"/>
              <a:gd name="connsiteX33" fmla="*/ 8784969 w 8784969"/>
              <a:gd name="connsiteY33" fmla="*/ 3843764 h 6858000"/>
              <a:gd name="connsiteX34" fmla="*/ 8758495 w 8784969"/>
              <a:gd name="connsiteY34" fmla="*/ 3597512 h 6858000"/>
              <a:gd name="connsiteX35" fmla="*/ 8714373 w 8784969"/>
              <a:gd name="connsiteY35" fmla="*/ 3345787 h 6858000"/>
              <a:gd name="connsiteX36" fmla="*/ 8652601 w 8784969"/>
              <a:gd name="connsiteY36" fmla="*/ 3115952 h 6858000"/>
              <a:gd name="connsiteX37" fmla="*/ 8582005 w 8784969"/>
              <a:gd name="connsiteY37" fmla="*/ 2880644 h 6858000"/>
              <a:gd name="connsiteX38" fmla="*/ 8502584 w 8784969"/>
              <a:gd name="connsiteY38" fmla="*/ 2645337 h 6858000"/>
              <a:gd name="connsiteX39" fmla="*/ 8405514 w 8784969"/>
              <a:gd name="connsiteY39" fmla="*/ 2426446 h 6858000"/>
              <a:gd name="connsiteX40" fmla="*/ 8290795 w 8784969"/>
              <a:gd name="connsiteY40" fmla="*/ 2223972 h 6858000"/>
              <a:gd name="connsiteX41" fmla="*/ 8171664 w 8784969"/>
              <a:gd name="connsiteY41" fmla="*/ 2021498 h 6858000"/>
              <a:gd name="connsiteX42" fmla="*/ 7889279 w 8784969"/>
              <a:gd name="connsiteY42" fmla="*/ 1643911 h 6858000"/>
              <a:gd name="connsiteX43" fmla="*/ 7571596 w 8784969"/>
              <a:gd name="connsiteY43" fmla="*/ 1277269 h 6858000"/>
              <a:gd name="connsiteX44" fmla="*/ 7218615 w 8784969"/>
              <a:gd name="connsiteY44" fmla="*/ 954406 h 6858000"/>
              <a:gd name="connsiteX45" fmla="*/ 6839160 w 8784969"/>
              <a:gd name="connsiteY45" fmla="*/ 664375 h 6858000"/>
              <a:gd name="connsiteX46" fmla="*/ 6428820 w 8784969"/>
              <a:gd name="connsiteY46" fmla="*/ 418123 h 6858000"/>
              <a:gd name="connsiteX47" fmla="*/ 6005242 w 8784969"/>
              <a:gd name="connsiteY47" fmla="*/ 18281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8784969" h="6858000">
                <a:moveTo>
                  <a:pt x="5588301" y="0"/>
                </a:moveTo>
                <a:lnTo>
                  <a:pt x="1468988" y="0"/>
                </a:lnTo>
                <a:lnTo>
                  <a:pt x="1156162" y="199232"/>
                </a:lnTo>
                <a:lnTo>
                  <a:pt x="847304" y="429068"/>
                </a:lnTo>
                <a:lnTo>
                  <a:pt x="578156" y="691737"/>
                </a:lnTo>
                <a:lnTo>
                  <a:pt x="331069" y="987239"/>
                </a:lnTo>
                <a:lnTo>
                  <a:pt x="119280" y="1321048"/>
                </a:lnTo>
                <a:lnTo>
                  <a:pt x="0" y="1557746"/>
                </a:lnTo>
                <a:lnTo>
                  <a:pt x="0" y="4538060"/>
                </a:lnTo>
                <a:lnTo>
                  <a:pt x="57509" y="4686493"/>
                </a:lnTo>
                <a:lnTo>
                  <a:pt x="247236" y="5069552"/>
                </a:lnTo>
                <a:lnTo>
                  <a:pt x="481086" y="5419777"/>
                </a:lnTo>
                <a:lnTo>
                  <a:pt x="741410" y="5726224"/>
                </a:lnTo>
                <a:lnTo>
                  <a:pt x="1023795" y="5999838"/>
                </a:lnTo>
                <a:lnTo>
                  <a:pt x="1332653" y="6251562"/>
                </a:lnTo>
                <a:lnTo>
                  <a:pt x="1650336" y="6470453"/>
                </a:lnTo>
                <a:lnTo>
                  <a:pt x="1976844" y="6645566"/>
                </a:lnTo>
                <a:lnTo>
                  <a:pt x="2321000" y="6804261"/>
                </a:lnTo>
                <a:lnTo>
                  <a:pt x="2460016" y="6858000"/>
                </a:lnTo>
                <a:lnTo>
                  <a:pt x="6444063" y="6858000"/>
                </a:lnTo>
                <a:lnTo>
                  <a:pt x="6733266" y="6744066"/>
                </a:lnTo>
                <a:lnTo>
                  <a:pt x="7099484" y="6585371"/>
                </a:lnTo>
                <a:lnTo>
                  <a:pt x="7439228" y="6382897"/>
                </a:lnTo>
                <a:lnTo>
                  <a:pt x="7756911" y="6147589"/>
                </a:lnTo>
                <a:lnTo>
                  <a:pt x="8052533" y="5868503"/>
                </a:lnTo>
                <a:lnTo>
                  <a:pt x="8299620" y="5562056"/>
                </a:lnTo>
                <a:lnTo>
                  <a:pt x="8405514" y="5386944"/>
                </a:lnTo>
                <a:lnTo>
                  <a:pt x="8502584" y="5200886"/>
                </a:lnTo>
                <a:lnTo>
                  <a:pt x="8582005" y="5009357"/>
                </a:lnTo>
                <a:lnTo>
                  <a:pt x="8652601" y="4806883"/>
                </a:lnTo>
                <a:lnTo>
                  <a:pt x="8714373" y="4571576"/>
                </a:lnTo>
                <a:lnTo>
                  <a:pt x="8749671" y="4352685"/>
                </a:lnTo>
                <a:lnTo>
                  <a:pt x="8771732" y="4106433"/>
                </a:lnTo>
                <a:lnTo>
                  <a:pt x="8784969" y="3843764"/>
                </a:lnTo>
                <a:lnTo>
                  <a:pt x="8758495" y="3597512"/>
                </a:lnTo>
                <a:lnTo>
                  <a:pt x="8714373" y="3345787"/>
                </a:lnTo>
                <a:lnTo>
                  <a:pt x="8652601" y="3115952"/>
                </a:lnTo>
                <a:lnTo>
                  <a:pt x="8582005" y="2880644"/>
                </a:lnTo>
                <a:lnTo>
                  <a:pt x="8502584" y="2645337"/>
                </a:lnTo>
                <a:lnTo>
                  <a:pt x="8405514" y="2426446"/>
                </a:lnTo>
                <a:lnTo>
                  <a:pt x="8290795" y="2223972"/>
                </a:lnTo>
                <a:lnTo>
                  <a:pt x="8171664" y="2021498"/>
                </a:lnTo>
                <a:lnTo>
                  <a:pt x="7889279" y="1643911"/>
                </a:lnTo>
                <a:lnTo>
                  <a:pt x="7571596" y="1277269"/>
                </a:lnTo>
                <a:lnTo>
                  <a:pt x="7218615" y="954406"/>
                </a:lnTo>
                <a:lnTo>
                  <a:pt x="6839160" y="664375"/>
                </a:lnTo>
                <a:lnTo>
                  <a:pt x="6428820" y="418123"/>
                </a:lnTo>
                <a:lnTo>
                  <a:pt x="6005242" y="182816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04E297-2C47-40A4-842B-FD18E4874900}" type="slidenum">
              <a:rPr lang="en-US" noProof="0" smtClean="0"/>
              <a:t>‹#›</a:t>
            </a:fld>
            <a:endParaRPr lang="en-US" noProof="0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89245B68-D7BE-4D62-BC2B-4D5729E566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682" y="2325648"/>
            <a:ext cx="3498667" cy="2456485"/>
          </a:xfrm>
        </p:spPr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AD30D061-37A7-4261-B0A0-8ADD86394B36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100638" y="838986"/>
            <a:ext cx="6292850" cy="524130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641694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Picture Placeholder 34">
            <a:extLst>
              <a:ext uri="{FF2B5EF4-FFF2-40B4-BE49-F238E27FC236}">
                <a16:creationId xmlns:a16="http://schemas.microsoft.com/office/drawing/2014/main" id="{9B7E1CAD-48B4-45E8-AC71-7B4CEEB5AE9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825492" y="0"/>
            <a:ext cx="9366509" cy="6843713"/>
          </a:xfrm>
          <a:custGeom>
            <a:avLst/>
            <a:gdLst>
              <a:gd name="connsiteX0" fmla="*/ 3149894 w 9366509"/>
              <a:gd name="connsiteY0" fmla="*/ 0 h 6843713"/>
              <a:gd name="connsiteX1" fmla="*/ 7207729 w 9366509"/>
              <a:gd name="connsiteY1" fmla="*/ 0 h 6843713"/>
              <a:gd name="connsiteX2" fmla="*/ 7728853 w 9366509"/>
              <a:gd name="connsiteY2" fmla="*/ 155329 h 6843713"/>
              <a:gd name="connsiteX3" fmla="*/ 8323783 w 9366509"/>
              <a:gd name="connsiteY3" fmla="*/ 374392 h 6843713"/>
              <a:gd name="connsiteX4" fmla="*/ 8907061 w 9366509"/>
              <a:gd name="connsiteY4" fmla="*/ 651838 h 6843713"/>
              <a:gd name="connsiteX5" fmla="*/ 9366509 w 9366509"/>
              <a:gd name="connsiteY5" fmla="*/ 893714 h 6843713"/>
              <a:gd name="connsiteX6" fmla="*/ 9366509 w 9366509"/>
              <a:gd name="connsiteY6" fmla="*/ 6843713 h 6843713"/>
              <a:gd name="connsiteX7" fmla="*/ 768249 w 9366509"/>
              <a:gd name="connsiteY7" fmla="*/ 6843713 h 6843713"/>
              <a:gd name="connsiteX8" fmla="*/ 607301 w 9366509"/>
              <a:gd name="connsiteY8" fmla="*/ 6560777 h 6843713"/>
              <a:gd name="connsiteX9" fmla="*/ 362142 w 9366509"/>
              <a:gd name="connsiteY9" fmla="*/ 6023419 h 6843713"/>
              <a:gd name="connsiteX10" fmla="*/ 179684 w 9366509"/>
              <a:gd name="connsiteY10" fmla="*/ 5425444 h 6843713"/>
              <a:gd name="connsiteX11" fmla="*/ 101216 w 9366509"/>
              <a:gd name="connsiteY11" fmla="*/ 5125898 h 6843713"/>
              <a:gd name="connsiteX12" fmla="*/ 56781 w 9366509"/>
              <a:gd name="connsiteY12" fmla="*/ 4824862 h 6843713"/>
              <a:gd name="connsiteX13" fmla="*/ 12346 w 9366509"/>
              <a:gd name="connsiteY13" fmla="*/ 4523826 h 6843713"/>
              <a:gd name="connsiteX14" fmla="*/ 0 w 9366509"/>
              <a:gd name="connsiteY14" fmla="*/ 4241811 h 6843713"/>
              <a:gd name="connsiteX15" fmla="*/ 4521 w 9366509"/>
              <a:gd name="connsiteY15" fmla="*/ 3955653 h 6843713"/>
              <a:gd name="connsiteX16" fmla="*/ 37551 w 9366509"/>
              <a:gd name="connsiteY16" fmla="*/ 3671651 h 6843713"/>
              <a:gd name="connsiteX17" fmla="*/ 74160 w 9366509"/>
              <a:gd name="connsiteY17" fmla="*/ 3404515 h 6843713"/>
              <a:gd name="connsiteX18" fmla="*/ 125842 w 9366509"/>
              <a:gd name="connsiteY18" fmla="*/ 3157143 h 6843713"/>
              <a:gd name="connsiteX19" fmla="*/ 277270 w 9366509"/>
              <a:gd name="connsiteY19" fmla="*/ 2656892 h 6843713"/>
              <a:gd name="connsiteX20" fmla="*/ 495711 w 9366509"/>
              <a:gd name="connsiteY20" fmla="*/ 2194559 h 6843713"/>
              <a:gd name="connsiteX21" fmla="*/ 760273 w 9366509"/>
              <a:gd name="connsiteY21" fmla="*/ 1747229 h 6843713"/>
              <a:gd name="connsiteX22" fmla="*/ 1075575 w 9366509"/>
              <a:gd name="connsiteY22" fmla="*/ 1355549 h 6843713"/>
              <a:gd name="connsiteX23" fmla="*/ 1423710 w 9366509"/>
              <a:gd name="connsiteY23" fmla="*/ 999879 h 6843713"/>
              <a:gd name="connsiteX24" fmla="*/ 1821693 w 9366509"/>
              <a:gd name="connsiteY24" fmla="*/ 679475 h 6843713"/>
              <a:gd name="connsiteX25" fmla="*/ 2252508 w 9366509"/>
              <a:gd name="connsiteY25" fmla="*/ 395080 h 6843713"/>
              <a:gd name="connsiteX26" fmla="*/ 2717049 w 9366509"/>
              <a:gd name="connsiteY26" fmla="*/ 167081 h 68437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9366509" h="6843713">
                <a:moveTo>
                  <a:pt x="3149894" y="0"/>
                </a:moveTo>
                <a:lnTo>
                  <a:pt x="7207729" y="0"/>
                </a:lnTo>
                <a:lnTo>
                  <a:pt x="7728853" y="155329"/>
                </a:lnTo>
                <a:lnTo>
                  <a:pt x="8323783" y="374392"/>
                </a:lnTo>
                <a:lnTo>
                  <a:pt x="8907061" y="651838"/>
                </a:lnTo>
                <a:lnTo>
                  <a:pt x="9366509" y="893714"/>
                </a:lnTo>
                <a:lnTo>
                  <a:pt x="9366509" y="6843713"/>
                </a:lnTo>
                <a:lnTo>
                  <a:pt x="768249" y="6843713"/>
                </a:lnTo>
                <a:lnTo>
                  <a:pt x="607301" y="6560777"/>
                </a:lnTo>
                <a:lnTo>
                  <a:pt x="362142" y="6023419"/>
                </a:lnTo>
                <a:lnTo>
                  <a:pt x="179684" y="5425444"/>
                </a:lnTo>
                <a:lnTo>
                  <a:pt x="101216" y="5125898"/>
                </a:lnTo>
                <a:lnTo>
                  <a:pt x="56781" y="4824862"/>
                </a:lnTo>
                <a:lnTo>
                  <a:pt x="12346" y="4523826"/>
                </a:lnTo>
                <a:lnTo>
                  <a:pt x="0" y="4241811"/>
                </a:lnTo>
                <a:lnTo>
                  <a:pt x="4521" y="3955653"/>
                </a:lnTo>
                <a:lnTo>
                  <a:pt x="37551" y="3671651"/>
                </a:lnTo>
                <a:lnTo>
                  <a:pt x="74160" y="3404515"/>
                </a:lnTo>
                <a:lnTo>
                  <a:pt x="125842" y="3157143"/>
                </a:lnTo>
                <a:lnTo>
                  <a:pt x="277270" y="2656892"/>
                </a:lnTo>
                <a:lnTo>
                  <a:pt x="495711" y="2194559"/>
                </a:lnTo>
                <a:lnTo>
                  <a:pt x="760273" y="1747229"/>
                </a:lnTo>
                <a:lnTo>
                  <a:pt x="1075575" y="1355549"/>
                </a:lnTo>
                <a:lnTo>
                  <a:pt x="1423710" y="999879"/>
                </a:lnTo>
                <a:lnTo>
                  <a:pt x="1821693" y="679475"/>
                </a:lnTo>
                <a:lnTo>
                  <a:pt x="2252508" y="395080"/>
                </a:lnTo>
                <a:lnTo>
                  <a:pt x="2717049" y="16708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i="1"/>
            </a:lvl1pPr>
          </a:lstStyle>
          <a:p>
            <a:r>
              <a:rPr lang="en-US" noProof="0"/>
              <a:t>Click icon to add picture</a:t>
            </a:r>
          </a:p>
        </p:txBody>
      </p:sp>
      <p:grpSp>
        <p:nvGrpSpPr>
          <p:cNvPr id="80" name="Group 79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81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0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1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0A2B57-AC62-4574-AC7D-7953A169D2FB}" type="datetimeFigureOut">
              <a:rPr lang="en-US" noProof="0" smtClean="0"/>
              <a:t>1/10/2023</a:t>
            </a:fld>
            <a:endParaRPr lang="en-US" noProof="0"/>
          </a:p>
        </p:txBody>
      </p:sp>
      <p:sp>
        <p:nvSpPr>
          <p:cNvPr id="6" name="Slide Number Placeholder 5"/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/>
          <a:p>
            <a:fld id="{A204E297-2C47-40A4-842B-FD18E4874900}" type="slidenum">
              <a:rPr lang="en-US" noProof="0" smtClean="0"/>
              <a:t>‹#›</a:t>
            </a:fld>
            <a:endParaRPr lang="en-US" noProof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903349DA-09EE-462C-94DB-80E15A5F4FAE}"/>
              </a:ext>
            </a:extLst>
          </p:cNvPr>
          <p:cNvGrpSpPr/>
          <p:nvPr userDrawn="1"/>
        </p:nvGrpSpPr>
        <p:grpSpPr>
          <a:xfrm>
            <a:off x="1" y="3663950"/>
            <a:ext cx="4537613" cy="3194050"/>
            <a:chOff x="1" y="3649663"/>
            <a:chExt cx="4537613" cy="3194050"/>
          </a:xfrm>
        </p:grpSpPr>
        <p:sp>
          <p:nvSpPr>
            <p:cNvPr id="16" name="Isosceles Triangle 15">
              <a:extLst>
                <a:ext uri="{FF2B5EF4-FFF2-40B4-BE49-F238E27FC236}">
                  <a16:creationId xmlns:a16="http://schemas.microsoft.com/office/drawing/2014/main" id="{E50B9CD5-BF82-4FA5-965C-3A2910331D2B}"/>
                </a:ext>
              </a:extLst>
            </p:cNvPr>
            <p:cNvSpPr/>
            <p:nvPr userDrawn="1"/>
          </p:nvSpPr>
          <p:spPr>
            <a:xfrm rot="1415293">
              <a:off x="1849954" y="3656856"/>
              <a:ext cx="1771649" cy="926028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C112C725-A112-4CA5-AF43-E92C44765DAD}"/>
                </a:ext>
              </a:extLst>
            </p:cNvPr>
            <p:cNvSpPr/>
            <p:nvPr userDrawn="1"/>
          </p:nvSpPr>
          <p:spPr>
            <a:xfrm>
              <a:off x="1" y="3649663"/>
              <a:ext cx="4537613" cy="3194050"/>
            </a:xfrm>
            <a:custGeom>
              <a:avLst/>
              <a:gdLst>
                <a:gd name="connsiteX0" fmla="*/ 1612831 w 4537613"/>
                <a:gd name="connsiteY0" fmla="*/ 0 h 3194050"/>
                <a:gd name="connsiteX1" fmla="*/ 1842601 w 4537613"/>
                <a:gd name="connsiteY1" fmla="*/ 4707 h 3194050"/>
                <a:gd name="connsiteX2" fmla="*/ 2072371 w 4537613"/>
                <a:gd name="connsiteY2" fmla="*/ 30596 h 3194050"/>
                <a:gd name="connsiteX3" fmla="*/ 2314109 w 4537613"/>
                <a:gd name="connsiteY3" fmla="*/ 68253 h 3194050"/>
                <a:gd name="connsiteX4" fmla="*/ 2551059 w 4537613"/>
                <a:gd name="connsiteY4" fmla="*/ 124738 h 3194050"/>
                <a:gd name="connsiteX5" fmla="*/ 2792797 w 4537613"/>
                <a:gd name="connsiteY5" fmla="*/ 192991 h 3194050"/>
                <a:gd name="connsiteX6" fmla="*/ 3029747 w 4537613"/>
                <a:gd name="connsiteY6" fmla="*/ 275365 h 3194050"/>
                <a:gd name="connsiteX7" fmla="*/ 3259517 w 4537613"/>
                <a:gd name="connsiteY7" fmla="*/ 376568 h 3194050"/>
                <a:gd name="connsiteX8" fmla="*/ 3482107 w 4537613"/>
                <a:gd name="connsiteY8" fmla="*/ 482477 h 3194050"/>
                <a:gd name="connsiteX9" fmla="*/ 3687942 w 4537613"/>
                <a:gd name="connsiteY9" fmla="*/ 607215 h 3194050"/>
                <a:gd name="connsiteX10" fmla="*/ 3879418 w 4537613"/>
                <a:gd name="connsiteY10" fmla="*/ 746074 h 3194050"/>
                <a:gd name="connsiteX11" fmla="*/ 4051745 w 4537613"/>
                <a:gd name="connsiteY11" fmla="*/ 903762 h 3194050"/>
                <a:gd name="connsiteX12" fmla="*/ 4204925 w 4537613"/>
                <a:gd name="connsiteY12" fmla="*/ 1066157 h 3194050"/>
                <a:gd name="connsiteX13" fmla="*/ 4269548 w 4537613"/>
                <a:gd name="connsiteY13" fmla="*/ 1153238 h 3194050"/>
                <a:gd name="connsiteX14" fmla="*/ 4331778 w 4537613"/>
                <a:gd name="connsiteY14" fmla="*/ 1240319 h 3194050"/>
                <a:gd name="connsiteX15" fmla="*/ 4384433 w 4537613"/>
                <a:gd name="connsiteY15" fmla="*/ 1334461 h 3194050"/>
                <a:gd name="connsiteX16" fmla="*/ 4427515 w 4537613"/>
                <a:gd name="connsiteY16" fmla="*/ 1435663 h 3194050"/>
                <a:gd name="connsiteX17" fmla="*/ 4465810 w 4537613"/>
                <a:gd name="connsiteY17" fmla="*/ 1536866 h 3194050"/>
                <a:gd name="connsiteX18" fmla="*/ 4499318 w 4537613"/>
                <a:gd name="connsiteY18" fmla="*/ 1635715 h 3194050"/>
                <a:gd name="connsiteX19" fmla="*/ 4523253 w 4537613"/>
                <a:gd name="connsiteY19" fmla="*/ 1743978 h 3194050"/>
                <a:gd name="connsiteX20" fmla="*/ 4537613 w 4537613"/>
                <a:gd name="connsiteY20" fmla="*/ 1849887 h 3194050"/>
                <a:gd name="connsiteX21" fmla="*/ 4530433 w 4537613"/>
                <a:gd name="connsiteY21" fmla="*/ 1962858 h 3194050"/>
                <a:gd name="connsiteX22" fmla="*/ 4518466 w 4537613"/>
                <a:gd name="connsiteY22" fmla="*/ 2068767 h 3194050"/>
                <a:gd name="connsiteX23" fmla="*/ 4499318 w 4537613"/>
                <a:gd name="connsiteY23" fmla="*/ 2162909 h 3194050"/>
                <a:gd name="connsiteX24" fmla="*/ 4465810 w 4537613"/>
                <a:gd name="connsiteY24" fmla="*/ 2264111 h 3194050"/>
                <a:gd name="connsiteX25" fmla="*/ 4427515 w 4537613"/>
                <a:gd name="connsiteY25" fmla="*/ 2351193 h 3194050"/>
                <a:gd name="connsiteX26" fmla="*/ 4384433 w 4537613"/>
                <a:gd name="connsiteY26" fmla="*/ 2433567 h 3194050"/>
                <a:gd name="connsiteX27" fmla="*/ 4331778 w 4537613"/>
                <a:gd name="connsiteY27" fmla="*/ 2513587 h 3194050"/>
                <a:gd name="connsiteX28" fmla="*/ 4274335 w 4537613"/>
                <a:gd name="connsiteY28" fmla="*/ 2588901 h 3194050"/>
                <a:gd name="connsiteX29" fmla="*/ 4140302 w 4537613"/>
                <a:gd name="connsiteY29" fmla="*/ 2720699 h 3194050"/>
                <a:gd name="connsiteX30" fmla="*/ 3979942 w 4537613"/>
                <a:gd name="connsiteY30" fmla="*/ 2840730 h 3194050"/>
                <a:gd name="connsiteX31" fmla="*/ 3807614 w 4537613"/>
                <a:gd name="connsiteY31" fmla="*/ 2941933 h 3194050"/>
                <a:gd name="connsiteX32" fmla="*/ 3623320 w 4537613"/>
                <a:gd name="connsiteY32" fmla="*/ 3029014 h 3194050"/>
                <a:gd name="connsiteX33" fmla="*/ 3424664 w 4537613"/>
                <a:gd name="connsiteY33" fmla="*/ 3097267 h 3194050"/>
                <a:gd name="connsiteX34" fmla="*/ 3221222 w 4537613"/>
                <a:gd name="connsiteY34" fmla="*/ 3160812 h 3194050"/>
                <a:gd name="connsiteX35" fmla="*/ 3070007 w 4537613"/>
                <a:gd name="connsiteY35" fmla="*/ 3194050 h 3194050"/>
                <a:gd name="connsiteX36" fmla="*/ 1273362 w 4537613"/>
                <a:gd name="connsiteY36" fmla="*/ 3194050 h 3194050"/>
                <a:gd name="connsiteX37" fmla="*/ 1215520 w 4537613"/>
                <a:gd name="connsiteY37" fmla="*/ 3179641 h 3194050"/>
                <a:gd name="connsiteX38" fmla="*/ 1031226 w 4537613"/>
                <a:gd name="connsiteY38" fmla="*/ 3123156 h 3194050"/>
                <a:gd name="connsiteX39" fmla="*/ 844537 w 4537613"/>
                <a:gd name="connsiteY39" fmla="*/ 3054903 h 3194050"/>
                <a:gd name="connsiteX40" fmla="*/ 667423 w 4537613"/>
                <a:gd name="connsiteY40" fmla="*/ 2979589 h 3194050"/>
                <a:gd name="connsiteX41" fmla="*/ 495095 w 4537613"/>
                <a:gd name="connsiteY41" fmla="*/ 2885448 h 3194050"/>
                <a:gd name="connsiteX42" fmla="*/ 327554 w 4537613"/>
                <a:gd name="connsiteY42" fmla="*/ 2777184 h 3194050"/>
                <a:gd name="connsiteX43" fmla="*/ 174374 w 4537613"/>
                <a:gd name="connsiteY43" fmla="*/ 2659507 h 3194050"/>
                <a:gd name="connsiteX44" fmla="*/ 33161 w 4537613"/>
                <a:gd name="connsiteY44" fmla="*/ 2527709 h 3194050"/>
                <a:gd name="connsiteX45" fmla="*/ 0 w 4537613"/>
                <a:gd name="connsiteY45" fmla="*/ 2488332 h 3194050"/>
                <a:gd name="connsiteX46" fmla="*/ 0 w 4537613"/>
                <a:gd name="connsiteY46" fmla="*/ 575618 h 3194050"/>
                <a:gd name="connsiteX47" fmla="*/ 85817 w 4537613"/>
                <a:gd name="connsiteY47" fmla="*/ 494245 h 3194050"/>
                <a:gd name="connsiteX48" fmla="*/ 231817 w 4537613"/>
                <a:gd name="connsiteY48" fmla="*/ 381275 h 3194050"/>
                <a:gd name="connsiteX49" fmla="*/ 399358 w 4537613"/>
                <a:gd name="connsiteY49" fmla="*/ 282426 h 3194050"/>
                <a:gd name="connsiteX50" fmla="*/ 576472 w 4537613"/>
                <a:gd name="connsiteY50" fmla="*/ 192991 h 3194050"/>
                <a:gd name="connsiteX51" fmla="*/ 767947 w 4537613"/>
                <a:gd name="connsiteY51" fmla="*/ 124738 h 3194050"/>
                <a:gd name="connsiteX52" fmla="*/ 973783 w 4537613"/>
                <a:gd name="connsiteY52" fmla="*/ 68253 h 3194050"/>
                <a:gd name="connsiteX53" fmla="*/ 1177225 w 4537613"/>
                <a:gd name="connsiteY53" fmla="*/ 23536 h 3194050"/>
                <a:gd name="connsiteX54" fmla="*/ 1395028 w 4537613"/>
                <a:gd name="connsiteY54" fmla="*/ 4707 h 3194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</a:cxnLst>
              <a:rect l="l" t="t" r="r" b="b"/>
              <a:pathLst>
                <a:path w="4537613" h="3194050">
                  <a:moveTo>
                    <a:pt x="1612831" y="0"/>
                  </a:moveTo>
                  <a:lnTo>
                    <a:pt x="1842601" y="4707"/>
                  </a:lnTo>
                  <a:lnTo>
                    <a:pt x="2072371" y="30596"/>
                  </a:lnTo>
                  <a:lnTo>
                    <a:pt x="2314109" y="68253"/>
                  </a:lnTo>
                  <a:lnTo>
                    <a:pt x="2551059" y="124738"/>
                  </a:lnTo>
                  <a:lnTo>
                    <a:pt x="2792797" y="192991"/>
                  </a:lnTo>
                  <a:lnTo>
                    <a:pt x="3029747" y="275365"/>
                  </a:lnTo>
                  <a:lnTo>
                    <a:pt x="3259517" y="376568"/>
                  </a:lnTo>
                  <a:lnTo>
                    <a:pt x="3482107" y="482477"/>
                  </a:lnTo>
                  <a:lnTo>
                    <a:pt x="3687942" y="607215"/>
                  </a:lnTo>
                  <a:lnTo>
                    <a:pt x="3879418" y="746074"/>
                  </a:lnTo>
                  <a:lnTo>
                    <a:pt x="4051745" y="903762"/>
                  </a:lnTo>
                  <a:lnTo>
                    <a:pt x="4204925" y="1066157"/>
                  </a:lnTo>
                  <a:lnTo>
                    <a:pt x="4269548" y="1153238"/>
                  </a:lnTo>
                  <a:lnTo>
                    <a:pt x="4331778" y="1240319"/>
                  </a:lnTo>
                  <a:lnTo>
                    <a:pt x="4384433" y="1334461"/>
                  </a:lnTo>
                  <a:lnTo>
                    <a:pt x="4427515" y="1435663"/>
                  </a:lnTo>
                  <a:lnTo>
                    <a:pt x="4465810" y="1536866"/>
                  </a:lnTo>
                  <a:lnTo>
                    <a:pt x="4499318" y="1635715"/>
                  </a:lnTo>
                  <a:lnTo>
                    <a:pt x="4523253" y="1743978"/>
                  </a:lnTo>
                  <a:lnTo>
                    <a:pt x="4537613" y="1849887"/>
                  </a:lnTo>
                  <a:lnTo>
                    <a:pt x="4530433" y="1962858"/>
                  </a:lnTo>
                  <a:lnTo>
                    <a:pt x="4518466" y="2068767"/>
                  </a:lnTo>
                  <a:lnTo>
                    <a:pt x="4499318" y="2162909"/>
                  </a:lnTo>
                  <a:lnTo>
                    <a:pt x="4465810" y="2264111"/>
                  </a:lnTo>
                  <a:lnTo>
                    <a:pt x="4427515" y="2351193"/>
                  </a:lnTo>
                  <a:lnTo>
                    <a:pt x="4384433" y="2433567"/>
                  </a:lnTo>
                  <a:lnTo>
                    <a:pt x="4331778" y="2513587"/>
                  </a:lnTo>
                  <a:lnTo>
                    <a:pt x="4274335" y="2588901"/>
                  </a:lnTo>
                  <a:lnTo>
                    <a:pt x="4140302" y="2720699"/>
                  </a:lnTo>
                  <a:lnTo>
                    <a:pt x="3979942" y="2840730"/>
                  </a:lnTo>
                  <a:lnTo>
                    <a:pt x="3807614" y="2941933"/>
                  </a:lnTo>
                  <a:lnTo>
                    <a:pt x="3623320" y="3029014"/>
                  </a:lnTo>
                  <a:lnTo>
                    <a:pt x="3424664" y="3097267"/>
                  </a:lnTo>
                  <a:lnTo>
                    <a:pt x="3221222" y="3160812"/>
                  </a:lnTo>
                  <a:lnTo>
                    <a:pt x="3070007" y="3194050"/>
                  </a:lnTo>
                  <a:lnTo>
                    <a:pt x="1273362" y="3194050"/>
                  </a:lnTo>
                  <a:lnTo>
                    <a:pt x="1215520" y="3179641"/>
                  </a:lnTo>
                  <a:lnTo>
                    <a:pt x="1031226" y="3123156"/>
                  </a:lnTo>
                  <a:lnTo>
                    <a:pt x="844537" y="3054903"/>
                  </a:lnTo>
                  <a:lnTo>
                    <a:pt x="667423" y="2979589"/>
                  </a:lnTo>
                  <a:lnTo>
                    <a:pt x="495095" y="2885448"/>
                  </a:lnTo>
                  <a:lnTo>
                    <a:pt x="327554" y="2777184"/>
                  </a:lnTo>
                  <a:lnTo>
                    <a:pt x="174374" y="2659507"/>
                  </a:lnTo>
                  <a:lnTo>
                    <a:pt x="33161" y="2527709"/>
                  </a:lnTo>
                  <a:lnTo>
                    <a:pt x="0" y="2488332"/>
                  </a:lnTo>
                  <a:lnTo>
                    <a:pt x="0" y="575618"/>
                  </a:lnTo>
                  <a:lnTo>
                    <a:pt x="85817" y="494245"/>
                  </a:lnTo>
                  <a:lnTo>
                    <a:pt x="231817" y="381275"/>
                  </a:lnTo>
                  <a:lnTo>
                    <a:pt x="399358" y="282426"/>
                  </a:lnTo>
                  <a:lnTo>
                    <a:pt x="576472" y="192991"/>
                  </a:lnTo>
                  <a:lnTo>
                    <a:pt x="767947" y="124738"/>
                  </a:lnTo>
                  <a:lnTo>
                    <a:pt x="973783" y="68253"/>
                  </a:lnTo>
                  <a:lnTo>
                    <a:pt x="1177225" y="23536"/>
                  </a:lnTo>
                  <a:lnTo>
                    <a:pt x="1395028" y="4707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</p:grpSp>
      <p:sp>
        <p:nvSpPr>
          <p:cNvPr id="2" name="Title 1"/>
          <p:cNvSpPr>
            <a:spLocks noGrp="1"/>
          </p:cNvSpPr>
          <p:nvPr userDrawn="1">
            <p:ph type="title"/>
          </p:nvPr>
        </p:nvSpPr>
        <p:spPr>
          <a:xfrm>
            <a:off x="298206" y="4119869"/>
            <a:ext cx="3112552" cy="245644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5" name="Footer Placeholder 4"/>
          <p:cNvSpPr>
            <a:spLocks noGrp="1"/>
          </p:cNvSpPr>
          <p:nvPr userDrawn="1">
            <p:ph type="ftr" sz="quarter" idx="11"/>
          </p:nvPr>
        </p:nvSpPr>
        <p:spPr/>
        <p:txBody>
          <a:bodyPr/>
          <a:lstStyle/>
          <a:p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2697961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3 Col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0" name="Group 79"/>
          <p:cNvGrpSpPr/>
          <p:nvPr/>
        </p:nvGrpSpPr>
        <p:grpSpPr>
          <a:xfrm flipH="1">
            <a:off x="38100" y="0"/>
            <a:ext cx="12584114" cy="6853238"/>
            <a:chOff x="-417513" y="0"/>
            <a:chExt cx="12584114" cy="6853238"/>
          </a:xfrm>
        </p:grpSpPr>
        <p:sp>
          <p:nvSpPr>
            <p:cNvPr id="81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0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1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sp>
        <p:nvSpPr>
          <p:cNvPr id="6" name="Slide Number Placeholder 5"/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/>
          <a:p>
            <a:fld id="{A204E297-2C47-40A4-842B-FD18E4874900}" type="slidenum">
              <a:rPr lang="en-US" noProof="0" smtClean="0"/>
              <a:t>‹#›</a:t>
            </a:fld>
            <a:endParaRPr lang="en-US" noProof="0"/>
          </a:p>
        </p:txBody>
      </p:sp>
      <p:sp>
        <p:nvSpPr>
          <p:cNvPr id="16" name="Isosceles Triangle 15">
            <a:extLst>
              <a:ext uri="{FF2B5EF4-FFF2-40B4-BE49-F238E27FC236}">
                <a16:creationId xmlns:a16="http://schemas.microsoft.com/office/drawing/2014/main" id="{E50B9CD5-BF82-4FA5-965C-3A2910331D2B}"/>
              </a:ext>
            </a:extLst>
          </p:cNvPr>
          <p:cNvSpPr/>
          <p:nvPr userDrawn="1"/>
        </p:nvSpPr>
        <p:spPr>
          <a:xfrm rot="16786340" flipV="1">
            <a:off x="2543487" y="816217"/>
            <a:ext cx="1335707" cy="698164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C112C725-A112-4CA5-AF43-E92C44765DAD}"/>
              </a:ext>
            </a:extLst>
          </p:cNvPr>
          <p:cNvSpPr/>
          <p:nvPr userDrawn="1"/>
        </p:nvSpPr>
        <p:spPr>
          <a:xfrm flipV="1">
            <a:off x="1" y="0"/>
            <a:ext cx="3421063" cy="2408104"/>
          </a:xfrm>
          <a:custGeom>
            <a:avLst/>
            <a:gdLst>
              <a:gd name="connsiteX0" fmla="*/ 1612831 w 4537613"/>
              <a:gd name="connsiteY0" fmla="*/ 0 h 3194050"/>
              <a:gd name="connsiteX1" fmla="*/ 1842601 w 4537613"/>
              <a:gd name="connsiteY1" fmla="*/ 4707 h 3194050"/>
              <a:gd name="connsiteX2" fmla="*/ 2072371 w 4537613"/>
              <a:gd name="connsiteY2" fmla="*/ 30596 h 3194050"/>
              <a:gd name="connsiteX3" fmla="*/ 2314109 w 4537613"/>
              <a:gd name="connsiteY3" fmla="*/ 68253 h 3194050"/>
              <a:gd name="connsiteX4" fmla="*/ 2551059 w 4537613"/>
              <a:gd name="connsiteY4" fmla="*/ 124738 h 3194050"/>
              <a:gd name="connsiteX5" fmla="*/ 2792797 w 4537613"/>
              <a:gd name="connsiteY5" fmla="*/ 192991 h 3194050"/>
              <a:gd name="connsiteX6" fmla="*/ 3029747 w 4537613"/>
              <a:gd name="connsiteY6" fmla="*/ 275365 h 3194050"/>
              <a:gd name="connsiteX7" fmla="*/ 3259517 w 4537613"/>
              <a:gd name="connsiteY7" fmla="*/ 376568 h 3194050"/>
              <a:gd name="connsiteX8" fmla="*/ 3482107 w 4537613"/>
              <a:gd name="connsiteY8" fmla="*/ 482477 h 3194050"/>
              <a:gd name="connsiteX9" fmla="*/ 3687942 w 4537613"/>
              <a:gd name="connsiteY9" fmla="*/ 607215 h 3194050"/>
              <a:gd name="connsiteX10" fmla="*/ 3879418 w 4537613"/>
              <a:gd name="connsiteY10" fmla="*/ 746074 h 3194050"/>
              <a:gd name="connsiteX11" fmla="*/ 4051745 w 4537613"/>
              <a:gd name="connsiteY11" fmla="*/ 903762 h 3194050"/>
              <a:gd name="connsiteX12" fmla="*/ 4204925 w 4537613"/>
              <a:gd name="connsiteY12" fmla="*/ 1066157 h 3194050"/>
              <a:gd name="connsiteX13" fmla="*/ 4269548 w 4537613"/>
              <a:gd name="connsiteY13" fmla="*/ 1153238 h 3194050"/>
              <a:gd name="connsiteX14" fmla="*/ 4331778 w 4537613"/>
              <a:gd name="connsiteY14" fmla="*/ 1240319 h 3194050"/>
              <a:gd name="connsiteX15" fmla="*/ 4384433 w 4537613"/>
              <a:gd name="connsiteY15" fmla="*/ 1334461 h 3194050"/>
              <a:gd name="connsiteX16" fmla="*/ 4427515 w 4537613"/>
              <a:gd name="connsiteY16" fmla="*/ 1435663 h 3194050"/>
              <a:gd name="connsiteX17" fmla="*/ 4465810 w 4537613"/>
              <a:gd name="connsiteY17" fmla="*/ 1536866 h 3194050"/>
              <a:gd name="connsiteX18" fmla="*/ 4499318 w 4537613"/>
              <a:gd name="connsiteY18" fmla="*/ 1635715 h 3194050"/>
              <a:gd name="connsiteX19" fmla="*/ 4523253 w 4537613"/>
              <a:gd name="connsiteY19" fmla="*/ 1743978 h 3194050"/>
              <a:gd name="connsiteX20" fmla="*/ 4537613 w 4537613"/>
              <a:gd name="connsiteY20" fmla="*/ 1849887 h 3194050"/>
              <a:gd name="connsiteX21" fmla="*/ 4530433 w 4537613"/>
              <a:gd name="connsiteY21" fmla="*/ 1962858 h 3194050"/>
              <a:gd name="connsiteX22" fmla="*/ 4518466 w 4537613"/>
              <a:gd name="connsiteY22" fmla="*/ 2068767 h 3194050"/>
              <a:gd name="connsiteX23" fmla="*/ 4499318 w 4537613"/>
              <a:gd name="connsiteY23" fmla="*/ 2162909 h 3194050"/>
              <a:gd name="connsiteX24" fmla="*/ 4465810 w 4537613"/>
              <a:gd name="connsiteY24" fmla="*/ 2264111 h 3194050"/>
              <a:gd name="connsiteX25" fmla="*/ 4427515 w 4537613"/>
              <a:gd name="connsiteY25" fmla="*/ 2351193 h 3194050"/>
              <a:gd name="connsiteX26" fmla="*/ 4384433 w 4537613"/>
              <a:gd name="connsiteY26" fmla="*/ 2433567 h 3194050"/>
              <a:gd name="connsiteX27" fmla="*/ 4331778 w 4537613"/>
              <a:gd name="connsiteY27" fmla="*/ 2513587 h 3194050"/>
              <a:gd name="connsiteX28" fmla="*/ 4274335 w 4537613"/>
              <a:gd name="connsiteY28" fmla="*/ 2588901 h 3194050"/>
              <a:gd name="connsiteX29" fmla="*/ 4140302 w 4537613"/>
              <a:gd name="connsiteY29" fmla="*/ 2720699 h 3194050"/>
              <a:gd name="connsiteX30" fmla="*/ 3979942 w 4537613"/>
              <a:gd name="connsiteY30" fmla="*/ 2840730 h 3194050"/>
              <a:gd name="connsiteX31" fmla="*/ 3807614 w 4537613"/>
              <a:gd name="connsiteY31" fmla="*/ 2941933 h 3194050"/>
              <a:gd name="connsiteX32" fmla="*/ 3623320 w 4537613"/>
              <a:gd name="connsiteY32" fmla="*/ 3029014 h 3194050"/>
              <a:gd name="connsiteX33" fmla="*/ 3424664 w 4537613"/>
              <a:gd name="connsiteY33" fmla="*/ 3097267 h 3194050"/>
              <a:gd name="connsiteX34" fmla="*/ 3221222 w 4537613"/>
              <a:gd name="connsiteY34" fmla="*/ 3160812 h 3194050"/>
              <a:gd name="connsiteX35" fmla="*/ 3070007 w 4537613"/>
              <a:gd name="connsiteY35" fmla="*/ 3194050 h 3194050"/>
              <a:gd name="connsiteX36" fmla="*/ 1273362 w 4537613"/>
              <a:gd name="connsiteY36" fmla="*/ 3194050 h 3194050"/>
              <a:gd name="connsiteX37" fmla="*/ 1215520 w 4537613"/>
              <a:gd name="connsiteY37" fmla="*/ 3179641 h 3194050"/>
              <a:gd name="connsiteX38" fmla="*/ 1031226 w 4537613"/>
              <a:gd name="connsiteY38" fmla="*/ 3123156 h 3194050"/>
              <a:gd name="connsiteX39" fmla="*/ 844537 w 4537613"/>
              <a:gd name="connsiteY39" fmla="*/ 3054903 h 3194050"/>
              <a:gd name="connsiteX40" fmla="*/ 667423 w 4537613"/>
              <a:gd name="connsiteY40" fmla="*/ 2979589 h 3194050"/>
              <a:gd name="connsiteX41" fmla="*/ 495095 w 4537613"/>
              <a:gd name="connsiteY41" fmla="*/ 2885448 h 3194050"/>
              <a:gd name="connsiteX42" fmla="*/ 327554 w 4537613"/>
              <a:gd name="connsiteY42" fmla="*/ 2777184 h 3194050"/>
              <a:gd name="connsiteX43" fmla="*/ 174374 w 4537613"/>
              <a:gd name="connsiteY43" fmla="*/ 2659507 h 3194050"/>
              <a:gd name="connsiteX44" fmla="*/ 33161 w 4537613"/>
              <a:gd name="connsiteY44" fmla="*/ 2527709 h 3194050"/>
              <a:gd name="connsiteX45" fmla="*/ 0 w 4537613"/>
              <a:gd name="connsiteY45" fmla="*/ 2488332 h 3194050"/>
              <a:gd name="connsiteX46" fmla="*/ 0 w 4537613"/>
              <a:gd name="connsiteY46" fmla="*/ 575618 h 3194050"/>
              <a:gd name="connsiteX47" fmla="*/ 85817 w 4537613"/>
              <a:gd name="connsiteY47" fmla="*/ 494245 h 3194050"/>
              <a:gd name="connsiteX48" fmla="*/ 231817 w 4537613"/>
              <a:gd name="connsiteY48" fmla="*/ 381275 h 3194050"/>
              <a:gd name="connsiteX49" fmla="*/ 399358 w 4537613"/>
              <a:gd name="connsiteY49" fmla="*/ 282426 h 3194050"/>
              <a:gd name="connsiteX50" fmla="*/ 576472 w 4537613"/>
              <a:gd name="connsiteY50" fmla="*/ 192991 h 3194050"/>
              <a:gd name="connsiteX51" fmla="*/ 767947 w 4537613"/>
              <a:gd name="connsiteY51" fmla="*/ 124738 h 3194050"/>
              <a:gd name="connsiteX52" fmla="*/ 973783 w 4537613"/>
              <a:gd name="connsiteY52" fmla="*/ 68253 h 3194050"/>
              <a:gd name="connsiteX53" fmla="*/ 1177225 w 4537613"/>
              <a:gd name="connsiteY53" fmla="*/ 23536 h 3194050"/>
              <a:gd name="connsiteX54" fmla="*/ 1395028 w 4537613"/>
              <a:gd name="connsiteY54" fmla="*/ 4707 h 3194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</a:cxnLst>
            <a:rect l="l" t="t" r="r" b="b"/>
            <a:pathLst>
              <a:path w="4537613" h="3194050">
                <a:moveTo>
                  <a:pt x="1612831" y="0"/>
                </a:moveTo>
                <a:lnTo>
                  <a:pt x="1842601" y="4707"/>
                </a:lnTo>
                <a:lnTo>
                  <a:pt x="2072371" y="30596"/>
                </a:lnTo>
                <a:lnTo>
                  <a:pt x="2314109" y="68253"/>
                </a:lnTo>
                <a:lnTo>
                  <a:pt x="2551059" y="124738"/>
                </a:lnTo>
                <a:lnTo>
                  <a:pt x="2792797" y="192991"/>
                </a:lnTo>
                <a:lnTo>
                  <a:pt x="3029747" y="275365"/>
                </a:lnTo>
                <a:lnTo>
                  <a:pt x="3259517" y="376568"/>
                </a:lnTo>
                <a:lnTo>
                  <a:pt x="3482107" y="482477"/>
                </a:lnTo>
                <a:lnTo>
                  <a:pt x="3687942" y="607215"/>
                </a:lnTo>
                <a:lnTo>
                  <a:pt x="3879418" y="746074"/>
                </a:lnTo>
                <a:lnTo>
                  <a:pt x="4051745" y="903762"/>
                </a:lnTo>
                <a:lnTo>
                  <a:pt x="4204925" y="1066157"/>
                </a:lnTo>
                <a:lnTo>
                  <a:pt x="4269548" y="1153238"/>
                </a:lnTo>
                <a:lnTo>
                  <a:pt x="4331778" y="1240319"/>
                </a:lnTo>
                <a:lnTo>
                  <a:pt x="4384433" y="1334461"/>
                </a:lnTo>
                <a:lnTo>
                  <a:pt x="4427515" y="1435663"/>
                </a:lnTo>
                <a:lnTo>
                  <a:pt x="4465810" y="1536866"/>
                </a:lnTo>
                <a:lnTo>
                  <a:pt x="4499318" y="1635715"/>
                </a:lnTo>
                <a:lnTo>
                  <a:pt x="4523253" y="1743978"/>
                </a:lnTo>
                <a:lnTo>
                  <a:pt x="4537613" y="1849887"/>
                </a:lnTo>
                <a:lnTo>
                  <a:pt x="4530433" y="1962858"/>
                </a:lnTo>
                <a:lnTo>
                  <a:pt x="4518466" y="2068767"/>
                </a:lnTo>
                <a:lnTo>
                  <a:pt x="4499318" y="2162909"/>
                </a:lnTo>
                <a:lnTo>
                  <a:pt x="4465810" y="2264111"/>
                </a:lnTo>
                <a:lnTo>
                  <a:pt x="4427515" y="2351193"/>
                </a:lnTo>
                <a:lnTo>
                  <a:pt x="4384433" y="2433567"/>
                </a:lnTo>
                <a:lnTo>
                  <a:pt x="4331778" y="2513587"/>
                </a:lnTo>
                <a:lnTo>
                  <a:pt x="4274335" y="2588901"/>
                </a:lnTo>
                <a:lnTo>
                  <a:pt x="4140302" y="2720699"/>
                </a:lnTo>
                <a:lnTo>
                  <a:pt x="3979942" y="2840730"/>
                </a:lnTo>
                <a:lnTo>
                  <a:pt x="3807614" y="2941933"/>
                </a:lnTo>
                <a:lnTo>
                  <a:pt x="3623320" y="3029014"/>
                </a:lnTo>
                <a:lnTo>
                  <a:pt x="3424664" y="3097267"/>
                </a:lnTo>
                <a:lnTo>
                  <a:pt x="3221222" y="3160812"/>
                </a:lnTo>
                <a:lnTo>
                  <a:pt x="3070007" y="3194050"/>
                </a:lnTo>
                <a:lnTo>
                  <a:pt x="1273362" y="3194050"/>
                </a:lnTo>
                <a:lnTo>
                  <a:pt x="1215520" y="3179641"/>
                </a:lnTo>
                <a:lnTo>
                  <a:pt x="1031226" y="3123156"/>
                </a:lnTo>
                <a:lnTo>
                  <a:pt x="844537" y="3054903"/>
                </a:lnTo>
                <a:lnTo>
                  <a:pt x="667423" y="2979589"/>
                </a:lnTo>
                <a:lnTo>
                  <a:pt x="495095" y="2885448"/>
                </a:lnTo>
                <a:lnTo>
                  <a:pt x="327554" y="2777184"/>
                </a:lnTo>
                <a:lnTo>
                  <a:pt x="174374" y="2659507"/>
                </a:lnTo>
                <a:lnTo>
                  <a:pt x="33161" y="2527709"/>
                </a:lnTo>
                <a:lnTo>
                  <a:pt x="0" y="2488332"/>
                </a:lnTo>
                <a:lnTo>
                  <a:pt x="0" y="575618"/>
                </a:lnTo>
                <a:lnTo>
                  <a:pt x="85817" y="494245"/>
                </a:lnTo>
                <a:lnTo>
                  <a:pt x="231817" y="381275"/>
                </a:lnTo>
                <a:lnTo>
                  <a:pt x="399358" y="282426"/>
                </a:lnTo>
                <a:lnTo>
                  <a:pt x="576472" y="192991"/>
                </a:lnTo>
                <a:lnTo>
                  <a:pt x="767947" y="124738"/>
                </a:lnTo>
                <a:lnTo>
                  <a:pt x="973783" y="68253"/>
                </a:lnTo>
                <a:lnTo>
                  <a:pt x="1177225" y="23536"/>
                </a:lnTo>
                <a:lnTo>
                  <a:pt x="1395028" y="4707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2" name="Title 1"/>
          <p:cNvSpPr>
            <a:spLocks noGrp="1"/>
          </p:cNvSpPr>
          <p:nvPr userDrawn="1">
            <p:ph type="title"/>
          </p:nvPr>
        </p:nvSpPr>
        <p:spPr>
          <a:xfrm>
            <a:off x="30662" y="-10806"/>
            <a:ext cx="3112552" cy="245644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5" name="Footer Placeholder 4"/>
          <p:cNvSpPr>
            <a:spLocks noGrp="1"/>
          </p:cNvSpPr>
          <p:nvPr userDrawn="1">
            <p:ph type="ftr" sz="quarter" idx="11"/>
          </p:nvPr>
        </p:nvSpPr>
        <p:spPr>
          <a:xfrm>
            <a:off x="800894" y="6227064"/>
            <a:ext cx="10588752" cy="320040"/>
          </a:xfrm>
        </p:spPr>
        <p:txBody>
          <a:bodyPr/>
          <a:lstStyle/>
          <a:p>
            <a:endParaRPr lang="en-US" noProof="0"/>
          </a:p>
        </p:txBody>
      </p:sp>
      <p:sp>
        <p:nvSpPr>
          <p:cNvPr id="31" name="Content Placeholder 2">
            <a:extLst>
              <a:ext uri="{FF2B5EF4-FFF2-40B4-BE49-F238E27FC236}">
                <a16:creationId xmlns:a16="http://schemas.microsoft.com/office/drawing/2014/main" id="{E62201C3-EEF2-4D1D-B8AB-52AA59DD67A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00894" y="3643500"/>
            <a:ext cx="3420000" cy="2382651"/>
          </a:xfr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32" name="Content Placeholder 3">
            <a:extLst>
              <a:ext uri="{FF2B5EF4-FFF2-40B4-BE49-F238E27FC236}">
                <a16:creationId xmlns:a16="http://schemas.microsoft.com/office/drawing/2014/main" id="{33663903-41DD-413B-AB8C-9F42D238C61E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4387159" y="3643500"/>
            <a:ext cx="3420000" cy="2382651"/>
          </a:xfr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33" name="Content Placeholder 4">
            <a:extLst>
              <a:ext uri="{FF2B5EF4-FFF2-40B4-BE49-F238E27FC236}">
                <a16:creationId xmlns:a16="http://schemas.microsoft.com/office/drawing/2014/main" id="{82AAA3FA-E48E-4E4C-8D76-08BF173CE096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7973424" y="3643500"/>
            <a:ext cx="3420000" cy="2382651"/>
          </a:xfr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35" name="Content Header 2">
            <a:extLst>
              <a:ext uri="{FF2B5EF4-FFF2-40B4-BE49-F238E27FC236}">
                <a16:creationId xmlns:a16="http://schemas.microsoft.com/office/drawing/2014/main" id="{89F404A6-871E-4316-91C4-E577D8E03200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800894" y="3021643"/>
            <a:ext cx="3420000" cy="460945"/>
          </a:xfrm>
        </p:spPr>
        <p:txBody>
          <a:bodyPr/>
          <a:lstStyle>
            <a:lvl1pPr marL="0" indent="0">
              <a:lnSpc>
                <a:spcPct val="100000"/>
              </a:lnSpc>
              <a:buNone/>
              <a:defRPr sz="1800">
                <a:latin typeface="+mj-lt"/>
              </a:defRPr>
            </a:lvl1pPr>
          </a:lstStyle>
          <a:p>
            <a:pPr lvl="0"/>
            <a:r>
              <a:rPr lang="en-US" noProof="0"/>
              <a:t>Header</a:t>
            </a:r>
          </a:p>
        </p:txBody>
      </p:sp>
      <p:sp>
        <p:nvSpPr>
          <p:cNvPr id="36" name="Content Header 3">
            <a:extLst>
              <a:ext uri="{FF2B5EF4-FFF2-40B4-BE49-F238E27FC236}">
                <a16:creationId xmlns:a16="http://schemas.microsoft.com/office/drawing/2014/main" id="{F37010D9-0206-4FA6-8EB0-4A74785D5855}"/>
              </a:ext>
            </a:extLst>
          </p:cNvPr>
          <p:cNvSpPr>
            <a:spLocks noGrp="1"/>
          </p:cNvSpPr>
          <p:nvPr>
            <p:ph sz="half" idx="16" hasCustomPrompt="1"/>
          </p:nvPr>
        </p:nvSpPr>
        <p:spPr>
          <a:xfrm>
            <a:off x="4387159" y="3021643"/>
            <a:ext cx="3420000" cy="460945"/>
          </a:xfrm>
        </p:spPr>
        <p:txBody>
          <a:bodyPr/>
          <a:lstStyle>
            <a:lvl1pPr marL="0" indent="0">
              <a:lnSpc>
                <a:spcPct val="100000"/>
              </a:lnSpc>
              <a:buNone/>
              <a:defRPr sz="1800">
                <a:latin typeface="+mj-lt"/>
              </a:defRPr>
            </a:lvl1pPr>
          </a:lstStyle>
          <a:p>
            <a:pPr lvl="0"/>
            <a:r>
              <a:rPr lang="en-US" noProof="0"/>
              <a:t>Header</a:t>
            </a:r>
          </a:p>
        </p:txBody>
      </p:sp>
      <p:sp>
        <p:nvSpPr>
          <p:cNvPr id="37" name="Content Header 4">
            <a:extLst>
              <a:ext uri="{FF2B5EF4-FFF2-40B4-BE49-F238E27FC236}">
                <a16:creationId xmlns:a16="http://schemas.microsoft.com/office/drawing/2014/main" id="{5CBA984A-AB57-4AE4-896F-42CC2AAB8B5D}"/>
              </a:ext>
            </a:extLst>
          </p:cNvPr>
          <p:cNvSpPr>
            <a:spLocks noGrp="1"/>
          </p:cNvSpPr>
          <p:nvPr>
            <p:ph sz="half" idx="17" hasCustomPrompt="1"/>
          </p:nvPr>
        </p:nvSpPr>
        <p:spPr>
          <a:xfrm>
            <a:off x="7973424" y="3021643"/>
            <a:ext cx="3420000" cy="460945"/>
          </a:xfrm>
        </p:spPr>
        <p:txBody>
          <a:bodyPr/>
          <a:lstStyle>
            <a:lvl1pPr marL="0" indent="0">
              <a:lnSpc>
                <a:spcPct val="100000"/>
              </a:lnSpc>
              <a:buNone/>
              <a:defRPr sz="1800">
                <a:latin typeface="+mj-lt"/>
              </a:defRPr>
            </a:lvl1pPr>
          </a:lstStyle>
          <a:p>
            <a:pPr lvl="0"/>
            <a:r>
              <a:rPr lang="en-US" noProof="0"/>
              <a:t>Header</a:t>
            </a:r>
          </a:p>
        </p:txBody>
      </p: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B7A8DADA-A3F9-464A-B9BA-25A365C1AC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4304027" y="2743200"/>
            <a:ext cx="0" cy="3644900"/>
          </a:xfrm>
          <a:prstGeom prst="line">
            <a:avLst/>
          </a:prstGeom>
          <a:ln w="3175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00216F6A-AB47-4B4B-9DD2-361F771E61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7890293" y="2743200"/>
            <a:ext cx="0" cy="3644900"/>
          </a:xfrm>
          <a:prstGeom prst="line">
            <a:avLst/>
          </a:prstGeom>
          <a:ln w="3175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683974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3 Col Content w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0" name="Group 79"/>
          <p:cNvGrpSpPr/>
          <p:nvPr/>
        </p:nvGrpSpPr>
        <p:grpSpPr>
          <a:xfrm flipH="1">
            <a:off x="38100" y="0"/>
            <a:ext cx="12584114" cy="6853238"/>
            <a:chOff x="-417513" y="0"/>
            <a:chExt cx="12584114" cy="6853238"/>
          </a:xfrm>
        </p:grpSpPr>
        <p:sp>
          <p:nvSpPr>
            <p:cNvPr id="81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0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1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sp>
        <p:nvSpPr>
          <p:cNvPr id="6" name="Slide Number Placeholder 5"/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/>
          <a:p>
            <a:fld id="{A204E297-2C47-40A4-842B-FD18E4874900}" type="slidenum">
              <a:rPr lang="en-US" noProof="0" smtClean="0"/>
              <a:t>‹#›</a:t>
            </a:fld>
            <a:endParaRPr lang="en-US" noProof="0"/>
          </a:p>
        </p:txBody>
      </p:sp>
      <p:sp>
        <p:nvSpPr>
          <p:cNvPr id="16" name="Isosceles Triangle 15">
            <a:extLst>
              <a:ext uri="{FF2B5EF4-FFF2-40B4-BE49-F238E27FC236}">
                <a16:creationId xmlns:a16="http://schemas.microsoft.com/office/drawing/2014/main" id="{E50B9CD5-BF82-4FA5-965C-3A2910331D2B}"/>
              </a:ext>
            </a:extLst>
          </p:cNvPr>
          <p:cNvSpPr/>
          <p:nvPr userDrawn="1"/>
        </p:nvSpPr>
        <p:spPr>
          <a:xfrm rot="16786340" flipV="1">
            <a:off x="2543487" y="816217"/>
            <a:ext cx="1335707" cy="698164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C112C725-A112-4CA5-AF43-E92C44765DAD}"/>
              </a:ext>
            </a:extLst>
          </p:cNvPr>
          <p:cNvSpPr/>
          <p:nvPr userDrawn="1"/>
        </p:nvSpPr>
        <p:spPr>
          <a:xfrm flipV="1">
            <a:off x="1" y="0"/>
            <a:ext cx="3421063" cy="2408104"/>
          </a:xfrm>
          <a:custGeom>
            <a:avLst/>
            <a:gdLst>
              <a:gd name="connsiteX0" fmla="*/ 1612831 w 4537613"/>
              <a:gd name="connsiteY0" fmla="*/ 0 h 3194050"/>
              <a:gd name="connsiteX1" fmla="*/ 1842601 w 4537613"/>
              <a:gd name="connsiteY1" fmla="*/ 4707 h 3194050"/>
              <a:gd name="connsiteX2" fmla="*/ 2072371 w 4537613"/>
              <a:gd name="connsiteY2" fmla="*/ 30596 h 3194050"/>
              <a:gd name="connsiteX3" fmla="*/ 2314109 w 4537613"/>
              <a:gd name="connsiteY3" fmla="*/ 68253 h 3194050"/>
              <a:gd name="connsiteX4" fmla="*/ 2551059 w 4537613"/>
              <a:gd name="connsiteY4" fmla="*/ 124738 h 3194050"/>
              <a:gd name="connsiteX5" fmla="*/ 2792797 w 4537613"/>
              <a:gd name="connsiteY5" fmla="*/ 192991 h 3194050"/>
              <a:gd name="connsiteX6" fmla="*/ 3029747 w 4537613"/>
              <a:gd name="connsiteY6" fmla="*/ 275365 h 3194050"/>
              <a:gd name="connsiteX7" fmla="*/ 3259517 w 4537613"/>
              <a:gd name="connsiteY7" fmla="*/ 376568 h 3194050"/>
              <a:gd name="connsiteX8" fmla="*/ 3482107 w 4537613"/>
              <a:gd name="connsiteY8" fmla="*/ 482477 h 3194050"/>
              <a:gd name="connsiteX9" fmla="*/ 3687942 w 4537613"/>
              <a:gd name="connsiteY9" fmla="*/ 607215 h 3194050"/>
              <a:gd name="connsiteX10" fmla="*/ 3879418 w 4537613"/>
              <a:gd name="connsiteY10" fmla="*/ 746074 h 3194050"/>
              <a:gd name="connsiteX11" fmla="*/ 4051745 w 4537613"/>
              <a:gd name="connsiteY11" fmla="*/ 903762 h 3194050"/>
              <a:gd name="connsiteX12" fmla="*/ 4204925 w 4537613"/>
              <a:gd name="connsiteY12" fmla="*/ 1066157 h 3194050"/>
              <a:gd name="connsiteX13" fmla="*/ 4269548 w 4537613"/>
              <a:gd name="connsiteY13" fmla="*/ 1153238 h 3194050"/>
              <a:gd name="connsiteX14" fmla="*/ 4331778 w 4537613"/>
              <a:gd name="connsiteY14" fmla="*/ 1240319 h 3194050"/>
              <a:gd name="connsiteX15" fmla="*/ 4384433 w 4537613"/>
              <a:gd name="connsiteY15" fmla="*/ 1334461 h 3194050"/>
              <a:gd name="connsiteX16" fmla="*/ 4427515 w 4537613"/>
              <a:gd name="connsiteY16" fmla="*/ 1435663 h 3194050"/>
              <a:gd name="connsiteX17" fmla="*/ 4465810 w 4537613"/>
              <a:gd name="connsiteY17" fmla="*/ 1536866 h 3194050"/>
              <a:gd name="connsiteX18" fmla="*/ 4499318 w 4537613"/>
              <a:gd name="connsiteY18" fmla="*/ 1635715 h 3194050"/>
              <a:gd name="connsiteX19" fmla="*/ 4523253 w 4537613"/>
              <a:gd name="connsiteY19" fmla="*/ 1743978 h 3194050"/>
              <a:gd name="connsiteX20" fmla="*/ 4537613 w 4537613"/>
              <a:gd name="connsiteY20" fmla="*/ 1849887 h 3194050"/>
              <a:gd name="connsiteX21" fmla="*/ 4530433 w 4537613"/>
              <a:gd name="connsiteY21" fmla="*/ 1962858 h 3194050"/>
              <a:gd name="connsiteX22" fmla="*/ 4518466 w 4537613"/>
              <a:gd name="connsiteY22" fmla="*/ 2068767 h 3194050"/>
              <a:gd name="connsiteX23" fmla="*/ 4499318 w 4537613"/>
              <a:gd name="connsiteY23" fmla="*/ 2162909 h 3194050"/>
              <a:gd name="connsiteX24" fmla="*/ 4465810 w 4537613"/>
              <a:gd name="connsiteY24" fmla="*/ 2264111 h 3194050"/>
              <a:gd name="connsiteX25" fmla="*/ 4427515 w 4537613"/>
              <a:gd name="connsiteY25" fmla="*/ 2351193 h 3194050"/>
              <a:gd name="connsiteX26" fmla="*/ 4384433 w 4537613"/>
              <a:gd name="connsiteY26" fmla="*/ 2433567 h 3194050"/>
              <a:gd name="connsiteX27" fmla="*/ 4331778 w 4537613"/>
              <a:gd name="connsiteY27" fmla="*/ 2513587 h 3194050"/>
              <a:gd name="connsiteX28" fmla="*/ 4274335 w 4537613"/>
              <a:gd name="connsiteY28" fmla="*/ 2588901 h 3194050"/>
              <a:gd name="connsiteX29" fmla="*/ 4140302 w 4537613"/>
              <a:gd name="connsiteY29" fmla="*/ 2720699 h 3194050"/>
              <a:gd name="connsiteX30" fmla="*/ 3979942 w 4537613"/>
              <a:gd name="connsiteY30" fmla="*/ 2840730 h 3194050"/>
              <a:gd name="connsiteX31" fmla="*/ 3807614 w 4537613"/>
              <a:gd name="connsiteY31" fmla="*/ 2941933 h 3194050"/>
              <a:gd name="connsiteX32" fmla="*/ 3623320 w 4537613"/>
              <a:gd name="connsiteY32" fmla="*/ 3029014 h 3194050"/>
              <a:gd name="connsiteX33" fmla="*/ 3424664 w 4537613"/>
              <a:gd name="connsiteY33" fmla="*/ 3097267 h 3194050"/>
              <a:gd name="connsiteX34" fmla="*/ 3221222 w 4537613"/>
              <a:gd name="connsiteY34" fmla="*/ 3160812 h 3194050"/>
              <a:gd name="connsiteX35" fmla="*/ 3070007 w 4537613"/>
              <a:gd name="connsiteY35" fmla="*/ 3194050 h 3194050"/>
              <a:gd name="connsiteX36" fmla="*/ 1273362 w 4537613"/>
              <a:gd name="connsiteY36" fmla="*/ 3194050 h 3194050"/>
              <a:gd name="connsiteX37" fmla="*/ 1215520 w 4537613"/>
              <a:gd name="connsiteY37" fmla="*/ 3179641 h 3194050"/>
              <a:gd name="connsiteX38" fmla="*/ 1031226 w 4537613"/>
              <a:gd name="connsiteY38" fmla="*/ 3123156 h 3194050"/>
              <a:gd name="connsiteX39" fmla="*/ 844537 w 4537613"/>
              <a:gd name="connsiteY39" fmla="*/ 3054903 h 3194050"/>
              <a:gd name="connsiteX40" fmla="*/ 667423 w 4537613"/>
              <a:gd name="connsiteY40" fmla="*/ 2979589 h 3194050"/>
              <a:gd name="connsiteX41" fmla="*/ 495095 w 4537613"/>
              <a:gd name="connsiteY41" fmla="*/ 2885448 h 3194050"/>
              <a:gd name="connsiteX42" fmla="*/ 327554 w 4537613"/>
              <a:gd name="connsiteY42" fmla="*/ 2777184 h 3194050"/>
              <a:gd name="connsiteX43" fmla="*/ 174374 w 4537613"/>
              <a:gd name="connsiteY43" fmla="*/ 2659507 h 3194050"/>
              <a:gd name="connsiteX44" fmla="*/ 33161 w 4537613"/>
              <a:gd name="connsiteY44" fmla="*/ 2527709 h 3194050"/>
              <a:gd name="connsiteX45" fmla="*/ 0 w 4537613"/>
              <a:gd name="connsiteY45" fmla="*/ 2488332 h 3194050"/>
              <a:gd name="connsiteX46" fmla="*/ 0 w 4537613"/>
              <a:gd name="connsiteY46" fmla="*/ 575618 h 3194050"/>
              <a:gd name="connsiteX47" fmla="*/ 85817 w 4537613"/>
              <a:gd name="connsiteY47" fmla="*/ 494245 h 3194050"/>
              <a:gd name="connsiteX48" fmla="*/ 231817 w 4537613"/>
              <a:gd name="connsiteY48" fmla="*/ 381275 h 3194050"/>
              <a:gd name="connsiteX49" fmla="*/ 399358 w 4537613"/>
              <a:gd name="connsiteY49" fmla="*/ 282426 h 3194050"/>
              <a:gd name="connsiteX50" fmla="*/ 576472 w 4537613"/>
              <a:gd name="connsiteY50" fmla="*/ 192991 h 3194050"/>
              <a:gd name="connsiteX51" fmla="*/ 767947 w 4537613"/>
              <a:gd name="connsiteY51" fmla="*/ 124738 h 3194050"/>
              <a:gd name="connsiteX52" fmla="*/ 973783 w 4537613"/>
              <a:gd name="connsiteY52" fmla="*/ 68253 h 3194050"/>
              <a:gd name="connsiteX53" fmla="*/ 1177225 w 4537613"/>
              <a:gd name="connsiteY53" fmla="*/ 23536 h 3194050"/>
              <a:gd name="connsiteX54" fmla="*/ 1395028 w 4537613"/>
              <a:gd name="connsiteY54" fmla="*/ 4707 h 3194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</a:cxnLst>
            <a:rect l="l" t="t" r="r" b="b"/>
            <a:pathLst>
              <a:path w="4537613" h="3194050">
                <a:moveTo>
                  <a:pt x="1612831" y="0"/>
                </a:moveTo>
                <a:lnTo>
                  <a:pt x="1842601" y="4707"/>
                </a:lnTo>
                <a:lnTo>
                  <a:pt x="2072371" y="30596"/>
                </a:lnTo>
                <a:lnTo>
                  <a:pt x="2314109" y="68253"/>
                </a:lnTo>
                <a:lnTo>
                  <a:pt x="2551059" y="124738"/>
                </a:lnTo>
                <a:lnTo>
                  <a:pt x="2792797" y="192991"/>
                </a:lnTo>
                <a:lnTo>
                  <a:pt x="3029747" y="275365"/>
                </a:lnTo>
                <a:lnTo>
                  <a:pt x="3259517" y="376568"/>
                </a:lnTo>
                <a:lnTo>
                  <a:pt x="3482107" y="482477"/>
                </a:lnTo>
                <a:lnTo>
                  <a:pt x="3687942" y="607215"/>
                </a:lnTo>
                <a:lnTo>
                  <a:pt x="3879418" y="746074"/>
                </a:lnTo>
                <a:lnTo>
                  <a:pt x="4051745" y="903762"/>
                </a:lnTo>
                <a:lnTo>
                  <a:pt x="4204925" y="1066157"/>
                </a:lnTo>
                <a:lnTo>
                  <a:pt x="4269548" y="1153238"/>
                </a:lnTo>
                <a:lnTo>
                  <a:pt x="4331778" y="1240319"/>
                </a:lnTo>
                <a:lnTo>
                  <a:pt x="4384433" y="1334461"/>
                </a:lnTo>
                <a:lnTo>
                  <a:pt x="4427515" y="1435663"/>
                </a:lnTo>
                <a:lnTo>
                  <a:pt x="4465810" y="1536866"/>
                </a:lnTo>
                <a:lnTo>
                  <a:pt x="4499318" y="1635715"/>
                </a:lnTo>
                <a:lnTo>
                  <a:pt x="4523253" y="1743978"/>
                </a:lnTo>
                <a:lnTo>
                  <a:pt x="4537613" y="1849887"/>
                </a:lnTo>
                <a:lnTo>
                  <a:pt x="4530433" y="1962858"/>
                </a:lnTo>
                <a:lnTo>
                  <a:pt x="4518466" y="2068767"/>
                </a:lnTo>
                <a:lnTo>
                  <a:pt x="4499318" y="2162909"/>
                </a:lnTo>
                <a:lnTo>
                  <a:pt x="4465810" y="2264111"/>
                </a:lnTo>
                <a:lnTo>
                  <a:pt x="4427515" y="2351193"/>
                </a:lnTo>
                <a:lnTo>
                  <a:pt x="4384433" y="2433567"/>
                </a:lnTo>
                <a:lnTo>
                  <a:pt x="4331778" y="2513587"/>
                </a:lnTo>
                <a:lnTo>
                  <a:pt x="4274335" y="2588901"/>
                </a:lnTo>
                <a:lnTo>
                  <a:pt x="4140302" y="2720699"/>
                </a:lnTo>
                <a:lnTo>
                  <a:pt x="3979942" y="2840730"/>
                </a:lnTo>
                <a:lnTo>
                  <a:pt x="3807614" y="2941933"/>
                </a:lnTo>
                <a:lnTo>
                  <a:pt x="3623320" y="3029014"/>
                </a:lnTo>
                <a:lnTo>
                  <a:pt x="3424664" y="3097267"/>
                </a:lnTo>
                <a:lnTo>
                  <a:pt x="3221222" y="3160812"/>
                </a:lnTo>
                <a:lnTo>
                  <a:pt x="3070007" y="3194050"/>
                </a:lnTo>
                <a:lnTo>
                  <a:pt x="1273362" y="3194050"/>
                </a:lnTo>
                <a:lnTo>
                  <a:pt x="1215520" y="3179641"/>
                </a:lnTo>
                <a:lnTo>
                  <a:pt x="1031226" y="3123156"/>
                </a:lnTo>
                <a:lnTo>
                  <a:pt x="844537" y="3054903"/>
                </a:lnTo>
                <a:lnTo>
                  <a:pt x="667423" y="2979589"/>
                </a:lnTo>
                <a:lnTo>
                  <a:pt x="495095" y="2885448"/>
                </a:lnTo>
                <a:lnTo>
                  <a:pt x="327554" y="2777184"/>
                </a:lnTo>
                <a:lnTo>
                  <a:pt x="174374" y="2659507"/>
                </a:lnTo>
                <a:lnTo>
                  <a:pt x="33161" y="2527709"/>
                </a:lnTo>
                <a:lnTo>
                  <a:pt x="0" y="2488332"/>
                </a:lnTo>
                <a:lnTo>
                  <a:pt x="0" y="575618"/>
                </a:lnTo>
                <a:lnTo>
                  <a:pt x="85817" y="494245"/>
                </a:lnTo>
                <a:lnTo>
                  <a:pt x="231817" y="381275"/>
                </a:lnTo>
                <a:lnTo>
                  <a:pt x="399358" y="282426"/>
                </a:lnTo>
                <a:lnTo>
                  <a:pt x="576472" y="192991"/>
                </a:lnTo>
                <a:lnTo>
                  <a:pt x="767947" y="124738"/>
                </a:lnTo>
                <a:lnTo>
                  <a:pt x="973783" y="68253"/>
                </a:lnTo>
                <a:lnTo>
                  <a:pt x="1177225" y="23536"/>
                </a:lnTo>
                <a:lnTo>
                  <a:pt x="1395028" y="4707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2" name="Title 1"/>
          <p:cNvSpPr>
            <a:spLocks noGrp="1"/>
          </p:cNvSpPr>
          <p:nvPr userDrawn="1">
            <p:ph type="title"/>
          </p:nvPr>
        </p:nvSpPr>
        <p:spPr>
          <a:xfrm>
            <a:off x="30662" y="-10806"/>
            <a:ext cx="3112552" cy="245644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5" name="Footer Placeholder 4"/>
          <p:cNvSpPr>
            <a:spLocks noGrp="1"/>
          </p:cNvSpPr>
          <p:nvPr userDrawn="1">
            <p:ph type="ftr" sz="quarter" idx="11"/>
          </p:nvPr>
        </p:nvSpPr>
        <p:spPr>
          <a:xfrm>
            <a:off x="800894" y="6227064"/>
            <a:ext cx="10588752" cy="320040"/>
          </a:xfrm>
        </p:spPr>
        <p:txBody>
          <a:bodyPr/>
          <a:lstStyle/>
          <a:p>
            <a:endParaRPr lang="en-US" noProof="0"/>
          </a:p>
        </p:txBody>
      </p:sp>
      <p:sp>
        <p:nvSpPr>
          <p:cNvPr id="31" name="Content Placeholder 2">
            <a:extLst>
              <a:ext uri="{FF2B5EF4-FFF2-40B4-BE49-F238E27FC236}">
                <a16:creationId xmlns:a16="http://schemas.microsoft.com/office/drawing/2014/main" id="{E62201C3-EEF2-4D1D-B8AB-52AA59DD67A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00894" y="4768915"/>
            <a:ext cx="3420000" cy="1052827"/>
          </a:xfr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</p:txBody>
      </p:sp>
      <p:sp>
        <p:nvSpPr>
          <p:cNvPr id="32" name="Content Placeholder 3">
            <a:extLst>
              <a:ext uri="{FF2B5EF4-FFF2-40B4-BE49-F238E27FC236}">
                <a16:creationId xmlns:a16="http://schemas.microsoft.com/office/drawing/2014/main" id="{33663903-41DD-413B-AB8C-9F42D238C61E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4387159" y="4768915"/>
            <a:ext cx="3420000" cy="1052827"/>
          </a:xfr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</p:txBody>
      </p:sp>
      <p:sp>
        <p:nvSpPr>
          <p:cNvPr id="33" name="Content Placeholder 4">
            <a:extLst>
              <a:ext uri="{FF2B5EF4-FFF2-40B4-BE49-F238E27FC236}">
                <a16:creationId xmlns:a16="http://schemas.microsoft.com/office/drawing/2014/main" id="{82AAA3FA-E48E-4E4C-8D76-08BF173CE096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7973424" y="4768915"/>
            <a:ext cx="3420000" cy="1052827"/>
          </a:xfr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</p:txBody>
      </p:sp>
      <p:sp>
        <p:nvSpPr>
          <p:cNvPr id="35" name="Content Header 2">
            <a:extLst>
              <a:ext uri="{FF2B5EF4-FFF2-40B4-BE49-F238E27FC236}">
                <a16:creationId xmlns:a16="http://schemas.microsoft.com/office/drawing/2014/main" id="{89F404A6-871E-4316-91C4-E577D8E03200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800894" y="4147058"/>
            <a:ext cx="3420000" cy="460945"/>
          </a:xfrm>
        </p:spPr>
        <p:txBody>
          <a:bodyPr/>
          <a:lstStyle>
            <a:lvl1pPr marL="0" indent="0">
              <a:lnSpc>
                <a:spcPct val="100000"/>
              </a:lnSpc>
              <a:buNone/>
              <a:defRPr sz="1800">
                <a:latin typeface="+mj-lt"/>
              </a:defRPr>
            </a:lvl1pPr>
          </a:lstStyle>
          <a:p>
            <a:pPr lvl="0"/>
            <a:r>
              <a:rPr lang="en-US" noProof="0"/>
              <a:t>Header</a:t>
            </a:r>
          </a:p>
        </p:txBody>
      </p:sp>
      <p:sp>
        <p:nvSpPr>
          <p:cNvPr id="36" name="Content Header 3">
            <a:extLst>
              <a:ext uri="{FF2B5EF4-FFF2-40B4-BE49-F238E27FC236}">
                <a16:creationId xmlns:a16="http://schemas.microsoft.com/office/drawing/2014/main" id="{F37010D9-0206-4FA6-8EB0-4A74785D5855}"/>
              </a:ext>
            </a:extLst>
          </p:cNvPr>
          <p:cNvSpPr>
            <a:spLocks noGrp="1"/>
          </p:cNvSpPr>
          <p:nvPr>
            <p:ph sz="half" idx="16" hasCustomPrompt="1"/>
          </p:nvPr>
        </p:nvSpPr>
        <p:spPr>
          <a:xfrm>
            <a:off x="4387159" y="4147058"/>
            <a:ext cx="3420000" cy="460945"/>
          </a:xfrm>
        </p:spPr>
        <p:txBody>
          <a:bodyPr/>
          <a:lstStyle>
            <a:lvl1pPr marL="0" indent="0">
              <a:lnSpc>
                <a:spcPct val="100000"/>
              </a:lnSpc>
              <a:buNone/>
              <a:defRPr sz="1800">
                <a:latin typeface="+mj-lt"/>
              </a:defRPr>
            </a:lvl1pPr>
          </a:lstStyle>
          <a:p>
            <a:pPr lvl="0"/>
            <a:r>
              <a:rPr lang="en-US" noProof="0"/>
              <a:t>Header</a:t>
            </a:r>
          </a:p>
        </p:txBody>
      </p:sp>
      <p:sp>
        <p:nvSpPr>
          <p:cNvPr id="37" name="Content Header 4">
            <a:extLst>
              <a:ext uri="{FF2B5EF4-FFF2-40B4-BE49-F238E27FC236}">
                <a16:creationId xmlns:a16="http://schemas.microsoft.com/office/drawing/2014/main" id="{5CBA984A-AB57-4AE4-896F-42CC2AAB8B5D}"/>
              </a:ext>
            </a:extLst>
          </p:cNvPr>
          <p:cNvSpPr>
            <a:spLocks noGrp="1"/>
          </p:cNvSpPr>
          <p:nvPr>
            <p:ph sz="half" idx="17" hasCustomPrompt="1"/>
          </p:nvPr>
        </p:nvSpPr>
        <p:spPr>
          <a:xfrm>
            <a:off x="7973424" y="4147058"/>
            <a:ext cx="3420000" cy="460945"/>
          </a:xfrm>
        </p:spPr>
        <p:txBody>
          <a:bodyPr/>
          <a:lstStyle>
            <a:lvl1pPr marL="0" indent="0">
              <a:lnSpc>
                <a:spcPct val="100000"/>
              </a:lnSpc>
              <a:buNone/>
              <a:defRPr sz="1800">
                <a:latin typeface="+mj-lt"/>
              </a:defRPr>
            </a:lvl1pPr>
          </a:lstStyle>
          <a:p>
            <a:pPr lvl="0"/>
            <a:r>
              <a:rPr lang="en-US" noProof="0"/>
              <a:t>Header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0D4343E1-2980-4553-8C60-26A8B5828B97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800856" y="3125086"/>
            <a:ext cx="844171" cy="844171"/>
          </a:xfrm>
        </p:spPr>
        <p:txBody>
          <a:bodyPr anchor="ctr"/>
          <a:lstStyle>
            <a:lvl1pPr marL="0" indent="0" algn="ctr">
              <a:buNone/>
              <a:defRPr i="1"/>
            </a:lvl1pPr>
          </a:lstStyle>
          <a:p>
            <a:r>
              <a:rPr lang="en-US" noProof="0"/>
              <a:t>Insert Icon or Photo</a:t>
            </a:r>
          </a:p>
        </p:txBody>
      </p:sp>
      <p:sp>
        <p:nvSpPr>
          <p:cNvPr id="38" name="Picture Placeholder 3">
            <a:extLst>
              <a:ext uri="{FF2B5EF4-FFF2-40B4-BE49-F238E27FC236}">
                <a16:creationId xmlns:a16="http://schemas.microsoft.com/office/drawing/2014/main" id="{846F92BA-F8BE-4831-B110-5971C889D4CC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4386327" y="3125086"/>
            <a:ext cx="844171" cy="844171"/>
          </a:xfrm>
        </p:spPr>
        <p:txBody>
          <a:bodyPr anchor="ctr"/>
          <a:lstStyle>
            <a:lvl1pPr marL="0" indent="0" algn="ctr">
              <a:buNone/>
              <a:defRPr i="1"/>
            </a:lvl1pPr>
          </a:lstStyle>
          <a:p>
            <a:r>
              <a:rPr lang="en-US" noProof="0"/>
              <a:t>Insert Icon or Photo</a:t>
            </a:r>
          </a:p>
        </p:txBody>
      </p:sp>
      <p:sp>
        <p:nvSpPr>
          <p:cNvPr id="39" name="Picture Placeholder 3">
            <a:extLst>
              <a:ext uri="{FF2B5EF4-FFF2-40B4-BE49-F238E27FC236}">
                <a16:creationId xmlns:a16="http://schemas.microsoft.com/office/drawing/2014/main" id="{AE359D84-4C76-4CD0-B624-6DF850A10C49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7955931" y="3125086"/>
            <a:ext cx="844171" cy="844171"/>
          </a:xfrm>
        </p:spPr>
        <p:txBody>
          <a:bodyPr anchor="ctr"/>
          <a:lstStyle>
            <a:lvl1pPr marL="0" indent="0" algn="ctr">
              <a:buNone/>
              <a:defRPr i="1"/>
            </a:lvl1pPr>
          </a:lstStyle>
          <a:p>
            <a:r>
              <a:rPr lang="en-US" noProof="0"/>
              <a:t>Insert Icon or Photo</a:t>
            </a:r>
          </a:p>
        </p:txBody>
      </p: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4E4E82A4-1189-4AC3-95D5-D2435A63BE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4304027" y="2743200"/>
            <a:ext cx="0" cy="3644900"/>
          </a:xfrm>
          <a:prstGeom prst="line">
            <a:avLst/>
          </a:prstGeom>
          <a:ln w="3175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65703E44-581C-4B41-9496-94E20343DF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7890293" y="2743200"/>
            <a:ext cx="0" cy="3644900"/>
          </a:xfrm>
          <a:prstGeom prst="line">
            <a:avLst/>
          </a:prstGeom>
          <a:ln w="3175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775577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3 Col Content w Numb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0" name="Group 79"/>
          <p:cNvGrpSpPr/>
          <p:nvPr/>
        </p:nvGrpSpPr>
        <p:grpSpPr>
          <a:xfrm flipH="1">
            <a:off x="0" y="0"/>
            <a:ext cx="12584114" cy="6853238"/>
            <a:chOff x="-417513" y="0"/>
            <a:chExt cx="12584114" cy="6853238"/>
          </a:xfrm>
        </p:grpSpPr>
        <p:sp>
          <p:nvSpPr>
            <p:cNvPr id="82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0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1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0A2B57-AC62-4574-AC7D-7953A169D2FB}" type="datetimeFigureOut">
              <a:rPr lang="en-US" noProof="0" smtClean="0"/>
              <a:t>1/10/2023</a:t>
            </a:fld>
            <a:endParaRPr lang="en-US" noProof="0"/>
          </a:p>
        </p:txBody>
      </p:sp>
      <p:sp>
        <p:nvSpPr>
          <p:cNvPr id="6" name="Slide Number Placeholder 5"/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/>
          <a:p>
            <a:fld id="{A204E297-2C47-40A4-842B-FD18E4874900}" type="slidenum">
              <a:rPr lang="en-US" noProof="0" smtClean="0"/>
              <a:t>‹#›</a:t>
            </a:fld>
            <a:endParaRPr lang="en-US" noProof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903349DA-09EE-462C-94DB-80E15A5F4FAE}"/>
              </a:ext>
            </a:extLst>
          </p:cNvPr>
          <p:cNvGrpSpPr/>
          <p:nvPr userDrawn="1"/>
        </p:nvGrpSpPr>
        <p:grpSpPr>
          <a:xfrm>
            <a:off x="0" y="4134156"/>
            <a:ext cx="3869619" cy="2723844"/>
            <a:chOff x="1" y="3649663"/>
            <a:chExt cx="4537613" cy="3194050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16" name="Isosceles Triangle 15">
              <a:extLst>
                <a:ext uri="{FF2B5EF4-FFF2-40B4-BE49-F238E27FC236}">
                  <a16:creationId xmlns:a16="http://schemas.microsoft.com/office/drawing/2014/main" id="{E50B9CD5-BF82-4FA5-965C-3A2910331D2B}"/>
                </a:ext>
              </a:extLst>
            </p:cNvPr>
            <p:cNvSpPr/>
            <p:nvPr userDrawn="1"/>
          </p:nvSpPr>
          <p:spPr>
            <a:xfrm rot="1415293">
              <a:off x="1849954" y="3656856"/>
              <a:ext cx="1771648" cy="926029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C112C725-A112-4CA5-AF43-E92C44765DAD}"/>
                </a:ext>
              </a:extLst>
            </p:cNvPr>
            <p:cNvSpPr/>
            <p:nvPr userDrawn="1"/>
          </p:nvSpPr>
          <p:spPr>
            <a:xfrm>
              <a:off x="1" y="3649663"/>
              <a:ext cx="4537613" cy="3194050"/>
            </a:xfrm>
            <a:custGeom>
              <a:avLst/>
              <a:gdLst>
                <a:gd name="connsiteX0" fmla="*/ 1612831 w 4537613"/>
                <a:gd name="connsiteY0" fmla="*/ 0 h 3194050"/>
                <a:gd name="connsiteX1" fmla="*/ 1842601 w 4537613"/>
                <a:gd name="connsiteY1" fmla="*/ 4707 h 3194050"/>
                <a:gd name="connsiteX2" fmla="*/ 2072371 w 4537613"/>
                <a:gd name="connsiteY2" fmla="*/ 30596 h 3194050"/>
                <a:gd name="connsiteX3" fmla="*/ 2314109 w 4537613"/>
                <a:gd name="connsiteY3" fmla="*/ 68253 h 3194050"/>
                <a:gd name="connsiteX4" fmla="*/ 2551059 w 4537613"/>
                <a:gd name="connsiteY4" fmla="*/ 124738 h 3194050"/>
                <a:gd name="connsiteX5" fmla="*/ 2792797 w 4537613"/>
                <a:gd name="connsiteY5" fmla="*/ 192991 h 3194050"/>
                <a:gd name="connsiteX6" fmla="*/ 3029747 w 4537613"/>
                <a:gd name="connsiteY6" fmla="*/ 275365 h 3194050"/>
                <a:gd name="connsiteX7" fmla="*/ 3259517 w 4537613"/>
                <a:gd name="connsiteY7" fmla="*/ 376568 h 3194050"/>
                <a:gd name="connsiteX8" fmla="*/ 3482107 w 4537613"/>
                <a:gd name="connsiteY8" fmla="*/ 482477 h 3194050"/>
                <a:gd name="connsiteX9" fmla="*/ 3687942 w 4537613"/>
                <a:gd name="connsiteY9" fmla="*/ 607215 h 3194050"/>
                <a:gd name="connsiteX10" fmla="*/ 3879418 w 4537613"/>
                <a:gd name="connsiteY10" fmla="*/ 746074 h 3194050"/>
                <a:gd name="connsiteX11" fmla="*/ 4051745 w 4537613"/>
                <a:gd name="connsiteY11" fmla="*/ 903762 h 3194050"/>
                <a:gd name="connsiteX12" fmla="*/ 4204925 w 4537613"/>
                <a:gd name="connsiteY12" fmla="*/ 1066157 h 3194050"/>
                <a:gd name="connsiteX13" fmla="*/ 4269548 w 4537613"/>
                <a:gd name="connsiteY13" fmla="*/ 1153238 h 3194050"/>
                <a:gd name="connsiteX14" fmla="*/ 4331778 w 4537613"/>
                <a:gd name="connsiteY14" fmla="*/ 1240319 h 3194050"/>
                <a:gd name="connsiteX15" fmla="*/ 4384433 w 4537613"/>
                <a:gd name="connsiteY15" fmla="*/ 1334461 h 3194050"/>
                <a:gd name="connsiteX16" fmla="*/ 4427515 w 4537613"/>
                <a:gd name="connsiteY16" fmla="*/ 1435663 h 3194050"/>
                <a:gd name="connsiteX17" fmla="*/ 4465810 w 4537613"/>
                <a:gd name="connsiteY17" fmla="*/ 1536866 h 3194050"/>
                <a:gd name="connsiteX18" fmla="*/ 4499318 w 4537613"/>
                <a:gd name="connsiteY18" fmla="*/ 1635715 h 3194050"/>
                <a:gd name="connsiteX19" fmla="*/ 4523253 w 4537613"/>
                <a:gd name="connsiteY19" fmla="*/ 1743978 h 3194050"/>
                <a:gd name="connsiteX20" fmla="*/ 4537613 w 4537613"/>
                <a:gd name="connsiteY20" fmla="*/ 1849887 h 3194050"/>
                <a:gd name="connsiteX21" fmla="*/ 4530433 w 4537613"/>
                <a:gd name="connsiteY21" fmla="*/ 1962858 h 3194050"/>
                <a:gd name="connsiteX22" fmla="*/ 4518466 w 4537613"/>
                <a:gd name="connsiteY22" fmla="*/ 2068767 h 3194050"/>
                <a:gd name="connsiteX23" fmla="*/ 4499318 w 4537613"/>
                <a:gd name="connsiteY23" fmla="*/ 2162909 h 3194050"/>
                <a:gd name="connsiteX24" fmla="*/ 4465810 w 4537613"/>
                <a:gd name="connsiteY24" fmla="*/ 2264111 h 3194050"/>
                <a:gd name="connsiteX25" fmla="*/ 4427515 w 4537613"/>
                <a:gd name="connsiteY25" fmla="*/ 2351193 h 3194050"/>
                <a:gd name="connsiteX26" fmla="*/ 4384433 w 4537613"/>
                <a:gd name="connsiteY26" fmla="*/ 2433567 h 3194050"/>
                <a:gd name="connsiteX27" fmla="*/ 4331778 w 4537613"/>
                <a:gd name="connsiteY27" fmla="*/ 2513587 h 3194050"/>
                <a:gd name="connsiteX28" fmla="*/ 4274335 w 4537613"/>
                <a:gd name="connsiteY28" fmla="*/ 2588901 h 3194050"/>
                <a:gd name="connsiteX29" fmla="*/ 4140302 w 4537613"/>
                <a:gd name="connsiteY29" fmla="*/ 2720699 h 3194050"/>
                <a:gd name="connsiteX30" fmla="*/ 3979942 w 4537613"/>
                <a:gd name="connsiteY30" fmla="*/ 2840730 h 3194050"/>
                <a:gd name="connsiteX31" fmla="*/ 3807614 w 4537613"/>
                <a:gd name="connsiteY31" fmla="*/ 2941933 h 3194050"/>
                <a:gd name="connsiteX32" fmla="*/ 3623320 w 4537613"/>
                <a:gd name="connsiteY32" fmla="*/ 3029014 h 3194050"/>
                <a:gd name="connsiteX33" fmla="*/ 3424664 w 4537613"/>
                <a:gd name="connsiteY33" fmla="*/ 3097267 h 3194050"/>
                <a:gd name="connsiteX34" fmla="*/ 3221222 w 4537613"/>
                <a:gd name="connsiteY34" fmla="*/ 3160812 h 3194050"/>
                <a:gd name="connsiteX35" fmla="*/ 3070007 w 4537613"/>
                <a:gd name="connsiteY35" fmla="*/ 3194050 h 3194050"/>
                <a:gd name="connsiteX36" fmla="*/ 1273362 w 4537613"/>
                <a:gd name="connsiteY36" fmla="*/ 3194050 h 3194050"/>
                <a:gd name="connsiteX37" fmla="*/ 1215520 w 4537613"/>
                <a:gd name="connsiteY37" fmla="*/ 3179641 h 3194050"/>
                <a:gd name="connsiteX38" fmla="*/ 1031226 w 4537613"/>
                <a:gd name="connsiteY38" fmla="*/ 3123156 h 3194050"/>
                <a:gd name="connsiteX39" fmla="*/ 844537 w 4537613"/>
                <a:gd name="connsiteY39" fmla="*/ 3054903 h 3194050"/>
                <a:gd name="connsiteX40" fmla="*/ 667423 w 4537613"/>
                <a:gd name="connsiteY40" fmla="*/ 2979589 h 3194050"/>
                <a:gd name="connsiteX41" fmla="*/ 495095 w 4537613"/>
                <a:gd name="connsiteY41" fmla="*/ 2885448 h 3194050"/>
                <a:gd name="connsiteX42" fmla="*/ 327554 w 4537613"/>
                <a:gd name="connsiteY42" fmla="*/ 2777184 h 3194050"/>
                <a:gd name="connsiteX43" fmla="*/ 174374 w 4537613"/>
                <a:gd name="connsiteY43" fmla="*/ 2659507 h 3194050"/>
                <a:gd name="connsiteX44" fmla="*/ 33161 w 4537613"/>
                <a:gd name="connsiteY44" fmla="*/ 2527709 h 3194050"/>
                <a:gd name="connsiteX45" fmla="*/ 0 w 4537613"/>
                <a:gd name="connsiteY45" fmla="*/ 2488332 h 3194050"/>
                <a:gd name="connsiteX46" fmla="*/ 0 w 4537613"/>
                <a:gd name="connsiteY46" fmla="*/ 575618 h 3194050"/>
                <a:gd name="connsiteX47" fmla="*/ 85817 w 4537613"/>
                <a:gd name="connsiteY47" fmla="*/ 494245 h 3194050"/>
                <a:gd name="connsiteX48" fmla="*/ 231817 w 4537613"/>
                <a:gd name="connsiteY48" fmla="*/ 381275 h 3194050"/>
                <a:gd name="connsiteX49" fmla="*/ 399358 w 4537613"/>
                <a:gd name="connsiteY49" fmla="*/ 282426 h 3194050"/>
                <a:gd name="connsiteX50" fmla="*/ 576472 w 4537613"/>
                <a:gd name="connsiteY50" fmla="*/ 192991 h 3194050"/>
                <a:gd name="connsiteX51" fmla="*/ 767947 w 4537613"/>
                <a:gd name="connsiteY51" fmla="*/ 124738 h 3194050"/>
                <a:gd name="connsiteX52" fmla="*/ 973783 w 4537613"/>
                <a:gd name="connsiteY52" fmla="*/ 68253 h 3194050"/>
                <a:gd name="connsiteX53" fmla="*/ 1177225 w 4537613"/>
                <a:gd name="connsiteY53" fmla="*/ 23536 h 3194050"/>
                <a:gd name="connsiteX54" fmla="*/ 1395028 w 4537613"/>
                <a:gd name="connsiteY54" fmla="*/ 4707 h 3194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</a:cxnLst>
              <a:rect l="l" t="t" r="r" b="b"/>
              <a:pathLst>
                <a:path w="4537613" h="3194050">
                  <a:moveTo>
                    <a:pt x="1612831" y="0"/>
                  </a:moveTo>
                  <a:lnTo>
                    <a:pt x="1842601" y="4707"/>
                  </a:lnTo>
                  <a:lnTo>
                    <a:pt x="2072371" y="30596"/>
                  </a:lnTo>
                  <a:lnTo>
                    <a:pt x="2314109" y="68253"/>
                  </a:lnTo>
                  <a:lnTo>
                    <a:pt x="2551059" y="124738"/>
                  </a:lnTo>
                  <a:lnTo>
                    <a:pt x="2792797" y="192991"/>
                  </a:lnTo>
                  <a:lnTo>
                    <a:pt x="3029747" y="275365"/>
                  </a:lnTo>
                  <a:lnTo>
                    <a:pt x="3259517" y="376568"/>
                  </a:lnTo>
                  <a:lnTo>
                    <a:pt x="3482107" y="482477"/>
                  </a:lnTo>
                  <a:lnTo>
                    <a:pt x="3687942" y="607215"/>
                  </a:lnTo>
                  <a:lnTo>
                    <a:pt x="3879418" y="746074"/>
                  </a:lnTo>
                  <a:lnTo>
                    <a:pt x="4051745" y="903762"/>
                  </a:lnTo>
                  <a:lnTo>
                    <a:pt x="4204925" y="1066157"/>
                  </a:lnTo>
                  <a:lnTo>
                    <a:pt x="4269548" y="1153238"/>
                  </a:lnTo>
                  <a:lnTo>
                    <a:pt x="4331778" y="1240319"/>
                  </a:lnTo>
                  <a:lnTo>
                    <a:pt x="4384433" y="1334461"/>
                  </a:lnTo>
                  <a:lnTo>
                    <a:pt x="4427515" y="1435663"/>
                  </a:lnTo>
                  <a:lnTo>
                    <a:pt x="4465810" y="1536866"/>
                  </a:lnTo>
                  <a:lnTo>
                    <a:pt x="4499318" y="1635715"/>
                  </a:lnTo>
                  <a:lnTo>
                    <a:pt x="4523253" y="1743978"/>
                  </a:lnTo>
                  <a:lnTo>
                    <a:pt x="4537613" y="1849887"/>
                  </a:lnTo>
                  <a:lnTo>
                    <a:pt x="4530433" y="1962858"/>
                  </a:lnTo>
                  <a:lnTo>
                    <a:pt x="4518466" y="2068767"/>
                  </a:lnTo>
                  <a:lnTo>
                    <a:pt x="4499318" y="2162909"/>
                  </a:lnTo>
                  <a:lnTo>
                    <a:pt x="4465810" y="2264111"/>
                  </a:lnTo>
                  <a:lnTo>
                    <a:pt x="4427515" y="2351193"/>
                  </a:lnTo>
                  <a:lnTo>
                    <a:pt x="4384433" y="2433567"/>
                  </a:lnTo>
                  <a:lnTo>
                    <a:pt x="4331778" y="2513587"/>
                  </a:lnTo>
                  <a:lnTo>
                    <a:pt x="4274335" y="2588901"/>
                  </a:lnTo>
                  <a:lnTo>
                    <a:pt x="4140302" y="2720699"/>
                  </a:lnTo>
                  <a:lnTo>
                    <a:pt x="3979942" y="2840730"/>
                  </a:lnTo>
                  <a:lnTo>
                    <a:pt x="3807614" y="2941933"/>
                  </a:lnTo>
                  <a:lnTo>
                    <a:pt x="3623320" y="3029014"/>
                  </a:lnTo>
                  <a:lnTo>
                    <a:pt x="3424664" y="3097267"/>
                  </a:lnTo>
                  <a:lnTo>
                    <a:pt x="3221222" y="3160812"/>
                  </a:lnTo>
                  <a:lnTo>
                    <a:pt x="3070007" y="3194050"/>
                  </a:lnTo>
                  <a:lnTo>
                    <a:pt x="1273362" y="3194050"/>
                  </a:lnTo>
                  <a:lnTo>
                    <a:pt x="1215520" y="3179641"/>
                  </a:lnTo>
                  <a:lnTo>
                    <a:pt x="1031226" y="3123156"/>
                  </a:lnTo>
                  <a:lnTo>
                    <a:pt x="844537" y="3054903"/>
                  </a:lnTo>
                  <a:lnTo>
                    <a:pt x="667423" y="2979589"/>
                  </a:lnTo>
                  <a:lnTo>
                    <a:pt x="495095" y="2885448"/>
                  </a:lnTo>
                  <a:lnTo>
                    <a:pt x="327554" y="2777184"/>
                  </a:lnTo>
                  <a:lnTo>
                    <a:pt x="174374" y="2659507"/>
                  </a:lnTo>
                  <a:lnTo>
                    <a:pt x="33161" y="2527709"/>
                  </a:lnTo>
                  <a:lnTo>
                    <a:pt x="0" y="2488332"/>
                  </a:lnTo>
                  <a:lnTo>
                    <a:pt x="0" y="575618"/>
                  </a:lnTo>
                  <a:lnTo>
                    <a:pt x="85817" y="494245"/>
                  </a:lnTo>
                  <a:lnTo>
                    <a:pt x="231817" y="381275"/>
                  </a:lnTo>
                  <a:lnTo>
                    <a:pt x="399358" y="282426"/>
                  </a:lnTo>
                  <a:lnTo>
                    <a:pt x="576472" y="192991"/>
                  </a:lnTo>
                  <a:lnTo>
                    <a:pt x="767947" y="124738"/>
                  </a:lnTo>
                  <a:lnTo>
                    <a:pt x="973783" y="68253"/>
                  </a:lnTo>
                  <a:lnTo>
                    <a:pt x="1177225" y="23536"/>
                  </a:lnTo>
                  <a:lnTo>
                    <a:pt x="1395028" y="4707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</p:grpSp>
      <p:sp>
        <p:nvSpPr>
          <p:cNvPr id="2" name="Title 1"/>
          <p:cNvSpPr>
            <a:spLocks noGrp="1"/>
          </p:cNvSpPr>
          <p:nvPr userDrawn="1">
            <p:ph type="title"/>
          </p:nvPr>
        </p:nvSpPr>
        <p:spPr>
          <a:xfrm>
            <a:off x="298206" y="4119869"/>
            <a:ext cx="3112552" cy="245644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5" name="Footer Placeholder 4"/>
          <p:cNvSpPr>
            <a:spLocks noGrp="1"/>
          </p:cNvSpPr>
          <p:nvPr userDrawn="1">
            <p:ph type="ftr" sz="quarter" idx="11"/>
          </p:nvPr>
        </p:nvSpPr>
        <p:spPr/>
        <p:txBody>
          <a:bodyPr/>
          <a:lstStyle/>
          <a:p>
            <a:endParaRPr lang="en-US" noProof="0"/>
          </a:p>
        </p:txBody>
      </p:sp>
      <p:sp>
        <p:nvSpPr>
          <p:cNvPr id="31" name="Content Placeholder 2">
            <a:extLst>
              <a:ext uri="{FF2B5EF4-FFF2-40B4-BE49-F238E27FC236}">
                <a16:creationId xmlns:a16="http://schemas.microsoft.com/office/drawing/2014/main" id="{E18859FD-02A1-4EBD-B3D6-0FB3AF9D7B6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00894" y="3026920"/>
            <a:ext cx="3420000" cy="1052827"/>
          </a:xfr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</p:txBody>
      </p:sp>
      <p:sp>
        <p:nvSpPr>
          <p:cNvPr id="32" name="Content Placeholder 3">
            <a:extLst>
              <a:ext uri="{FF2B5EF4-FFF2-40B4-BE49-F238E27FC236}">
                <a16:creationId xmlns:a16="http://schemas.microsoft.com/office/drawing/2014/main" id="{90642181-CFD1-4C77-B057-A56CE72F014C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4387159" y="3026920"/>
            <a:ext cx="3420000" cy="1052827"/>
          </a:xfr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</p:txBody>
      </p:sp>
      <p:sp>
        <p:nvSpPr>
          <p:cNvPr id="33" name="Content Placeholder 4">
            <a:extLst>
              <a:ext uri="{FF2B5EF4-FFF2-40B4-BE49-F238E27FC236}">
                <a16:creationId xmlns:a16="http://schemas.microsoft.com/office/drawing/2014/main" id="{FF0BDBD4-7825-4C67-99E9-C735E1FBB9EE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7973424" y="3026920"/>
            <a:ext cx="3420000" cy="1052827"/>
          </a:xfr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</p:txBody>
      </p:sp>
      <p:sp>
        <p:nvSpPr>
          <p:cNvPr id="35" name="Content Header 2">
            <a:extLst>
              <a:ext uri="{FF2B5EF4-FFF2-40B4-BE49-F238E27FC236}">
                <a16:creationId xmlns:a16="http://schemas.microsoft.com/office/drawing/2014/main" id="{94417C6D-B291-4A61-9921-775DA1D6D0D9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800894" y="2405063"/>
            <a:ext cx="3420000" cy="460945"/>
          </a:xfrm>
        </p:spPr>
        <p:txBody>
          <a:bodyPr/>
          <a:lstStyle>
            <a:lvl1pPr marL="0" indent="0">
              <a:lnSpc>
                <a:spcPct val="100000"/>
              </a:lnSpc>
              <a:buNone/>
              <a:defRPr sz="18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noProof="0"/>
              <a:t>Header</a:t>
            </a:r>
          </a:p>
        </p:txBody>
      </p:sp>
      <p:sp>
        <p:nvSpPr>
          <p:cNvPr id="36" name="Content Header 3">
            <a:extLst>
              <a:ext uri="{FF2B5EF4-FFF2-40B4-BE49-F238E27FC236}">
                <a16:creationId xmlns:a16="http://schemas.microsoft.com/office/drawing/2014/main" id="{35980708-2905-4ABB-BDDC-DC6D33D7C6BC}"/>
              </a:ext>
            </a:extLst>
          </p:cNvPr>
          <p:cNvSpPr>
            <a:spLocks noGrp="1"/>
          </p:cNvSpPr>
          <p:nvPr>
            <p:ph sz="half" idx="16" hasCustomPrompt="1"/>
          </p:nvPr>
        </p:nvSpPr>
        <p:spPr>
          <a:xfrm>
            <a:off x="4387159" y="2405063"/>
            <a:ext cx="3420000" cy="460945"/>
          </a:xfrm>
        </p:spPr>
        <p:txBody>
          <a:bodyPr/>
          <a:lstStyle>
            <a:lvl1pPr marL="0" indent="0">
              <a:lnSpc>
                <a:spcPct val="100000"/>
              </a:lnSpc>
              <a:buNone/>
              <a:defRPr sz="18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noProof="0"/>
              <a:t>Header</a:t>
            </a:r>
          </a:p>
        </p:txBody>
      </p:sp>
      <p:sp>
        <p:nvSpPr>
          <p:cNvPr id="37" name="Content Header 4">
            <a:extLst>
              <a:ext uri="{FF2B5EF4-FFF2-40B4-BE49-F238E27FC236}">
                <a16:creationId xmlns:a16="http://schemas.microsoft.com/office/drawing/2014/main" id="{C7F8108B-8CD4-48BF-94C0-01363B1E4F02}"/>
              </a:ext>
            </a:extLst>
          </p:cNvPr>
          <p:cNvSpPr>
            <a:spLocks noGrp="1"/>
          </p:cNvSpPr>
          <p:nvPr>
            <p:ph sz="half" idx="17" hasCustomPrompt="1"/>
          </p:nvPr>
        </p:nvSpPr>
        <p:spPr>
          <a:xfrm>
            <a:off x="7973424" y="2405063"/>
            <a:ext cx="3420000" cy="460945"/>
          </a:xfrm>
        </p:spPr>
        <p:txBody>
          <a:bodyPr/>
          <a:lstStyle>
            <a:lvl1pPr marL="0" indent="0">
              <a:lnSpc>
                <a:spcPct val="100000"/>
              </a:lnSpc>
              <a:buNone/>
              <a:defRPr sz="18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noProof="0"/>
              <a:t>Header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090A5D5B-F644-47FC-BA95-B93F1855AD2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88553" y="1408627"/>
            <a:ext cx="837285" cy="837285"/>
          </a:xfrm>
          <a:solidFill>
            <a:schemeClr val="accent1"/>
          </a:solidFill>
        </p:spPr>
        <p:txBody>
          <a:bodyPr anchor="ctr"/>
          <a:lstStyle>
            <a:lvl1pPr marL="0" indent="0" algn="ctr">
              <a:buNone/>
              <a:defRPr sz="3200" b="1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noProof="0"/>
              <a:t>1</a:t>
            </a:r>
          </a:p>
        </p:txBody>
      </p:sp>
      <p:sp>
        <p:nvSpPr>
          <p:cNvPr id="39" name="Text Placeholder 6">
            <a:extLst>
              <a:ext uri="{FF2B5EF4-FFF2-40B4-BE49-F238E27FC236}">
                <a16:creationId xmlns:a16="http://schemas.microsoft.com/office/drawing/2014/main" id="{96BA3150-050E-4A44-BE40-3BD47F04128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392897" y="1408627"/>
            <a:ext cx="837285" cy="837285"/>
          </a:xfrm>
          <a:solidFill>
            <a:schemeClr val="tx1">
              <a:lumMod val="85000"/>
              <a:lumOff val="15000"/>
            </a:schemeClr>
          </a:solidFill>
        </p:spPr>
        <p:txBody>
          <a:bodyPr anchor="ctr"/>
          <a:lstStyle>
            <a:lvl1pPr marL="0" indent="0" algn="ctr">
              <a:buNone/>
              <a:defRPr sz="32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noProof="0"/>
              <a:t>2</a:t>
            </a:r>
          </a:p>
        </p:txBody>
      </p:sp>
      <p:sp>
        <p:nvSpPr>
          <p:cNvPr id="40" name="Text Placeholder 6">
            <a:extLst>
              <a:ext uri="{FF2B5EF4-FFF2-40B4-BE49-F238E27FC236}">
                <a16:creationId xmlns:a16="http://schemas.microsoft.com/office/drawing/2014/main" id="{A3379A5C-5A4C-4054-89CF-DBCEC320E26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973424" y="1408627"/>
            <a:ext cx="837285" cy="837285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3200" b="1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noProof="0"/>
              <a:t>3</a:t>
            </a:r>
          </a:p>
        </p:txBody>
      </p: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11563148-967F-403B-A638-B0C3C2AC99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4304026" y="469900"/>
            <a:ext cx="0" cy="5918200"/>
          </a:xfrm>
          <a:prstGeom prst="line">
            <a:avLst/>
          </a:prstGeom>
          <a:ln w="3175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71557735-9BED-41DD-95DD-163D1C9E39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7890290" y="469900"/>
            <a:ext cx="0" cy="5918200"/>
          </a:xfrm>
          <a:prstGeom prst="line">
            <a:avLst/>
          </a:prstGeom>
          <a:ln w="3175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085798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0C895FDC-2C4F-4DDB-8BAF-F96F3F29E496}"/>
              </a:ext>
            </a:extLst>
          </p:cNvPr>
          <p:cNvGrpSpPr/>
          <p:nvPr userDrawn="1"/>
        </p:nvGrpSpPr>
        <p:grpSpPr>
          <a:xfrm>
            <a:off x="3975193" y="1"/>
            <a:ext cx="8918389" cy="6858000"/>
            <a:chOff x="-9741005" y="76962"/>
            <a:chExt cx="8918389" cy="7010413"/>
          </a:xfrm>
        </p:grpSpPr>
        <p:sp>
          <p:nvSpPr>
            <p:cNvPr id="19" name="Freeform 5">
              <a:extLst>
                <a:ext uri="{FF2B5EF4-FFF2-40B4-BE49-F238E27FC236}">
                  <a16:creationId xmlns:a16="http://schemas.microsoft.com/office/drawing/2014/main" id="{F6F62C76-F2A2-4C4A-A2CF-7478D192F41F}"/>
                </a:ext>
              </a:extLst>
            </p:cNvPr>
            <p:cNvSpPr/>
            <p:nvPr/>
          </p:nvSpPr>
          <p:spPr bwMode="auto">
            <a:xfrm flipH="1">
              <a:off x="-9741005" y="76962"/>
              <a:ext cx="6166080" cy="70104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2" name="Freeform 8">
              <a:extLst>
                <a:ext uri="{FF2B5EF4-FFF2-40B4-BE49-F238E27FC236}">
                  <a16:creationId xmlns:a16="http://schemas.microsoft.com/office/drawing/2014/main" id="{C2FEE6D6-C66B-46A2-9717-D94CD2EEC516}"/>
                </a:ext>
              </a:extLst>
            </p:cNvPr>
            <p:cNvSpPr/>
            <p:nvPr/>
          </p:nvSpPr>
          <p:spPr bwMode="auto">
            <a:xfrm flipH="1">
              <a:off x="-9147964" y="76962"/>
              <a:ext cx="5869560" cy="70104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5" name="Freeform 11">
              <a:extLst>
                <a:ext uri="{FF2B5EF4-FFF2-40B4-BE49-F238E27FC236}">
                  <a16:creationId xmlns:a16="http://schemas.microsoft.com/office/drawing/2014/main" id="{50F8CA4D-DFF0-446B-B60D-6C59383E60CB}"/>
                </a:ext>
              </a:extLst>
            </p:cNvPr>
            <p:cNvSpPr/>
            <p:nvPr/>
          </p:nvSpPr>
          <p:spPr bwMode="auto">
            <a:xfrm flipH="1">
              <a:off x="-8869187" y="76962"/>
              <a:ext cx="5780859" cy="70104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8" name="Freeform 14">
              <a:extLst>
                <a:ext uri="{FF2B5EF4-FFF2-40B4-BE49-F238E27FC236}">
                  <a16:creationId xmlns:a16="http://schemas.microsoft.com/office/drawing/2014/main" id="{FE92DF35-F9F7-40F5-989F-13D90C622383}"/>
                </a:ext>
              </a:extLst>
            </p:cNvPr>
            <p:cNvSpPr/>
            <p:nvPr/>
          </p:nvSpPr>
          <p:spPr bwMode="auto">
            <a:xfrm flipH="1">
              <a:off x="-8268545" y="76962"/>
              <a:ext cx="5180216" cy="70104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0" name="Freeform 16">
              <a:extLst>
                <a:ext uri="{FF2B5EF4-FFF2-40B4-BE49-F238E27FC236}">
                  <a16:creationId xmlns:a16="http://schemas.microsoft.com/office/drawing/2014/main" id="{59DC02A7-D065-41E9-BB83-3E6B87C8FCDA}"/>
                </a:ext>
              </a:extLst>
            </p:cNvPr>
            <p:cNvSpPr/>
            <p:nvPr/>
          </p:nvSpPr>
          <p:spPr bwMode="auto">
            <a:xfrm flipH="1">
              <a:off x="-8065797" y="76962"/>
              <a:ext cx="5157408" cy="70104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2" name="Freeform 18">
              <a:extLst>
                <a:ext uri="{FF2B5EF4-FFF2-40B4-BE49-F238E27FC236}">
                  <a16:creationId xmlns:a16="http://schemas.microsoft.com/office/drawing/2014/main" id="{B956E204-209F-4483-A2D7-FDD5857C793A}"/>
                </a:ext>
              </a:extLst>
            </p:cNvPr>
            <p:cNvSpPr/>
            <p:nvPr/>
          </p:nvSpPr>
          <p:spPr bwMode="auto">
            <a:xfrm flipH="1">
              <a:off x="-7723660" y="76962"/>
              <a:ext cx="5461530" cy="70104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4" name="Freeform 20">
              <a:extLst>
                <a:ext uri="{FF2B5EF4-FFF2-40B4-BE49-F238E27FC236}">
                  <a16:creationId xmlns:a16="http://schemas.microsoft.com/office/drawing/2014/main" id="{63C141C1-7D94-41BC-9125-3049CE0F4262}"/>
                </a:ext>
              </a:extLst>
            </p:cNvPr>
            <p:cNvSpPr/>
            <p:nvPr/>
          </p:nvSpPr>
          <p:spPr bwMode="auto">
            <a:xfrm flipH="1">
              <a:off x="-6783414" y="76962"/>
              <a:ext cx="4338811" cy="70104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5" name="Freeform 21">
              <a:extLst>
                <a:ext uri="{FF2B5EF4-FFF2-40B4-BE49-F238E27FC236}">
                  <a16:creationId xmlns:a16="http://schemas.microsoft.com/office/drawing/2014/main" id="{DF161C9E-F9BD-426C-AC90-44428E88D146}"/>
                </a:ext>
              </a:extLst>
            </p:cNvPr>
            <p:cNvSpPr/>
            <p:nvPr/>
          </p:nvSpPr>
          <p:spPr bwMode="auto">
            <a:xfrm flipH="1">
              <a:off x="-6608545" y="76962"/>
              <a:ext cx="4701225" cy="70104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6" name="Freeform 22">
              <a:extLst>
                <a:ext uri="{FF2B5EF4-FFF2-40B4-BE49-F238E27FC236}">
                  <a16:creationId xmlns:a16="http://schemas.microsoft.com/office/drawing/2014/main" id="{5F6A9DD0-9049-4E35-AB52-2295FAD07BE0}"/>
                </a:ext>
              </a:extLst>
            </p:cNvPr>
            <p:cNvSpPr/>
            <p:nvPr userDrawn="1"/>
          </p:nvSpPr>
          <p:spPr bwMode="auto">
            <a:xfrm flipH="1">
              <a:off x="-4659626" y="76962"/>
              <a:ext cx="3837010" cy="70104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7" name="Freeform 23">
              <a:extLst>
                <a:ext uri="{FF2B5EF4-FFF2-40B4-BE49-F238E27FC236}">
                  <a16:creationId xmlns:a16="http://schemas.microsoft.com/office/drawing/2014/main" id="{844EE558-A987-4D5F-9409-50DA793C924A}"/>
                </a:ext>
              </a:extLst>
            </p:cNvPr>
            <p:cNvSpPr/>
            <p:nvPr userDrawn="1"/>
          </p:nvSpPr>
          <p:spPr bwMode="auto">
            <a:xfrm flipH="1">
              <a:off x="-4340299" y="86719"/>
              <a:ext cx="2828337" cy="3276730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9" name="Freeform 25">
              <a:extLst>
                <a:ext uri="{FF2B5EF4-FFF2-40B4-BE49-F238E27FC236}">
                  <a16:creationId xmlns:a16="http://schemas.microsoft.com/office/drawing/2014/main" id="{BA0CA8CE-37BE-4004-9F24-18C47C58A73A}"/>
                </a:ext>
              </a:extLst>
            </p:cNvPr>
            <p:cNvSpPr/>
            <p:nvPr userDrawn="1"/>
          </p:nvSpPr>
          <p:spPr bwMode="auto">
            <a:xfrm flipH="1">
              <a:off x="-4005764" y="76962"/>
              <a:ext cx="2493803" cy="2283141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sp>
        <p:nvSpPr>
          <p:cNvPr id="11" name="Freeform 5">
            <a:extLst>
              <a:ext uri="{FF2B5EF4-FFF2-40B4-BE49-F238E27FC236}">
                <a16:creationId xmlns:a16="http://schemas.microsoft.com/office/drawing/2014/main" id="{36060E0F-19CE-4CEB-BA56-3FDAE5648A59}"/>
              </a:ext>
            </a:extLst>
          </p:cNvPr>
          <p:cNvSpPr>
            <a:spLocks/>
          </p:cNvSpPr>
          <p:nvPr userDrawn="1"/>
        </p:nvSpPr>
        <p:spPr bwMode="auto">
          <a:xfrm>
            <a:off x="8733805" y="2029597"/>
            <a:ext cx="3372491" cy="2997562"/>
          </a:xfrm>
          <a:custGeom>
            <a:avLst/>
            <a:gdLst>
              <a:gd name="T0" fmla="*/ 11 w 2063"/>
              <a:gd name="T1" fmla="*/ 735 h 1401"/>
              <a:gd name="T2" fmla="*/ 0 w 2063"/>
              <a:gd name="T3" fmla="*/ 650 h 1401"/>
              <a:gd name="T4" fmla="*/ 3 w 2063"/>
              <a:gd name="T5" fmla="*/ 570 h 1401"/>
              <a:gd name="T6" fmla="*/ 19 w 2063"/>
              <a:gd name="T7" fmla="*/ 493 h 1401"/>
              <a:gd name="T8" fmla="*/ 59 w 2063"/>
              <a:gd name="T9" fmla="*/ 389 h 1401"/>
              <a:gd name="T10" fmla="*/ 147 w 2063"/>
              <a:gd name="T11" fmla="*/ 264 h 1401"/>
              <a:gd name="T12" fmla="*/ 264 w 2063"/>
              <a:gd name="T13" fmla="*/ 162 h 1401"/>
              <a:gd name="T14" fmla="*/ 408 w 2063"/>
              <a:gd name="T15" fmla="*/ 82 h 1401"/>
              <a:gd name="T16" fmla="*/ 574 w 2063"/>
              <a:gd name="T17" fmla="*/ 29 h 1401"/>
              <a:gd name="T18" fmla="*/ 750 w 2063"/>
              <a:gd name="T19" fmla="*/ 2 h 1401"/>
              <a:gd name="T20" fmla="*/ 937 w 2063"/>
              <a:gd name="T21" fmla="*/ 2 h 1401"/>
              <a:gd name="T22" fmla="*/ 1134 w 2063"/>
              <a:gd name="T23" fmla="*/ 29 h 1401"/>
              <a:gd name="T24" fmla="*/ 1334 w 2063"/>
              <a:gd name="T25" fmla="*/ 82 h 1401"/>
              <a:gd name="T26" fmla="*/ 1529 w 2063"/>
              <a:gd name="T27" fmla="*/ 160 h 1401"/>
              <a:gd name="T28" fmla="*/ 1708 w 2063"/>
              <a:gd name="T29" fmla="*/ 258 h 1401"/>
              <a:gd name="T30" fmla="*/ 1860 w 2063"/>
              <a:gd name="T31" fmla="*/ 384 h 1401"/>
              <a:gd name="T32" fmla="*/ 1951 w 2063"/>
              <a:gd name="T33" fmla="*/ 490 h 1401"/>
              <a:gd name="T34" fmla="*/ 1999 w 2063"/>
              <a:gd name="T35" fmla="*/ 567 h 1401"/>
              <a:gd name="T36" fmla="*/ 2033 w 2063"/>
              <a:gd name="T37" fmla="*/ 653 h 1401"/>
              <a:gd name="T38" fmla="*/ 2057 w 2063"/>
              <a:gd name="T39" fmla="*/ 741 h 1401"/>
              <a:gd name="T40" fmla="*/ 2060 w 2063"/>
              <a:gd name="T41" fmla="*/ 834 h 1401"/>
              <a:gd name="T42" fmla="*/ 2047 w 2063"/>
              <a:gd name="T43" fmla="*/ 919 h 1401"/>
              <a:gd name="T44" fmla="*/ 2017 w 2063"/>
              <a:gd name="T45" fmla="*/ 999 h 1401"/>
              <a:gd name="T46" fmla="*/ 1977 w 2063"/>
              <a:gd name="T47" fmla="*/ 1068 h 1401"/>
              <a:gd name="T48" fmla="*/ 1897 w 2063"/>
              <a:gd name="T49" fmla="*/ 1156 h 1401"/>
              <a:gd name="T50" fmla="*/ 1758 w 2063"/>
              <a:gd name="T51" fmla="*/ 1250 h 1401"/>
              <a:gd name="T52" fmla="*/ 1598 w 2063"/>
              <a:gd name="T53" fmla="*/ 1316 h 1401"/>
              <a:gd name="T54" fmla="*/ 1428 w 2063"/>
              <a:gd name="T55" fmla="*/ 1362 h 1401"/>
              <a:gd name="T56" fmla="*/ 1257 w 2063"/>
              <a:gd name="T57" fmla="*/ 1388 h 1401"/>
              <a:gd name="T58" fmla="*/ 1105 w 2063"/>
              <a:gd name="T59" fmla="*/ 1399 h 1401"/>
              <a:gd name="T60" fmla="*/ 971 w 2063"/>
              <a:gd name="T61" fmla="*/ 1399 h 1401"/>
              <a:gd name="T62" fmla="*/ 827 w 2063"/>
              <a:gd name="T63" fmla="*/ 1383 h 1401"/>
              <a:gd name="T64" fmla="*/ 675 w 2063"/>
              <a:gd name="T65" fmla="*/ 1351 h 1401"/>
              <a:gd name="T66" fmla="*/ 520 w 2063"/>
              <a:gd name="T67" fmla="*/ 1298 h 1401"/>
              <a:gd name="T68" fmla="*/ 374 w 2063"/>
              <a:gd name="T69" fmla="*/ 1226 h 1401"/>
              <a:gd name="T70" fmla="*/ 240 w 2063"/>
              <a:gd name="T71" fmla="*/ 1130 h 1401"/>
              <a:gd name="T72" fmla="*/ 128 w 2063"/>
              <a:gd name="T73" fmla="*/ 1010 h 1401"/>
              <a:gd name="T74" fmla="*/ 48 w 2063"/>
              <a:gd name="T75" fmla="*/ 863 h 14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2063" h="1401">
                <a:moveTo>
                  <a:pt x="21" y="778"/>
                </a:moveTo>
                <a:lnTo>
                  <a:pt x="11" y="735"/>
                </a:lnTo>
                <a:lnTo>
                  <a:pt x="5" y="693"/>
                </a:lnTo>
                <a:lnTo>
                  <a:pt x="0" y="650"/>
                </a:lnTo>
                <a:lnTo>
                  <a:pt x="0" y="610"/>
                </a:lnTo>
                <a:lnTo>
                  <a:pt x="3" y="570"/>
                </a:lnTo>
                <a:lnTo>
                  <a:pt x="11" y="530"/>
                </a:lnTo>
                <a:lnTo>
                  <a:pt x="19" y="493"/>
                </a:lnTo>
                <a:lnTo>
                  <a:pt x="29" y="458"/>
                </a:lnTo>
                <a:lnTo>
                  <a:pt x="59" y="389"/>
                </a:lnTo>
                <a:lnTo>
                  <a:pt x="99" y="325"/>
                </a:lnTo>
                <a:lnTo>
                  <a:pt x="147" y="264"/>
                </a:lnTo>
                <a:lnTo>
                  <a:pt x="203" y="210"/>
                </a:lnTo>
                <a:lnTo>
                  <a:pt x="264" y="162"/>
                </a:lnTo>
                <a:lnTo>
                  <a:pt x="334" y="120"/>
                </a:lnTo>
                <a:lnTo>
                  <a:pt x="408" y="82"/>
                </a:lnTo>
                <a:lnTo>
                  <a:pt x="488" y="53"/>
                </a:lnTo>
                <a:lnTo>
                  <a:pt x="574" y="29"/>
                </a:lnTo>
                <a:lnTo>
                  <a:pt x="659" y="10"/>
                </a:lnTo>
                <a:lnTo>
                  <a:pt x="750" y="2"/>
                </a:lnTo>
                <a:lnTo>
                  <a:pt x="841" y="0"/>
                </a:lnTo>
                <a:lnTo>
                  <a:pt x="937" y="2"/>
                </a:lnTo>
                <a:lnTo>
                  <a:pt x="1033" y="13"/>
                </a:lnTo>
                <a:lnTo>
                  <a:pt x="1134" y="29"/>
                </a:lnTo>
                <a:lnTo>
                  <a:pt x="1233" y="53"/>
                </a:lnTo>
                <a:lnTo>
                  <a:pt x="1334" y="82"/>
                </a:lnTo>
                <a:lnTo>
                  <a:pt x="1433" y="117"/>
                </a:lnTo>
                <a:lnTo>
                  <a:pt x="1529" y="160"/>
                </a:lnTo>
                <a:lnTo>
                  <a:pt x="1622" y="205"/>
                </a:lnTo>
                <a:lnTo>
                  <a:pt x="1708" y="258"/>
                </a:lnTo>
                <a:lnTo>
                  <a:pt x="1788" y="317"/>
                </a:lnTo>
                <a:lnTo>
                  <a:pt x="1860" y="384"/>
                </a:lnTo>
                <a:lnTo>
                  <a:pt x="1924" y="453"/>
                </a:lnTo>
                <a:lnTo>
                  <a:pt x="1951" y="490"/>
                </a:lnTo>
                <a:lnTo>
                  <a:pt x="1977" y="527"/>
                </a:lnTo>
                <a:lnTo>
                  <a:pt x="1999" y="567"/>
                </a:lnTo>
                <a:lnTo>
                  <a:pt x="2017" y="610"/>
                </a:lnTo>
                <a:lnTo>
                  <a:pt x="2033" y="653"/>
                </a:lnTo>
                <a:lnTo>
                  <a:pt x="2047" y="695"/>
                </a:lnTo>
                <a:lnTo>
                  <a:pt x="2057" y="741"/>
                </a:lnTo>
                <a:lnTo>
                  <a:pt x="2063" y="786"/>
                </a:lnTo>
                <a:lnTo>
                  <a:pt x="2060" y="834"/>
                </a:lnTo>
                <a:lnTo>
                  <a:pt x="2055" y="879"/>
                </a:lnTo>
                <a:lnTo>
                  <a:pt x="2047" y="919"/>
                </a:lnTo>
                <a:lnTo>
                  <a:pt x="2033" y="962"/>
                </a:lnTo>
                <a:lnTo>
                  <a:pt x="2017" y="999"/>
                </a:lnTo>
                <a:lnTo>
                  <a:pt x="1999" y="1034"/>
                </a:lnTo>
                <a:lnTo>
                  <a:pt x="1977" y="1068"/>
                </a:lnTo>
                <a:lnTo>
                  <a:pt x="1953" y="1100"/>
                </a:lnTo>
                <a:lnTo>
                  <a:pt x="1897" y="1156"/>
                </a:lnTo>
                <a:lnTo>
                  <a:pt x="1830" y="1207"/>
                </a:lnTo>
                <a:lnTo>
                  <a:pt x="1758" y="1250"/>
                </a:lnTo>
                <a:lnTo>
                  <a:pt x="1681" y="1287"/>
                </a:lnTo>
                <a:lnTo>
                  <a:pt x="1598" y="1316"/>
                </a:lnTo>
                <a:lnTo>
                  <a:pt x="1513" y="1343"/>
                </a:lnTo>
                <a:lnTo>
                  <a:pt x="1428" y="1362"/>
                </a:lnTo>
                <a:lnTo>
                  <a:pt x="1342" y="1377"/>
                </a:lnTo>
                <a:lnTo>
                  <a:pt x="1257" y="1388"/>
                </a:lnTo>
                <a:lnTo>
                  <a:pt x="1179" y="1396"/>
                </a:lnTo>
                <a:lnTo>
                  <a:pt x="1105" y="1399"/>
                </a:lnTo>
                <a:lnTo>
                  <a:pt x="1035" y="1401"/>
                </a:lnTo>
                <a:lnTo>
                  <a:pt x="971" y="1399"/>
                </a:lnTo>
                <a:lnTo>
                  <a:pt x="899" y="1393"/>
                </a:lnTo>
                <a:lnTo>
                  <a:pt x="827" y="1383"/>
                </a:lnTo>
                <a:lnTo>
                  <a:pt x="750" y="1370"/>
                </a:lnTo>
                <a:lnTo>
                  <a:pt x="675" y="1351"/>
                </a:lnTo>
                <a:lnTo>
                  <a:pt x="598" y="1327"/>
                </a:lnTo>
                <a:lnTo>
                  <a:pt x="520" y="1298"/>
                </a:lnTo>
                <a:lnTo>
                  <a:pt x="446" y="1266"/>
                </a:lnTo>
                <a:lnTo>
                  <a:pt x="374" y="1226"/>
                </a:lnTo>
                <a:lnTo>
                  <a:pt x="304" y="1180"/>
                </a:lnTo>
                <a:lnTo>
                  <a:pt x="240" y="1130"/>
                </a:lnTo>
                <a:lnTo>
                  <a:pt x="181" y="1074"/>
                </a:lnTo>
                <a:lnTo>
                  <a:pt x="128" y="1010"/>
                </a:lnTo>
                <a:lnTo>
                  <a:pt x="85" y="940"/>
                </a:lnTo>
                <a:lnTo>
                  <a:pt x="48" y="863"/>
                </a:lnTo>
                <a:lnTo>
                  <a:pt x="21" y="77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noProof="0"/>
          </a:p>
        </p:txBody>
      </p:sp>
      <p:sp>
        <p:nvSpPr>
          <p:cNvPr id="16" name="Isosceles Triangle 15">
            <a:extLst>
              <a:ext uri="{FF2B5EF4-FFF2-40B4-BE49-F238E27FC236}">
                <a16:creationId xmlns:a16="http://schemas.microsoft.com/office/drawing/2014/main" id="{E50B9CD5-BF82-4FA5-965C-3A2910331D2B}"/>
              </a:ext>
            </a:extLst>
          </p:cNvPr>
          <p:cNvSpPr/>
          <p:nvPr userDrawn="1"/>
        </p:nvSpPr>
        <p:spPr>
          <a:xfrm rot="10800000">
            <a:off x="9539001" y="4459774"/>
            <a:ext cx="1722593" cy="926028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04E297-2C47-40A4-842B-FD18E4874900}" type="slidenum">
              <a:rPr lang="en-US" noProof="0" smtClean="0"/>
              <a:t>‹#›</a:t>
            </a:fld>
            <a:endParaRPr lang="en-US" noProof="0"/>
          </a:p>
        </p:txBody>
      </p:sp>
      <p:sp>
        <p:nvSpPr>
          <p:cNvPr id="2" name="Title 1"/>
          <p:cNvSpPr>
            <a:spLocks noGrp="1"/>
          </p:cNvSpPr>
          <p:nvPr userDrawn="1">
            <p:ph type="title"/>
          </p:nvPr>
        </p:nvSpPr>
        <p:spPr>
          <a:xfrm>
            <a:off x="8951262" y="2349925"/>
            <a:ext cx="2937576" cy="245644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AEF0598-4986-4C3D-A0BD-127B9AD43830}"/>
              </a:ext>
            </a:extLst>
          </p:cNvPr>
          <p:cNvSpPr/>
          <p:nvPr userDrawn="1"/>
        </p:nvSpPr>
        <p:spPr>
          <a:xfrm>
            <a:off x="0" y="-677"/>
            <a:ext cx="8592786" cy="68586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0A2B57-AC62-4574-AC7D-7953A169D2FB}" type="datetimeFigureOut">
              <a:rPr lang="en-US" noProof="0" smtClean="0"/>
              <a:t>1/10/2023</a:t>
            </a:fld>
            <a:endParaRPr lang="en-US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A4314920-E619-4EFC-ABED-C6607FFDCEFC}"/>
              </a:ext>
            </a:extLst>
          </p:cNvPr>
          <p:cNvCxnSpPr>
            <a:cxnSpLocks/>
          </p:cNvCxnSpPr>
          <p:nvPr userDrawn="1"/>
        </p:nvCxnSpPr>
        <p:spPr>
          <a:xfrm>
            <a:off x="8592786" y="-677"/>
            <a:ext cx="0" cy="6858677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Freeform 5">
            <a:extLst>
              <a:ext uri="{FF2B5EF4-FFF2-40B4-BE49-F238E27FC236}">
                <a16:creationId xmlns:a16="http://schemas.microsoft.com/office/drawing/2014/main" id="{1A7CEEF1-5681-4130-870F-528E3DBED1C2}"/>
              </a:ext>
            </a:extLst>
          </p:cNvPr>
          <p:cNvSpPr>
            <a:spLocks/>
          </p:cNvSpPr>
          <p:nvPr userDrawn="1"/>
        </p:nvSpPr>
        <p:spPr bwMode="auto">
          <a:xfrm>
            <a:off x="10582987" y="1893639"/>
            <a:ext cx="1060897" cy="708455"/>
          </a:xfrm>
          <a:custGeom>
            <a:avLst/>
            <a:gdLst>
              <a:gd name="T0" fmla="*/ 11 w 2063"/>
              <a:gd name="T1" fmla="*/ 735 h 1401"/>
              <a:gd name="T2" fmla="*/ 0 w 2063"/>
              <a:gd name="T3" fmla="*/ 650 h 1401"/>
              <a:gd name="T4" fmla="*/ 3 w 2063"/>
              <a:gd name="T5" fmla="*/ 570 h 1401"/>
              <a:gd name="T6" fmla="*/ 19 w 2063"/>
              <a:gd name="T7" fmla="*/ 493 h 1401"/>
              <a:gd name="T8" fmla="*/ 59 w 2063"/>
              <a:gd name="T9" fmla="*/ 389 h 1401"/>
              <a:gd name="T10" fmla="*/ 147 w 2063"/>
              <a:gd name="T11" fmla="*/ 264 h 1401"/>
              <a:gd name="T12" fmla="*/ 264 w 2063"/>
              <a:gd name="T13" fmla="*/ 162 h 1401"/>
              <a:gd name="T14" fmla="*/ 408 w 2063"/>
              <a:gd name="T15" fmla="*/ 82 h 1401"/>
              <a:gd name="T16" fmla="*/ 574 w 2063"/>
              <a:gd name="T17" fmla="*/ 29 h 1401"/>
              <a:gd name="T18" fmla="*/ 750 w 2063"/>
              <a:gd name="T19" fmla="*/ 2 h 1401"/>
              <a:gd name="T20" fmla="*/ 937 w 2063"/>
              <a:gd name="T21" fmla="*/ 2 h 1401"/>
              <a:gd name="T22" fmla="*/ 1134 w 2063"/>
              <a:gd name="T23" fmla="*/ 29 h 1401"/>
              <a:gd name="T24" fmla="*/ 1334 w 2063"/>
              <a:gd name="T25" fmla="*/ 82 h 1401"/>
              <a:gd name="T26" fmla="*/ 1529 w 2063"/>
              <a:gd name="T27" fmla="*/ 160 h 1401"/>
              <a:gd name="T28" fmla="*/ 1708 w 2063"/>
              <a:gd name="T29" fmla="*/ 258 h 1401"/>
              <a:gd name="T30" fmla="*/ 1860 w 2063"/>
              <a:gd name="T31" fmla="*/ 384 h 1401"/>
              <a:gd name="T32" fmla="*/ 1951 w 2063"/>
              <a:gd name="T33" fmla="*/ 490 h 1401"/>
              <a:gd name="T34" fmla="*/ 1999 w 2063"/>
              <a:gd name="T35" fmla="*/ 567 h 1401"/>
              <a:gd name="T36" fmla="*/ 2033 w 2063"/>
              <a:gd name="T37" fmla="*/ 653 h 1401"/>
              <a:gd name="T38" fmla="*/ 2057 w 2063"/>
              <a:gd name="T39" fmla="*/ 741 h 1401"/>
              <a:gd name="T40" fmla="*/ 2060 w 2063"/>
              <a:gd name="T41" fmla="*/ 834 h 1401"/>
              <a:gd name="T42" fmla="*/ 2047 w 2063"/>
              <a:gd name="T43" fmla="*/ 919 h 1401"/>
              <a:gd name="T44" fmla="*/ 2017 w 2063"/>
              <a:gd name="T45" fmla="*/ 999 h 1401"/>
              <a:gd name="T46" fmla="*/ 1977 w 2063"/>
              <a:gd name="T47" fmla="*/ 1068 h 1401"/>
              <a:gd name="T48" fmla="*/ 1897 w 2063"/>
              <a:gd name="T49" fmla="*/ 1156 h 1401"/>
              <a:gd name="T50" fmla="*/ 1758 w 2063"/>
              <a:gd name="T51" fmla="*/ 1250 h 1401"/>
              <a:gd name="T52" fmla="*/ 1598 w 2063"/>
              <a:gd name="T53" fmla="*/ 1316 h 1401"/>
              <a:gd name="T54" fmla="*/ 1428 w 2063"/>
              <a:gd name="T55" fmla="*/ 1362 h 1401"/>
              <a:gd name="T56" fmla="*/ 1257 w 2063"/>
              <a:gd name="T57" fmla="*/ 1388 h 1401"/>
              <a:gd name="T58" fmla="*/ 1105 w 2063"/>
              <a:gd name="T59" fmla="*/ 1399 h 1401"/>
              <a:gd name="T60" fmla="*/ 971 w 2063"/>
              <a:gd name="T61" fmla="*/ 1399 h 1401"/>
              <a:gd name="T62" fmla="*/ 827 w 2063"/>
              <a:gd name="T63" fmla="*/ 1383 h 1401"/>
              <a:gd name="T64" fmla="*/ 675 w 2063"/>
              <a:gd name="T65" fmla="*/ 1351 h 1401"/>
              <a:gd name="T66" fmla="*/ 520 w 2063"/>
              <a:gd name="T67" fmla="*/ 1298 h 1401"/>
              <a:gd name="T68" fmla="*/ 374 w 2063"/>
              <a:gd name="T69" fmla="*/ 1226 h 1401"/>
              <a:gd name="T70" fmla="*/ 240 w 2063"/>
              <a:gd name="T71" fmla="*/ 1130 h 1401"/>
              <a:gd name="T72" fmla="*/ 128 w 2063"/>
              <a:gd name="T73" fmla="*/ 1010 h 1401"/>
              <a:gd name="T74" fmla="*/ 48 w 2063"/>
              <a:gd name="T75" fmla="*/ 863 h 14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2063" h="1401">
                <a:moveTo>
                  <a:pt x="21" y="778"/>
                </a:moveTo>
                <a:lnTo>
                  <a:pt x="11" y="735"/>
                </a:lnTo>
                <a:lnTo>
                  <a:pt x="5" y="693"/>
                </a:lnTo>
                <a:lnTo>
                  <a:pt x="0" y="650"/>
                </a:lnTo>
                <a:lnTo>
                  <a:pt x="0" y="610"/>
                </a:lnTo>
                <a:lnTo>
                  <a:pt x="3" y="570"/>
                </a:lnTo>
                <a:lnTo>
                  <a:pt x="11" y="530"/>
                </a:lnTo>
                <a:lnTo>
                  <a:pt x="19" y="493"/>
                </a:lnTo>
                <a:lnTo>
                  <a:pt x="29" y="458"/>
                </a:lnTo>
                <a:lnTo>
                  <a:pt x="59" y="389"/>
                </a:lnTo>
                <a:lnTo>
                  <a:pt x="99" y="325"/>
                </a:lnTo>
                <a:lnTo>
                  <a:pt x="147" y="264"/>
                </a:lnTo>
                <a:lnTo>
                  <a:pt x="203" y="210"/>
                </a:lnTo>
                <a:lnTo>
                  <a:pt x="264" y="162"/>
                </a:lnTo>
                <a:lnTo>
                  <a:pt x="334" y="120"/>
                </a:lnTo>
                <a:lnTo>
                  <a:pt x="408" y="82"/>
                </a:lnTo>
                <a:lnTo>
                  <a:pt x="488" y="53"/>
                </a:lnTo>
                <a:lnTo>
                  <a:pt x="574" y="29"/>
                </a:lnTo>
                <a:lnTo>
                  <a:pt x="659" y="10"/>
                </a:lnTo>
                <a:lnTo>
                  <a:pt x="750" y="2"/>
                </a:lnTo>
                <a:lnTo>
                  <a:pt x="841" y="0"/>
                </a:lnTo>
                <a:lnTo>
                  <a:pt x="937" y="2"/>
                </a:lnTo>
                <a:lnTo>
                  <a:pt x="1033" y="13"/>
                </a:lnTo>
                <a:lnTo>
                  <a:pt x="1134" y="29"/>
                </a:lnTo>
                <a:lnTo>
                  <a:pt x="1233" y="53"/>
                </a:lnTo>
                <a:lnTo>
                  <a:pt x="1334" y="82"/>
                </a:lnTo>
                <a:lnTo>
                  <a:pt x="1433" y="117"/>
                </a:lnTo>
                <a:lnTo>
                  <a:pt x="1529" y="160"/>
                </a:lnTo>
                <a:lnTo>
                  <a:pt x="1622" y="205"/>
                </a:lnTo>
                <a:lnTo>
                  <a:pt x="1708" y="258"/>
                </a:lnTo>
                <a:lnTo>
                  <a:pt x="1788" y="317"/>
                </a:lnTo>
                <a:lnTo>
                  <a:pt x="1860" y="384"/>
                </a:lnTo>
                <a:lnTo>
                  <a:pt x="1924" y="453"/>
                </a:lnTo>
                <a:lnTo>
                  <a:pt x="1951" y="490"/>
                </a:lnTo>
                <a:lnTo>
                  <a:pt x="1977" y="527"/>
                </a:lnTo>
                <a:lnTo>
                  <a:pt x="1999" y="567"/>
                </a:lnTo>
                <a:lnTo>
                  <a:pt x="2017" y="610"/>
                </a:lnTo>
                <a:lnTo>
                  <a:pt x="2033" y="653"/>
                </a:lnTo>
                <a:lnTo>
                  <a:pt x="2047" y="695"/>
                </a:lnTo>
                <a:lnTo>
                  <a:pt x="2057" y="741"/>
                </a:lnTo>
                <a:lnTo>
                  <a:pt x="2063" y="786"/>
                </a:lnTo>
                <a:lnTo>
                  <a:pt x="2060" y="834"/>
                </a:lnTo>
                <a:lnTo>
                  <a:pt x="2055" y="879"/>
                </a:lnTo>
                <a:lnTo>
                  <a:pt x="2047" y="919"/>
                </a:lnTo>
                <a:lnTo>
                  <a:pt x="2033" y="962"/>
                </a:lnTo>
                <a:lnTo>
                  <a:pt x="2017" y="999"/>
                </a:lnTo>
                <a:lnTo>
                  <a:pt x="1999" y="1034"/>
                </a:lnTo>
                <a:lnTo>
                  <a:pt x="1977" y="1068"/>
                </a:lnTo>
                <a:lnTo>
                  <a:pt x="1953" y="1100"/>
                </a:lnTo>
                <a:lnTo>
                  <a:pt x="1897" y="1156"/>
                </a:lnTo>
                <a:lnTo>
                  <a:pt x="1830" y="1207"/>
                </a:lnTo>
                <a:lnTo>
                  <a:pt x="1758" y="1250"/>
                </a:lnTo>
                <a:lnTo>
                  <a:pt x="1681" y="1287"/>
                </a:lnTo>
                <a:lnTo>
                  <a:pt x="1598" y="1316"/>
                </a:lnTo>
                <a:lnTo>
                  <a:pt x="1513" y="1343"/>
                </a:lnTo>
                <a:lnTo>
                  <a:pt x="1428" y="1362"/>
                </a:lnTo>
                <a:lnTo>
                  <a:pt x="1342" y="1377"/>
                </a:lnTo>
                <a:lnTo>
                  <a:pt x="1257" y="1388"/>
                </a:lnTo>
                <a:lnTo>
                  <a:pt x="1179" y="1396"/>
                </a:lnTo>
                <a:lnTo>
                  <a:pt x="1105" y="1399"/>
                </a:lnTo>
                <a:lnTo>
                  <a:pt x="1035" y="1401"/>
                </a:lnTo>
                <a:lnTo>
                  <a:pt x="971" y="1399"/>
                </a:lnTo>
                <a:lnTo>
                  <a:pt x="899" y="1393"/>
                </a:lnTo>
                <a:lnTo>
                  <a:pt x="827" y="1383"/>
                </a:lnTo>
                <a:lnTo>
                  <a:pt x="750" y="1370"/>
                </a:lnTo>
                <a:lnTo>
                  <a:pt x="675" y="1351"/>
                </a:lnTo>
                <a:lnTo>
                  <a:pt x="598" y="1327"/>
                </a:lnTo>
                <a:lnTo>
                  <a:pt x="520" y="1298"/>
                </a:lnTo>
                <a:lnTo>
                  <a:pt x="446" y="1266"/>
                </a:lnTo>
                <a:lnTo>
                  <a:pt x="374" y="1226"/>
                </a:lnTo>
                <a:lnTo>
                  <a:pt x="304" y="1180"/>
                </a:lnTo>
                <a:lnTo>
                  <a:pt x="240" y="1130"/>
                </a:lnTo>
                <a:lnTo>
                  <a:pt x="181" y="1074"/>
                </a:lnTo>
                <a:lnTo>
                  <a:pt x="128" y="1010"/>
                </a:lnTo>
                <a:lnTo>
                  <a:pt x="85" y="940"/>
                </a:lnTo>
                <a:lnTo>
                  <a:pt x="48" y="863"/>
                </a:lnTo>
                <a:lnTo>
                  <a:pt x="21" y="778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42628760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Larg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0C895FDC-2C4F-4DDB-8BAF-F96F3F29E496}"/>
              </a:ext>
            </a:extLst>
          </p:cNvPr>
          <p:cNvGrpSpPr/>
          <p:nvPr userDrawn="1"/>
        </p:nvGrpSpPr>
        <p:grpSpPr>
          <a:xfrm flipH="1">
            <a:off x="-685800" y="1"/>
            <a:ext cx="8918389" cy="6858000"/>
            <a:chOff x="-9741005" y="76962"/>
            <a:chExt cx="8918389" cy="7010413"/>
          </a:xfrm>
        </p:grpSpPr>
        <p:sp>
          <p:nvSpPr>
            <p:cNvPr id="19" name="Freeform 5">
              <a:extLst>
                <a:ext uri="{FF2B5EF4-FFF2-40B4-BE49-F238E27FC236}">
                  <a16:creationId xmlns:a16="http://schemas.microsoft.com/office/drawing/2014/main" id="{F6F62C76-F2A2-4C4A-A2CF-7478D192F41F}"/>
                </a:ext>
              </a:extLst>
            </p:cNvPr>
            <p:cNvSpPr/>
            <p:nvPr/>
          </p:nvSpPr>
          <p:spPr bwMode="auto">
            <a:xfrm flipH="1">
              <a:off x="-9741005" y="76962"/>
              <a:ext cx="6166080" cy="70104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2" name="Freeform 8">
              <a:extLst>
                <a:ext uri="{FF2B5EF4-FFF2-40B4-BE49-F238E27FC236}">
                  <a16:creationId xmlns:a16="http://schemas.microsoft.com/office/drawing/2014/main" id="{C2FEE6D6-C66B-46A2-9717-D94CD2EEC516}"/>
                </a:ext>
              </a:extLst>
            </p:cNvPr>
            <p:cNvSpPr/>
            <p:nvPr/>
          </p:nvSpPr>
          <p:spPr bwMode="auto">
            <a:xfrm flipH="1">
              <a:off x="-9147964" y="76962"/>
              <a:ext cx="5869560" cy="70104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5" name="Freeform 11">
              <a:extLst>
                <a:ext uri="{FF2B5EF4-FFF2-40B4-BE49-F238E27FC236}">
                  <a16:creationId xmlns:a16="http://schemas.microsoft.com/office/drawing/2014/main" id="{50F8CA4D-DFF0-446B-B60D-6C59383E60CB}"/>
                </a:ext>
              </a:extLst>
            </p:cNvPr>
            <p:cNvSpPr/>
            <p:nvPr/>
          </p:nvSpPr>
          <p:spPr bwMode="auto">
            <a:xfrm flipH="1">
              <a:off x="-8869187" y="76962"/>
              <a:ext cx="5780859" cy="70104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8" name="Freeform 14">
              <a:extLst>
                <a:ext uri="{FF2B5EF4-FFF2-40B4-BE49-F238E27FC236}">
                  <a16:creationId xmlns:a16="http://schemas.microsoft.com/office/drawing/2014/main" id="{FE92DF35-F9F7-40F5-989F-13D90C622383}"/>
                </a:ext>
              </a:extLst>
            </p:cNvPr>
            <p:cNvSpPr/>
            <p:nvPr/>
          </p:nvSpPr>
          <p:spPr bwMode="auto">
            <a:xfrm flipH="1">
              <a:off x="-8268545" y="76962"/>
              <a:ext cx="5180216" cy="70104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0" name="Freeform 16">
              <a:extLst>
                <a:ext uri="{FF2B5EF4-FFF2-40B4-BE49-F238E27FC236}">
                  <a16:creationId xmlns:a16="http://schemas.microsoft.com/office/drawing/2014/main" id="{59DC02A7-D065-41E9-BB83-3E6B87C8FCDA}"/>
                </a:ext>
              </a:extLst>
            </p:cNvPr>
            <p:cNvSpPr/>
            <p:nvPr/>
          </p:nvSpPr>
          <p:spPr bwMode="auto">
            <a:xfrm flipH="1">
              <a:off x="-8065797" y="76962"/>
              <a:ext cx="5157408" cy="70104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2" name="Freeform 18">
              <a:extLst>
                <a:ext uri="{FF2B5EF4-FFF2-40B4-BE49-F238E27FC236}">
                  <a16:creationId xmlns:a16="http://schemas.microsoft.com/office/drawing/2014/main" id="{B956E204-209F-4483-A2D7-FDD5857C793A}"/>
                </a:ext>
              </a:extLst>
            </p:cNvPr>
            <p:cNvSpPr/>
            <p:nvPr/>
          </p:nvSpPr>
          <p:spPr bwMode="auto">
            <a:xfrm flipH="1">
              <a:off x="-7723660" y="76962"/>
              <a:ext cx="5461530" cy="70104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4" name="Freeform 20">
              <a:extLst>
                <a:ext uri="{FF2B5EF4-FFF2-40B4-BE49-F238E27FC236}">
                  <a16:creationId xmlns:a16="http://schemas.microsoft.com/office/drawing/2014/main" id="{63C141C1-7D94-41BC-9125-3049CE0F4262}"/>
                </a:ext>
              </a:extLst>
            </p:cNvPr>
            <p:cNvSpPr/>
            <p:nvPr/>
          </p:nvSpPr>
          <p:spPr bwMode="auto">
            <a:xfrm flipH="1">
              <a:off x="-6783414" y="76962"/>
              <a:ext cx="4338811" cy="70104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5" name="Freeform 21">
              <a:extLst>
                <a:ext uri="{FF2B5EF4-FFF2-40B4-BE49-F238E27FC236}">
                  <a16:creationId xmlns:a16="http://schemas.microsoft.com/office/drawing/2014/main" id="{DF161C9E-F9BD-426C-AC90-44428E88D146}"/>
                </a:ext>
              </a:extLst>
            </p:cNvPr>
            <p:cNvSpPr/>
            <p:nvPr/>
          </p:nvSpPr>
          <p:spPr bwMode="auto">
            <a:xfrm flipH="1">
              <a:off x="-6608545" y="76962"/>
              <a:ext cx="4701225" cy="70104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6" name="Freeform 22">
              <a:extLst>
                <a:ext uri="{FF2B5EF4-FFF2-40B4-BE49-F238E27FC236}">
                  <a16:creationId xmlns:a16="http://schemas.microsoft.com/office/drawing/2014/main" id="{5F6A9DD0-9049-4E35-AB52-2295FAD07BE0}"/>
                </a:ext>
              </a:extLst>
            </p:cNvPr>
            <p:cNvSpPr/>
            <p:nvPr userDrawn="1"/>
          </p:nvSpPr>
          <p:spPr bwMode="auto">
            <a:xfrm flipH="1">
              <a:off x="-4659626" y="76962"/>
              <a:ext cx="3837010" cy="70104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7" name="Freeform 23">
              <a:extLst>
                <a:ext uri="{FF2B5EF4-FFF2-40B4-BE49-F238E27FC236}">
                  <a16:creationId xmlns:a16="http://schemas.microsoft.com/office/drawing/2014/main" id="{844EE558-A987-4D5F-9409-50DA793C924A}"/>
                </a:ext>
              </a:extLst>
            </p:cNvPr>
            <p:cNvSpPr/>
            <p:nvPr userDrawn="1"/>
          </p:nvSpPr>
          <p:spPr bwMode="auto">
            <a:xfrm flipH="1">
              <a:off x="-4340299" y="86719"/>
              <a:ext cx="2828337" cy="3276730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9" name="Freeform 25">
              <a:extLst>
                <a:ext uri="{FF2B5EF4-FFF2-40B4-BE49-F238E27FC236}">
                  <a16:creationId xmlns:a16="http://schemas.microsoft.com/office/drawing/2014/main" id="{BA0CA8CE-37BE-4004-9F24-18C47C58A73A}"/>
                </a:ext>
              </a:extLst>
            </p:cNvPr>
            <p:cNvSpPr/>
            <p:nvPr userDrawn="1"/>
          </p:nvSpPr>
          <p:spPr bwMode="auto">
            <a:xfrm flipH="1">
              <a:off x="-4005764" y="76962"/>
              <a:ext cx="2493803" cy="2283141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sp>
        <p:nvSpPr>
          <p:cNvPr id="12" name="Rectangle 11">
            <a:extLst>
              <a:ext uri="{FF2B5EF4-FFF2-40B4-BE49-F238E27FC236}">
                <a16:creationId xmlns:a16="http://schemas.microsoft.com/office/drawing/2014/main" id="{6AEF0598-4986-4C3D-A0BD-127B9AD43830}"/>
              </a:ext>
            </a:extLst>
          </p:cNvPr>
          <p:cNvSpPr/>
          <p:nvPr userDrawn="1"/>
        </p:nvSpPr>
        <p:spPr>
          <a:xfrm>
            <a:off x="3599214" y="-677"/>
            <a:ext cx="8592786" cy="68586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04E297-2C47-40A4-842B-FD18E4874900}" type="slidenum">
              <a:rPr lang="en-US" noProof="0" smtClean="0"/>
              <a:t>‹#›</a:t>
            </a:fld>
            <a:endParaRPr lang="en-US" noProof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0A2B57-AC62-4574-AC7D-7953A169D2FB}" type="datetimeFigureOut">
              <a:rPr lang="en-US" noProof="0" smtClean="0"/>
              <a:t>1/10/2023</a:t>
            </a:fld>
            <a:endParaRPr lang="en-US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A4314920-E619-4EFC-ABED-C6607FFDCEFC}"/>
              </a:ext>
            </a:extLst>
          </p:cNvPr>
          <p:cNvCxnSpPr>
            <a:cxnSpLocks/>
          </p:cNvCxnSpPr>
          <p:nvPr userDrawn="1"/>
        </p:nvCxnSpPr>
        <p:spPr>
          <a:xfrm>
            <a:off x="3599214" y="-677"/>
            <a:ext cx="0" cy="6858677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Freeform 5">
            <a:extLst>
              <a:ext uri="{FF2B5EF4-FFF2-40B4-BE49-F238E27FC236}">
                <a16:creationId xmlns:a16="http://schemas.microsoft.com/office/drawing/2014/main" id="{36060E0F-19CE-4CEB-BA56-3FDAE5648A59}"/>
              </a:ext>
            </a:extLst>
          </p:cNvPr>
          <p:cNvSpPr>
            <a:spLocks/>
          </p:cNvSpPr>
          <p:nvPr userDrawn="1"/>
        </p:nvSpPr>
        <p:spPr bwMode="auto">
          <a:xfrm>
            <a:off x="61986" y="2029597"/>
            <a:ext cx="3372491" cy="2997562"/>
          </a:xfrm>
          <a:custGeom>
            <a:avLst/>
            <a:gdLst>
              <a:gd name="T0" fmla="*/ 11 w 2063"/>
              <a:gd name="T1" fmla="*/ 735 h 1401"/>
              <a:gd name="T2" fmla="*/ 0 w 2063"/>
              <a:gd name="T3" fmla="*/ 650 h 1401"/>
              <a:gd name="T4" fmla="*/ 3 w 2063"/>
              <a:gd name="T5" fmla="*/ 570 h 1401"/>
              <a:gd name="T6" fmla="*/ 19 w 2063"/>
              <a:gd name="T7" fmla="*/ 493 h 1401"/>
              <a:gd name="T8" fmla="*/ 59 w 2063"/>
              <a:gd name="T9" fmla="*/ 389 h 1401"/>
              <a:gd name="T10" fmla="*/ 147 w 2063"/>
              <a:gd name="T11" fmla="*/ 264 h 1401"/>
              <a:gd name="T12" fmla="*/ 264 w 2063"/>
              <a:gd name="T13" fmla="*/ 162 h 1401"/>
              <a:gd name="T14" fmla="*/ 408 w 2063"/>
              <a:gd name="T15" fmla="*/ 82 h 1401"/>
              <a:gd name="T16" fmla="*/ 574 w 2063"/>
              <a:gd name="T17" fmla="*/ 29 h 1401"/>
              <a:gd name="T18" fmla="*/ 750 w 2063"/>
              <a:gd name="T19" fmla="*/ 2 h 1401"/>
              <a:gd name="T20" fmla="*/ 937 w 2063"/>
              <a:gd name="T21" fmla="*/ 2 h 1401"/>
              <a:gd name="T22" fmla="*/ 1134 w 2063"/>
              <a:gd name="T23" fmla="*/ 29 h 1401"/>
              <a:gd name="T24" fmla="*/ 1334 w 2063"/>
              <a:gd name="T25" fmla="*/ 82 h 1401"/>
              <a:gd name="T26" fmla="*/ 1529 w 2063"/>
              <a:gd name="T27" fmla="*/ 160 h 1401"/>
              <a:gd name="T28" fmla="*/ 1708 w 2063"/>
              <a:gd name="T29" fmla="*/ 258 h 1401"/>
              <a:gd name="T30" fmla="*/ 1860 w 2063"/>
              <a:gd name="T31" fmla="*/ 384 h 1401"/>
              <a:gd name="T32" fmla="*/ 1951 w 2063"/>
              <a:gd name="T33" fmla="*/ 490 h 1401"/>
              <a:gd name="T34" fmla="*/ 1999 w 2063"/>
              <a:gd name="T35" fmla="*/ 567 h 1401"/>
              <a:gd name="T36" fmla="*/ 2033 w 2063"/>
              <a:gd name="T37" fmla="*/ 653 h 1401"/>
              <a:gd name="T38" fmla="*/ 2057 w 2063"/>
              <a:gd name="T39" fmla="*/ 741 h 1401"/>
              <a:gd name="T40" fmla="*/ 2060 w 2063"/>
              <a:gd name="T41" fmla="*/ 834 h 1401"/>
              <a:gd name="T42" fmla="*/ 2047 w 2063"/>
              <a:gd name="T43" fmla="*/ 919 h 1401"/>
              <a:gd name="T44" fmla="*/ 2017 w 2063"/>
              <a:gd name="T45" fmla="*/ 999 h 1401"/>
              <a:gd name="T46" fmla="*/ 1977 w 2063"/>
              <a:gd name="T47" fmla="*/ 1068 h 1401"/>
              <a:gd name="T48" fmla="*/ 1897 w 2063"/>
              <a:gd name="T49" fmla="*/ 1156 h 1401"/>
              <a:gd name="T50" fmla="*/ 1758 w 2063"/>
              <a:gd name="T51" fmla="*/ 1250 h 1401"/>
              <a:gd name="T52" fmla="*/ 1598 w 2063"/>
              <a:gd name="T53" fmla="*/ 1316 h 1401"/>
              <a:gd name="T54" fmla="*/ 1428 w 2063"/>
              <a:gd name="T55" fmla="*/ 1362 h 1401"/>
              <a:gd name="T56" fmla="*/ 1257 w 2063"/>
              <a:gd name="T57" fmla="*/ 1388 h 1401"/>
              <a:gd name="T58" fmla="*/ 1105 w 2063"/>
              <a:gd name="T59" fmla="*/ 1399 h 1401"/>
              <a:gd name="T60" fmla="*/ 971 w 2063"/>
              <a:gd name="T61" fmla="*/ 1399 h 1401"/>
              <a:gd name="T62" fmla="*/ 827 w 2063"/>
              <a:gd name="T63" fmla="*/ 1383 h 1401"/>
              <a:gd name="T64" fmla="*/ 675 w 2063"/>
              <a:gd name="T65" fmla="*/ 1351 h 1401"/>
              <a:gd name="T66" fmla="*/ 520 w 2063"/>
              <a:gd name="T67" fmla="*/ 1298 h 1401"/>
              <a:gd name="T68" fmla="*/ 374 w 2063"/>
              <a:gd name="T69" fmla="*/ 1226 h 1401"/>
              <a:gd name="T70" fmla="*/ 240 w 2063"/>
              <a:gd name="T71" fmla="*/ 1130 h 1401"/>
              <a:gd name="T72" fmla="*/ 128 w 2063"/>
              <a:gd name="T73" fmla="*/ 1010 h 1401"/>
              <a:gd name="T74" fmla="*/ 48 w 2063"/>
              <a:gd name="T75" fmla="*/ 863 h 14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2063" h="1401">
                <a:moveTo>
                  <a:pt x="21" y="778"/>
                </a:moveTo>
                <a:lnTo>
                  <a:pt x="11" y="735"/>
                </a:lnTo>
                <a:lnTo>
                  <a:pt x="5" y="693"/>
                </a:lnTo>
                <a:lnTo>
                  <a:pt x="0" y="650"/>
                </a:lnTo>
                <a:lnTo>
                  <a:pt x="0" y="610"/>
                </a:lnTo>
                <a:lnTo>
                  <a:pt x="3" y="570"/>
                </a:lnTo>
                <a:lnTo>
                  <a:pt x="11" y="530"/>
                </a:lnTo>
                <a:lnTo>
                  <a:pt x="19" y="493"/>
                </a:lnTo>
                <a:lnTo>
                  <a:pt x="29" y="458"/>
                </a:lnTo>
                <a:lnTo>
                  <a:pt x="59" y="389"/>
                </a:lnTo>
                <a:lnTo>
                  <a:pt x="99" y="325"/>
                </a:lnTo>
                <a:lnTo>
                  <a:pt x="147" y="264"/>
                </a:lnTo>
                <a:lnTo>
                  <a:pt x="203" y="210"/>
                </a:lnTo>
                <a:lnTo>
                  <a:pt x="264" y="162"/>
                </a:lnTo>
                <a:lnTo>
                  <a:pt x="334" y="120"/>
                </a:lnTo>
                <a:lnTo>
                  <a:pt x="408" y="82"/>
                </a:lnTo>
                <a:lnTo>
                  <a:pt x="488" y="53"/>
                </a:lnTo>
                <a:lnTo>
                  <a:pt x="574" y="29"/>
                </a:lnTo>
                <a:lnTo>
                  <a:pt x="659" y="10"/>
                </a:lnTo>
                <a:lnTo>
                  <a:pt x="750" y="2"/>
                </a:lnTo>
                <a:lnTo>
                  <a:pt x="841" y="0"/>
                </a:lnTo>
                <a:lnTo>
                  <a:pt x="937" y="2"/>
                </a:lnTo>
                <a:lnTo>
                  <a:pt x="1033" y="13"/>
                </a:lnTo>
                <a:lnTo>
                  <a:pt x="1134" y="29"/>
                </a:lnTo>
                <a:lnTo>
                  <a:pt x="1233" y="53"/>
                </a:lnTo>
                <a:lnTo>
                  <a:pt x="1334" y="82"/>
                </a:lnTo>
                <a:lnTo>
                  <a:pt x="1433" y="117"/>
                </a:lnTo>
                <a:lnTo>
                  <a:pt x="1529" y="160"/>
                </a:lnTo>
                <a:lnTo>
                  <a:pt x="1622" y="205"/>
                </a:lnTo>
                <a:lnTo>
                  <a:pt x="1708" y="258"/>
                </a:lnTo>
                <a:lnTo>
                  <a:pt x="1788" y="317"/>
                </a:lnTo>
                <a:lnTo>
                  <a:pt x="1860" y="384"/>
                </a:lnTo>
                <a:lnTo>
                  <a:pt x="1924" y="453"/>
                </a:lnTo>
                <a:lnTo>
                  <a:pt x="1951" y="490"/>
                </a:lnTo>
                <a:lnTo>
                  <a:pt x="1977" y="527"/>
                </a:lnTo>
                <a:lnTo>
                  <a:pt x="1999" y="567"/>
                </a:lnTo>
                <a:lnTo>
                  <a:pt x="2017" y="610"/>
                </a:lnTo>
                <a:lnTo>
                  <a:pt x="2033" y="653"/>
                </a:lnTo>
                <a:lnTo>
                  <a:pt x="2047" y="695"/>
                </a:lnTo>
                <a:lnTo>
                  <a:pt x="2057" y="741"/>
                </a:lnTo>
                <a:lnTo>
                  <a:pt x="2063" y="786"/>
                </a:lnTo>
                <a:lnTo>
                  <a:pt x="2060" y="834"/>
                </a:lnTo>
                <a:lnTo>
                  <a:pt x="2055" y="879"/>
                </a:lnTo>
                <a:lnTo>
                  <a:pt x="2047" y="919"/>
                </a:lnTo>
                <a:lnTo>
                  <a:pt x="2033" y="962"/>
                </a:lnTo>
                <a:lnTo>
                  <a:pt x="2017" y="999"/>
                </a:lnTo>
                <a:lnTo>
                  <a:pt x="1999" y="1034"/>
                </a:lnTo>
                <a:lnTo>
                  <a:pt x="1977" y="1068"/>
                </a:lnTo>
                <a:lnTo>
                  <a:pt x="1953" y="1100"/>
                </a:lnTo>
                <a:lnTo>
                  <a:pt x="1897" y="1156"/>
                </a:lnTo>
                <a:lnTo>
                  <a:pt x="1830" y="1207"/>
                </a:lnTo>
                <a:lnTo>
                  <a:pt x="1758" y="1250"/>
                </a:lnTo>
                <a:lnTo>
                  <a:pt x="1681" y="1287"/>
                </a:lnTo>
                <a:lnTo>
                  <a:pt x="1598" y="1316"/>
                </a:lnTo>
                <a:lnTo>
                  <a:pt x="1513" y="1343"/>
                </a:lnTo>
                <a:lnTo>
                  <a:pt x="1428" y="1362"/>
                </a:lnTo>
                <a:lnTo>
                  <a:pt x="1342" y="1377"/>
                </a:lnTo>
                <a:lnTo>
                  <a:pt x="1257" y="1388"/>
                </a:lnTo>
                <a:lnTo>
                  <a:pt x="1179" y="1396"/>
                </a:lnTo>
                <a:lnTo>
                  <a:pt x="1105" y="1399"/>
                </a:lnTo>
                <a:lnTo>
                  <a:pt x="1035" y="1401"/>
                </a:lnTo>
                <a:lnTo>
                  <a:pt x="971" y="1399"/>
                </a:lnTo>
                <a:lnTo>
                  <a:pt x="899" y="1393"/>
                </a:lnTo>
                <a:lnTo>
                  <a:pt x="827" y="1383"/>
                </a:lnTo>
                <a:lnTo>
                  <a:pt x="750" y="1370"/>
                </a:lnTo>
                <a:lnTo>
                  <a:pt x="675" y="1351"/>
                </a:lnTo>
                <a:lnTo>
                  <a:pt x="598" y="1327"/>
                </a:lnTo>
                <a:lnTo>
                  <a:pt x="520" y="1298"/>
                </a:lnTo>
                <a:lnTo>
                  <a:pt x="446" y="1266"/>
                </a:lnTo>
                <a:lnTo>
                  <a:pt x="374" y="1226"/>
                </a:lnTo>
                <a:lnTo>
                  <a:pt x="304" y="1180"/>
                </a:lnTo>
                <a:lnTo>
                  <a:pt x="240" y="1130"/>
                </a:lnTo>
                <a:lnTo>
                  <a:pt x="181" y="1074"/>
                </a:lnTo>
                <a:lnTo>
                  <a:pt x="128" y="1010"/>
                </a:lnTo>
                <a:lnTo>
                  <a:pt x="85" y="940"/>
                </a:lnTo>
                <a:lnTo>
                  <a:pt x="48" y="863"/>
                </a:lnTo>
                <a:lnTo>
                  <a:pt x="21" y="77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noProof="0"/>
          </a:p>
        </p:txBody>
      </p:sp>
      <p:sp>
        <p:nvSpPr>
          <p:cNvPr id="16" name="Isosceles Triangle 15">
            <a:extLst>
              <a:ext uri="{FF2B5EF4-FFF2-40B4-BE49-F238E27FC236}">
                <a16:creationId xmlns:a16="http://schemas.microsoft.com/office/drawing/2014/main" id="{E50B9CD5-BF82-4FA5-965C-3A2910331D2B}"/>
              </a:ext>
            </a:extLst>
          </p:cNvPr>
          <p:cNvSpPr/>
          <p:nvPr userDrawn="1"/>
        </p:nvSpPr>
        <p:spPr>
          <a:xfrm rot="1800000">
            <a:off x="1818524" y="2197117"/>
            <a:ext cx="1722593" cy="926028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2" name="Title 1"/>
          <p:cNvSpPr>
            <a:spLocks noGrp="1"/>
          </p:cNvSpPr>
          <p:nvPr userDrawn="1">
            <p:ph type="title"/>
          </p:nvPr>
        </p:nvSpPr>
        <p:spPr>
          <a:xfrm>
            <a:off x="279443" y="2349925"/>
            <a:ext cx="2937576" cy="245644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48" name="Freeform 5">
            <a:extLst>
              <a:ext uri="{FF2B5EF4-FFF2-40B4-BE49-F238E27FC236}">
                <a16:creationId xmlns:a16="http://schemas.microsoft.com/office/drawing/2014/main" id="{1A7CEEF1-5681-4130-870F-528E3DBED1C2}"/>
              </a:ext>
            </a:extLst>
          </p:cNvPr>
          <p:cNvSpPr>
            <a:spLocks/>
          </p:cNvSpPr>
          <p:nvPr userDrawn="1"/>
        </p:nvSpPr>
        <p:spPr bwMode="auto">
          <a:xfrm>
            <a:off x="168275" y="4452139"/>
            <a:ext cx="1060897" cy="708455"/>
          </a:xfrm>
          <a:custGeom>
            <a:avLst/>
            <a:gdLst>
              <a:gd name="T0" fmla="*/ 11 w 2063"/>
              <a:gd name="T1" fmla="*/ 735 h 1401"/>
              <a:gd name="T2" fmla="*/ 0 w 2063"/>
              <a:gd name="T3" fmla="*/ 650 h 1401"/>
              <a:gd name="T4" fmla="*/ 3 w 2063"/>
              <a:gd name="T5" fmla="*/ 570 h 1401"/>
              <a:gd name="T6" fmla="*/ 19 w 2063"/>
              <a:gd name="T7" fmla="*/ 493 h 1401"/>
              <a:gd name="T8" fmla="*/ 59 w 2063"/>
              <a:gd name="T9" fmla="*/ 389 h 1401"/>
              <a:gd name="T10" fmla="*/ 147 w 2063"/>
              <a:gd name="T11" fmla="*/ 264 h 1401"/>
              <a:gd name="T12" fmla="*/ 264 w 2063"/>
              <a:gd name="T13" fmla="*/ 162 h 1401"/>
              <a:gd name="T14" fmla="*/ 408 w 2063"/>
              <a:gd name="T15" fmla="*/ 82 h 1401"/>
              <a:gd name="T16" fmla="*/ 574 w 2063"/>
              <a:gd name="T17" fmla="*/ 29 h 1401"/>
              <a:gd name="T18" fmla="*/ 750 w 2063"/>
              <a:gd name="T19" fmla="*/ 2 h 1401"/>
              <a:gd name="T20" fmla="*/ 937 w 2063"/>
              <a:gd name="T21" fmla="*/ 2 h 1401"/>
              <a:gd name="T22" fmla="*/ 1134 w 2063"/>
              <a:gd name="T23" fmla="*/ 29 h 1401"/>
              <a:gd name="T24" fmla="*/ 1334 w 2063"/>
              <a:gd name="T25" fmla="*/ 82 h 1401"/>
              <a:gd name="T26" fmla="*/ 1529 w 2063"/>
              <a:gd name="T27" fmla="*/ 160 h 1401"/>
              <a:gd name="T28" fmla="*/ 1708 w 2063"/>
              <a:gd name="T29" fmla="*/ 258 h 1401"/>
              <a:gd name="T30" fmla="*/ 1860 w 2063"/>
              <a:gd name="T31" fmla="*/ 384 h 1401"/>
              <a:gd name="T32" fmla="*/ 1951 w 2063"/>
              <a:gd name="T33" fmla="*/ 490 h 1401"/>
              <a:gd name="T34" fmla="*/ 1999 w 2063"/>
              <a:gd name="T35" fmla="*/ 567 h 1401"/>
              <a:gd name="T36" fmla="*/ 2033 w 2063"/>
              <a:gd name="T37" fmla="*/ 653 h 1401"/>
              <a:gd name="T38" fmla="*/ 2057 w 2063"/>
              <a:gd name="T39" fmla="*/ 741 h 1401"/>
              <a:gd name="T40" fmla="*/ 2060 w 2063"/>
              <a:gd name="T41" fmla="*/ 834 h 1401"/>
              <a:gd name="T42" fmla="*/ 2047 w 2063"/>
              <a:gd name="T43" fmla="*/ 919 h 1401"/>
              <a:gd name="T44" fmla="*/ 2017 w 2063"/>
              <a:gd name="T45" fmla="*/ 999 h 1401"/>
              <a:gd name="T46" fmla="*/ 1977 w 2063"/>
              <a:gd name="T47" fmla="*/ 1068 h 1401"/>
              <a:gd name="T48" fmla="*/ 1897 w 2063"/>
              <a:gd name="T49" fmla="*/ 1156 h 1401"/>
              <a:gd name="T50" fmla="*/ 1758 w 2063"/>
              <a:gd name="T51" fmla="*/ 1250 h 1401"/>
              <a:gd name="T52" fmla="*/ 1598 w 2063"/>
              <a:gd name="T53" fmla="*/ 1316 h 1401"/>
              <a:gd name="T54" fmla="*/ 1428 w 2063"/>
              <a:gd name="T55" fmla="*/ 1362 h 1401"/>
              <a:gd name="T56" fmla="*/ 1257 w 2063"/>
              <a:gd name="T57" fmla="*/ 1388 h 1401"/>
              <a:gd name="T58" fmla="*/ 1105 w 2063"/>
              <a:gd name="T59" fmla="*/ 1399 h 1401"/>
              <a:gd name="T60" fmla="*/ 971 w 2063"/>
              <a:gd name="T61" fmla="*/ 1399 h 1401"/>
              <a:gd name="T62" fmla="*/ 827 w 2063"/>
              <a:gd name="T63" fmla="*/ 1383 h 1401"/>
              <a:gd name="T64" fmla="*/ 675 w 2063"/>
              <a:gd name="T65" fmla="*/ 1351 h 1401"/>
              <a:gd name="T66" fmla="*/ 520 w 2063"/>
              <a:gd name="T67" fmla="*/ 1298 h 1401"/>
              <a:gd name="T68" fmla="*/ 374 w 2063"/>
              <a:gd name="T69" fmla="*/ 1226 h 1401"/>
              <a:gd name="T70" fmla="*/ 240 w 2063"/>
              <a:gd name="T71" fmla="*/ 1130 h 1401"/>
              <a:gd name="T72" fmla="*/ 128 w 2063"/>
              <a:gd name="T73" fmla="*/ 1010 h 1401"/>
              <a:gd name="T74" fmla="*/ 48 w 2063"/>
              <a:gd name="T75" fmla="*/ 863 h 14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2063" h="1401">
                <a:moveTo>
                  <a:pt x="21" y="778"/>
                </a:moveTo>
                <a:lnTo>
                  <a:pt x="11" y="735"/>
                </a:lnTo>
                <a:lnTo>
                  <a:pt x="5" y="693"/>
                </a:lnTo>
                <a:lnTo>
                  <a:pt x="0" y="650"/>
                </a:lnTo>
                <a:lnTo>
                  <a:pt x="0" y="610"/>
                </a:lnTo>
                <a:lnTo>
                  <a:pt x="3" y="570"/>
                </a:lnTo>
                <a:lnTo>
                  <a:pt x="11" y="530"/>
                </a:lnTo>
                <a:lnTo>
                  <a:pt x="19" y="493"/>
                </a:lnTo>
                <a:lnTo>
                  <a:pt x="29" y="458"/>
                </a:lnTo>
                <a:lnTo>
                  <a:pt x="59" y="389"/>
                </a:lnTo>
                <a:lnTo>
                  <a:pt x="99" y="325"/>
                </a:lnTo>
                <a:lnTo>
                  <a:pt x="147" y="264"/>
                </a:lnTo>
                <a:lnTo>
                  <a:pt x="203" y="210"/>
                </a:lnTo>
                <a:lnTo>
                  <a:pt x="264" y="162"/>
                </a:lnTo>
                <a:lnTo>
                  <a:pt x="334" y="120"/>
                </a:lnTo>
                <a:lnTo>
                  <a:pt x="408" y="82"/>
                </a:lnTo>
                <a:lnTo>
                  <a:pt x="488" y="53"/>
                </a:lnTo>
                <a:lnTo>
                  <a:pt x="574" y="29"/>
                </a:lnTo>
                <a:lnTo>
                  <a:pt x="659" y="10"/>
                </a:lnTo>
                <a:lnTo>
                  <a:pt x="750" y="2"/>
                </a:lnTo>
                <a:lnTo>
                  <a:pt x="841" y="0"/>
                </a:lnTo>
                <a:lnTo>
                  <a:pt x="937" y="2"/>
                </a:lnTo>
                <a:lnTo>
                  <a:pt x="1033" y="13"/>
                </a:lnTo>
                <a:lnTo>
                  <a:pt x="1134" y="29"/>
                </a:lnTo>
                <a:lnTo>
                  <a:pt x="1233" y="53"/>
                </a:lnTo>
                <a:lnTo>
                  <a:pt x="1334" y="82"/>
                </a:lnTo>
                <a:lnTo>
                  <a:pt x="1433" y="117"/>
                </a:lnTo>
                <a:lnTo>
                  <a:pt x="1529" y="160"/>
                </a:lnTo>
                <a:lnTo>
                  <a:pt x="1622" y="205"/>
                </a:lnTo>
                <a:lnTo>
                  <a:pt x="1708" y="258"/>
                </a:lnTo>
                <a:lnTo>
                  <a:pt x="1788" y="317"/>
                </a:lnTo>
                <a:lnTo>
                  <a:pt x="1860" y="384"/>
                </a:lnTo>
                <a:lnTo>
                  <a:pt x="1924" y="453"/>
                </a:lnTo>
                <a:lnTo>
                  <a:pt x="1951" y="490"/>
                </a:lnTo>
                <a:lnTo>
                  <a:pt x="1977" y="527"/>
                </a:lnTo>
                <a:lnTo>
                  <a:pt x="1999" y="567"/>
                </a:lnTo>
                <a:lnTo>
                  <a:pt x="2017" y="610"/>
                </a:lnTo>
                <a:lnTo>
                  <a:pt x="2033" y="653"/>
                </a:lnTo>
                <a:lnTo>
                  <a:pt x="2047" y="695"/>
                </a:lnTo>
                <a:lnTo>
                  <a:pt x="2057" y="741"/>
                </a:lnTo>
                <a:lnTo>
                  <a:pt x="2063" y="786"/>
                </a:lnTo>
                <a:lnTo>
                  <a:pt x="2060" y="834"/>
                </a:lnTo>
                <a:lnTo>
                  <a:pt x="2055" y="879"/>
                </a:lnTo>
                <a:lnTo>
                  <a:pt x="2047" y="919"/>
                </a:lnTo>
                <a:lnTo>
                  <a:pt x="2033" y="962"/>
                </a:lnTo>
                <a:lnTo>
                  <a:pt x="2017" y="999"/>
                </a:lnTo>
                <a:lnTo>
                  <a:pt x="1999" y="1034"/>
                </a:lnTo>
                <a:lnTo>
                  <a:pt x="1977" y="1068"/>
                </a:lnTo>
                <a:lnTo>
                  <a:pt x="1953" y="1100"/>
                </a:lnTo>
                <a:lnTo>
                  <a:pt x="1897" y="1156"/>
                </a:lnTo>
                <a:lnTo>
                  <a:pt x="1830" y="1207"/>
                </a:lnTo>
                <a:lnTo>
                  <a:pt x="1758" y="1250"/>
                </a:lnTo>
                <a:lnTo>
                  <a:pt x="1681" y="1287"/>
                </a:lnTo>
                <a:lnTo>
                  <a:pt x="1598" y="1316"/>
                </a:lnTo>
                <a:lnTo>
                  <a:pt x="1513" y="1343"/>
                </a:lnTo>
                <a:lnTo>
                  <a:pt x="1428" y="1362"/>
                </a:lnTo>
                <a:lnTo>
                  <a:pt x="1342" y="1377"/>
                </a:lnTo>
                <a:lnTo>
                  <a:pt x="1257" y="1388"/>
                </a:lnTo>
                <a:lnTo>
                  <a:pt x="1179" y="1396"/>
                </a:lnTo>
                <a:lnTo>
                  <a:pt x="1105" y="1399"/>
                </a:lnTo>
                <a:lnTo>
                  <a:pt x="1035" y="1401"/>
                </a:lnTo>
                <a:lnTo>
                  <a:pt x="971" y="1399"/>
                </a:lnTo>
                <a:lnTo>
                  <a:pt x="899" y="1393"/>
                </a:lnTo>
                <a:lnTo>
                  <a:pt x="827" y="1383"/>
                </a:lnTo>
                <a:lnTo>
                  <a:pt x="750" y="1370"/>
                </a:lnTo>
                <a:lnTo>
                  <a:pt x="675" y="1351"/>
                </a:lnTo>
                <a:lnTo>
                  <a:pt x="598" y="1327"/>
                </a:lnTo>
                <a:lnTo>
                  <a:pt x="520" y="1298"/>
                </a:lnTo>
                <a:lnTo>
                  <a:pt x="446" y="1266"/>
                </a:lnTo>
                <a:lnTo>
                  <a:pt x="374" y="1226"/>
                </a:lnTo>
                <a:lnTo>
                  <a:pt x="304" y="1180"/>
                </a:lnTo>
                <a:lnTo>
                  <a:pt x="240" y="1130"/>
                </a:lnTo>
                <a:lnTo>
                  <a:pt x="181" y="1074"/>
                </a:lnTo>
                <a:lnTo>
                  <a:pt x="128" y="1010"/>
                </a:lnTo>
                <a:lnTo>
                  <a:pt x="85" y="940"/>
                </a:lnTo>
                <a:lnTo>
                  <a:pt x="48" y="863"/>
                </a:lnTo>
                <a:lnTo>
                  <a:pt x="21" y="778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noProof="0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93AB100B-7366-469B-AD1B-F4E4142B4C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21971" y="1397000"/>
            <a:ext cx="7578350" cy="4654808"/>
          </a:xfrm>
        </p:spPr>
        <p:txBody>
          <a:bodyPr anchor="t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4" name="Content Header 2">
            <a:extLst>
              <a:ext uri="{FF2B5EF4-FFF2-40B4-BE49-F238E27FC236}">
                <a16:creationId xmlns:a16="http://schemas.microsoft.com/office/drawing/2014/main" id="{65CAF933-13F7-426D-A298-8754850904CE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3811188" y="812703"/>
            <a:ext cx="7621707" cy="460945"/>
          </a:xfrm>
        </p:spPr>
        <p:txBody>
          <a:bodyPr/>
          <a:lstStyle>
            <a:lvl1pPr marL="0" indent="0">
              <a:lnSpc>
                <a:spcPct val="100000"/>
              </a:lnSpc>
              <a:buNone/>
              <a:defRPr sz="1800">
                <a:latin typeface="+mj-lt"/>
              </a:defRPr>
            </a:lvl1pPr>
          </a:lstStyle>
          <a:p>
            <a:pPr lvl="0"/>
            <a:r>
              <a:rPr lang="en-US" noProof="0"/>
              <a:t>Header</a:t>
            </a:r>
          </a:p>
        </p:txBody>
      </p:sp>
    </p:spTree>
    <p:extLst>
      <p:ext uri="{BB962C8B-B14F-4D97-AF65-F5344CB8AC3E}">
        <p14:creationId xmlns:p14="http://schemas.microsoft.com/office/powerpoint/2010/main" val="40724407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0" name="Group 79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81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0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1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0A2B57-AC62-4574-AC7D-7953A169D2FB}" type="datetimeFigureOut">
              <a:rPr lang="en-US" noProof="0" smtClean="0"/>
              <a:t>1/10/2023</a:t>
            </a:fld>
            <a:endParaRPr lang="en-US" noProof="0"/>
          </a:p>
        </p:txBody>
      </p:sp>
      <p:sp>
        <p:nvSpPr>
          <p:cNvPr id="6" name="Slide Number Placeholder 5"/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/>
          <a:p>
            <a:fld id="{A204E297-2C47-40A4-842B-FD18E4874900}" type="slidenum">
              <a:rPr lang="en-US" noProof="0" smtClean="0"/>
              <a:t>‹#›</a:t>
            </a:fld>
            <a:endParaRPr lang="en-US" noProof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903349DA-09EE-462C-94DB-80E15A5F4FAE}"/>
              </a:ext>
            </a:extLst>
          </p:cNvPr>
          <p:cNvGrpSpPr/>
          <p:nvPr userDrawn="1"/>
        </p:nvGrpSpPr>
        <p:grpSpPr>
          <a:xfrm>
            <a:off x="1" y="3663950"/>
            <a:ext cx="4537613" cy="3194050"/>
            <a:chOff x="1" y="3649663"/>
            <a:chExt cx="4537613" cy="3194050"/>
          </a:xfrm>
        </p:grpSpPr>
        <p:sp>
          <p:nvSpPr>
            <p:cNvPr id="16" name="Isosceles Triangle 15">
              <a:extLst>
                <a:ext uri="{FF2B5EF4-FFF2-40B4-BE49-F238E27FC236}">
                  <a16:creationId xmlns:a16="http://schemas.microsoft.com/office/drawing/2014/main" id="{E50B9CD5-BF82-4FA5-965C-3A2910331D2B}"/>
                </a:ext>
              </a:extLst>
            </p:cNvPr>
            <p:cNvSpPr/>
            <p:nvPr userDrawn="1"/>
          </p:nvSpPr>
          <p:spPr>
            <a:xfrm rot="1415293">
              <a:off x="1849954" y="3656856"/>
              <a:ext cx="1771649" cy="926028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C112C725-A112-4CA5-AF43-E92C44765DAD}"/>
                </a:ext>
              </a:extLst>
            </p:cNvPr>
            <p:cNvSpPr/>
            <p:nvPr userDrawn="1"/>
          </p:nvSpPr>
          <p:spPr>
            <a:xfrm>
              <a:off x="1" y="3649663"/>
              <a:ext cx="4537613" cy="3194050"/>
            </a:xfrm>
            <a:custGeom>
              <a:avLst/>
              <a:gdLst>
                <a:gd name="connsiteX0" fmla="*/ 1612831 w 4537613"/>
                <a:gd name="connsiteY0" fmla="*/ 0 h 3194050"/>
                <a:gd name="connsiteX1" fmla="*/ 1842601 w 4537613"/>
                <a:gd name="connsiteY1" fmla="*/ 4707 h 3194050"/>
                <a:gd name="connsiteX2" fmla="*/ 2072371 w 4537613"/>
                <a:gd name="connsiteY2" fmla="*/ 30596 h 3194050"/>
                <a:gd name="connsiteX3" fmla="*/ 2314109 w 4537613"/>
                <a:gd name="connsiteY3" fmla="*/ 68253 h 3194050"/>
                <a:gd name="connsiteX4" fmla="*/ 2551059 w 4537613"/>
                <a:gd name="connsiteY4" fmla="*/ 124738 h 3194050"/>
                <a:gd name="connsiteX5" fmla="*/ 2792797 w 4537613"/>
                <a:gd name="connsiteY5" fmla="*/ 192991 h 3194050"/>
                <a:gd name="connsiteX6" fmla="*/ 3029747 w 4537613"/>
                <a:gd name="connsiteY6" fmla="*/ 275365 h 3194050"/>
                <a:gd name="connsiteX7" fmla="*/ 3259517 w 4537613"/>
                <a:gd name="connsiteY7" fmla="*/ 376568 h 3194050"/>
                <a:gd name="connsiteX8" fmla="*/ 3482107 w 4537613"/>
                <a:gd name="connsiteY8" fmla="*/ 482477 h 3194050"/>
                <a:gd name="connsiteX9" fmla="*/ 3687942 w 4537613"/>
                <a:gd name="connsiteY9" fmla="*/ 607215 h 3194050"/>
                <a:gd name="connsiteX10" fmla="*/ 3879418 w 4537613"/>
                <a:gd name="connsiteY10" fmla="*/ 746074 h 3194050"/>
                <a:gd name="connsiteX11" fmla="*/ 4051745 w 4537613"/>
                <a:gd name="connsiteY11" fmla="*/ 903762 h 3194050"/>
                <a:gd name="connsiteX12" fmla="*/ 4204925 w 4537613"/>
                <a:gd name="connsiteY12" fmla="*/ 1066157 h 3194050"/>
                <a:gd name="connsiteX13" fmla="*/ 4269548 w 4537613"/>
                <a:gd name="connsiteY13" fmla="*/ 1153238 h 3194050"/>
                <a:gd name="connsiteX14" fmla="*/ 4331778 w 4537613"/>
                <a:gd name="connsiteY14" fmla="*/ 1240319 h 3194050"/>
                <a:gd name="connsiteX15" fmla="*/ 4384433 w 4537613"/>
                <a:gd name="connsiteY15" fmla="*/ 1334461 h 3194050"/>
                <a:gd name="connsiteX16" fmla="*/ 4427515 w 4537613"/>
                <a:gd name="connsiteY16" fmla="*/ 1435663 h 3194050"/>
                <a:gd name="connsiteX17" fmla="*/ 4465810 w 4537613"/>
                <a:gd name="connsiteY17" fmla="*/ 1536866 h 3194050"/>
                <a:gd name="connsiteX18" fmla="*/ 4499318 w 4537613"/>
                <a:gd name="connsiteY18" fmla="*/ 1635715 h 3194050"/>
                <a:gd name="connsiteX19" fmla="*/ 4523253 w 4537613"/>
                <a:gd name="connsiteY19" fmla="*/ 1743978 h 3194050"/>
                <a:gd name="connsiteX20" fmla="*/ 4537613 w 4537613"/>
                <a:gd name="connsiteY20" fmla="*/ 1849887 h 3194050"/>
                <a:gd name="connsiteX21" fmla="*/ 4530433 w 4537613"/>
                <a:gd name="connsiteY21" fmla="*/ 1962858 h 3194050"/>
                <a:gd name="connsiteX22" fmla="*/ 4518466 w 4537613"/>
                <a:gd name="connsiteY22" fmla="*/ 2068767 h 3194050"/>
                <a:gd name="connsiteX23" fmla="*/ 4499318 w 4537613"/>
                <a:gd name="connsiteY23" fmla="*/ 2162909 h 3194050"/>
                <a:gd name="connsiteX24" fmla="*/ 4465810 w 4537613"/>
                <a:gd name="connsiteY24" fmla="*/ 2264111 h 3194050"/>
                <a:gd name="connsiteX25" fmla="*/ 4427515 w 4537613"/>
                <a:gd name="connsiteY25" fmla="*/ 2351193 h 3194050"/>
                <a:gd name="connsiteX26" fmla="*/ 4384433 w 4537613"/>
                <a:gd name="connsiteY26" fmla="*/ 2433567 h 3194050"/>
                <a:gd name="connsiteX27" fmla="*/ 4331778 w 4537613"/>
                <a:gd name="connsiteY27" fmla="*/ 2513587 h 3194050"/>
                <a:gd name="connsiteX28" fmla="*/ 4274335 w 4537613"/>
                <a:gd name="connsiteY28" fmla="*/ 2588901 h 3194050"/>
                <a:gd name="connsiteX29" fmla="*/ 4140302 w 4537613"/>
                <a:gd name="connsiteY29" fmla="*/ 2720699 h 3194050"/>
                <a:gd name="connsiteX30" fmla="*/ 3979942 w 4537613"/>
                <a:gd name="connsiteY30" fmla="*/ 2840730 h 3194050"/>
                <a:gd name="connsiteX31" fmla="*/ 3807614 w 4537613"/>
                <a:gd name="connsiteY31" fmla="*/ 2941933 h 3194050"/>
                <a:gd name="connsiteX32" fmla="*/ 3623320 w 4537613"/>
                <a:gd name="connsiteY32" fmla="*/ 3029014 h 3194050"/>
                <a:gd name="connsiteX33" fmla="*/ 3424664 w 4537613"/>
                <a:gd name="connsiteY33" fmla="*/ 3097267 h 3194050"/>
                <a:gd name="connsiteX34" fmla="*/ 3221222 w 4537613"/>
                <a:gd name="connsiteY34" fmla="*/ 3160812 h 3194050"/>
                <a:gd name="connsiteX35" fmla="*/ 3070007 w 4537613"/>
                <a:gd name="connsiteY35" fmla="*/ 3194050 h 3194050"/>
                <a:gd name="connsiteX36" fmla="*/ 1273362 w 4537613"/>
                <a:gd name="connsiteY36" fmla="*/ 3194050 h 3194050"/>
                <a:gd name="connsiteX37" fmla="*/ 1215520 w 4537613"/>
                <a:gd name="connsiteY37" fmla="*/ 3179641 h 3194050"/>
                <a:gd name="connsiteX38" fmla="*/ 1031226 w 4537613"/>
                <a:gd name="connsiteY38" fmla="*/ 3123156 h 3194050"/>
                <a:gd name="connsiteX39" fmla="*/ 844537 w 4537613"/>
                <a:gd name="connsiteY39" fmla="*/ 3054903 h 3194050"/>
                <a:gd name="connsiteX40" fmla="*/ 667423 w 4537613"/>
                <a:gd name="connsiteY40" fmla="*/ 2979589 h 3194050"/>
                <a:gd name="connsiteX41" fmla="*/ 495095 w 4537613"/>
                <a:gd name="connsiteY41" fmla="*/ 2885448 h 3194050"/>
                <a:gd name="connsiteX42" fmla="*/ 327554 w 4537613"/>
                <a:gd name="connsiteY42" fmla="*/ 2777184 h 3194050"/>
                <a:gd name="connsiteX43" fmla="*/ 174374 w 4537613"/>
                <a:gd name="connsiteY43" fmla="*/ 2659507 h 3194050"/>
                <a:gd name="connsiteX44" fmla="*/ 33161 w 4537613"/>
                <a:gd name="connsiteY44" fmla="*/ 2527709 h 3194050"/>
                <a:gd name="connsiteX45" fmla="*/ 0 w 4537613"/>
                <a:gd name="connsiteY45" fmla="*/ 2488332 h 3194050"/>
                <a:gd name="connsiteX46" fmla="*/ 0 w 4537613"/>
                <a:gd name="connsiteY46" fmla="*/ 575618 h 3194050"/>
                <a:gd name="connsiteX47" fmla="*/ 85817 w 4537613"/>
                <a:gd name="connsiteY47" fmla="*/ 494245 h 3194050"/>
                <a:gd name="connsiteX48" fmla="*/ 231817 w 4537613"/>
                <a:gd name="connsiteY48" fmla="*/ 381275 h 3194050"/>
                <a:gd name="connsiteX49" fmla="*/ 399358 w 4537613"/>
                <a:gd name="connsiteY49" fmla="*/ 282426 h 3194050"/>
                <a:gd name="connsiteX50" fmla="*/ 576472 w 4537613"/>
                <a:gd name="connsiteY50" fmla="*/ 192991 h 3194050"/>
                <a:gd name="connsiteX51" fmla="*/ 767947 w 4537613"/>
                <a:gd name="connsiteY51" fmla="*/ 124738 h 3194050"/>
                <a:gd name="connsiteX52" fmla="*/ 973783 w 4537613"/>
                <a:gd name="connsiteY52" fmla="*/ 68253 h 3194050"/>
                <a:gd name="connsiteX53" fmla="*/ 1177225 w 4537613"/>
                <a:gd name="connsiteY53" fmla="*/ 23536 h 3194050"/>
                <a:gd name="connsiteX54" fmla="*/ 1395028 w 4537613"/>
                <a:gd name="connsiteY54" fmla="*/ 4707 h 3194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</a:cxnLst>
              <a:rect l="l" t="t" r="r" b="b"/>
              <a:pathLst>
                <a:path w="4537613" h="3194050">
                  <a:moveTo>
                    <a:pt x="1612831" y="0"/>
                  </a:moveTo>
                  <a:lnTo>
                    <a:pt x="1842601" y="4707"/>
                  </a:lnTo>
                  <a:lnTo>
                    <a:pt x="2072371" y="30596"/>
                  </a:lnTo>
                  <a:lnTo>
                    <a:pt x="2314109" y="68253"/>
                  </a:lnTo>
                  <a:lnTo>
                    <a:pt x="2551059" y="124738"/>
                  </a:lnTo>
                  <a:lnTo>
                    <a:pt x="2792797" y="192991"/>
                  </a:lnTo>
                  <a:lnTo>
                    <a:pt x="3029747" y="275365"/>
                  </a:lnTo>
                  <a:lnTo>
                    <a:pt x="3259517" y="376568"/>
                  </a:lnTo>
                  <a:lnTo>
                    <a:pt x="3482107" y="482477"/>
                  </a:lnTo>
                  <a:lnTo>
                    <a:pt x="3687942" y="607215"/>
                  </a:lnTo>
                  <a:lnTo>
                    <a:pt x="3879418" y="746074"/>
                  </a:lnTo>
                  <a:lnTo>
                    <a:pt x="4051745" y="903762"/>
                  </a:lnTo>
                  <a:lnTo>
                    <a:pt x="4204925" y="1066157"/>
                  </a:lnTo>
                  <a:lnTo>
                    <a:pt x="4269548" y="1153238"/>
                  </a:lnTo>
                  <a:lnTo>
                    <a:pt x="4331778" y="1240319"/>
                  </a:lnTo>
                  <a:lnTo>
                    <a:pt x="4384433" y="1334461"/>
                  </a:lnTo>
                  <a:lnTo>
                    <a:pt x="4427515" y="1435663"/>
                  </a:lnTo>
                  <a:lnTo>
                    <a:pt x="4465810" y="1536866"/>
                  </a:lnTo>
                  <a:lnTo>
                    <a:pt x="4499318" y="1635715"/>
                  </a:lnTo>
                  <a:lnTo>
                    <a:pt x="4523253" y="1743978"/>
                  </a:lnTo>
                  <a:lnTo>
                    <a:pt x="4537613" y="1849887"/>
                  </a:lnTo>
                  <a:lnTo>
                    <a:pt x="4530433" y="1962858"/>
                  </a:lnTo>
                  <a:lnTo>
                    <a:pt x="4518466" y="2068767"/>
                  </a:lnTo>
                  <a:lnTo>
                    <a:pt x="4499318" y="2162909"/>
                  </a:lnTo>
                  <a:lnTo>
                    <a:pt x="4465810" y="2264111"/>
                  </a:lnTo>
                  <a:lnTo>
                    <a:pt x="4427515" y="2351193"/>
                  </a:lnTo>
                  <a:lnTo>
                    <a:pt x="4384433" y="2433567"/>
                  </a:lnTo>
                  <a:lnTo>
                    <a:pt x="4331778" y="2513587"/>
                  </a:lnTo>
                  <a:lnTo>
                    <a:pt x="4274335" y="2588901"/>
                  </a:lnTo>
                  <a:lnTo>
                    <a:pt x="4140302" y="2720699"/>
                  </a:lnTo>
                  <a:lnTo>
                    <a:pt x="3979942" y="2840730"/>
                  </a:lnTo>
                  <a:lnTo>
                    <a:pt x="3807614" y="2941933"/>
                  </a:lnTo>
                  <a:lnTo>
                    <a:pt x="3623320" y="3029014"/>
                  </a:lnTo>
                  <a:lnTo>
                    <a:pt x="3424664" y="3097267"/>
                  </a:lnTo>
                  <a:lnTo>
                    <a:pt x="3221222" y="3160812"/>
                  </a:lnTo>
                  <a:lnTo>
                    <a:pt x="3070007" y="3194050"/>
                  </a:lnTo>
                  <a:lnTo>
                    <a:pt x="1273362" y="3194050"/>
                  </a:lnTo>
                  <a:lnTo>
                    <a:pt x="1215520" y="3179641"/>
                  </a:lnTo>
                  <a:lnTo>
                    <a:pt x="1031226" y="3123156"/>
                  </a:lnTo>
                  <a:lnTo>
                    <a:pt x="844537" y="3054903"/>
                  </a:lnTo>
                  <a:lnTo>
                    <a:pt x="667423" y="2979589"/>
                  </a:lnTo>
                  <a:lnTo>
                    <a:pt x="495095" y="2885448"/>
                  </a:lnTo>
                  <a:lnTo>
                    <a:pt x="327554" y="2777184"/>
                  </a:lnTo>
                  <a:lnTo>
                    <a:pt x="174374" y="2659507"/>
                  </a:lnTo>
                  <a:lnTo>
                    <a:pt x="33161" y="2527709"/>
                  </a:lnTo>
                  <a:lnTo>
                    <a:pt x="0" y="2488332"/>
                  </a:lnTo>
                  <a:lnTo>
                    <a:pt x="0" y="575618"/>
                  </a:lnTo>
                  <a:lnTo>
                    <a:pt x="85817" y="494245"/>
                  </a:lnTo>
                  <a:lnTo>
                    <a:pt x="231817" y="381275"/>
                  </a:lnTo>
                  <a:lnTo>
                    <a:pt x="399358" y="282426"/>
                  </a:lnTo>
                  <a:lnTo>
                    <a:pt x="576472" y="192991"/>
                  </a:lnTo>
                  <a:lnTo>
                    <a:pt x="767947" y="124738"/>
                  </a:lnTo>
                  <a:lnTo>
                    <a:pt x="973783" y="68253"/>
                  </a:lnTo>
                  <a:lnTo>
                    <a:pt x="1177225" y="23536"/>
                  </a:lnTo>
                  <a:lnTo>
                    <a:pt x="1395028" y="4707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</p:grpSp>
      <p:sp>
        <p:nvSpPr>
          <p:cNvPr id="2" name="Title 1"/>
          <p:cNvSpPr>
            <a:spLocks noGrp="1"/>
          </p:cNvSpPr>
          <p:nvPr userDrawn="1">
            <p:ph type="title"/>
          </p:nvPr>
        </p:nvSpPr>
        <p:spPr>
          <a:xfrm>
            <a:off x="298206" y="4119869"/>
            <a:ext cx="3112552" cy="245644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5" name="Footer Placeholder 4"/>
          <p:cNvSpPr>
            <a:spLocks noGrp="1"/>
          </p:cNvSpPr>
          <p:nvPr userDrawn="1">
            <p:ph type="ftr" sz="quarter" idx="11"/>
          </p:nvPr>
        </p:nvSpPr>
        <p:spPr/>
        <p:txBody>
          <a:bodyPr/>
          <a:lstStyle/>
          <a:p>
            <a:endParaRPr lang="en-US" noProof="0"/>
          </a:p>
        </p:txBody>
      </p:sp>
      <p:sp>
        <p:nvSpPr>
          <p:cNvPr id="47" name="Picture Placeholder 46">
            <a:extLst>
              <a:ext uri="{FF2B5EF4-FFF2-40B4-BE49-F238E27FC236}">
                <a16:creationId xmlns:a16="http://schemas.microsoft.com/office/drawing/2014/main" id="{76C467B5-F894-4C8E-85EA-68892E97CE1C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2414060" y="578617"/>
            <a:ext cx="2546068" cy="2118396"/>
          </a:xfrm>
          <a:custGeom>
            <a:avLst/>
            <a:gdLst>
              <a:gd name="connsiteX0" fmla="*/ 1223494 w 2546068"/>
              <a:gd name="connsiteY0" fmla="*/ 0 h 2118396"/>
              <a:gd name="connsiteX1" fmla="*/ 1301645 w 2546068"/>
              <a:gd name="connsiteY1" fmla="*/ 1481 h 2118396"/>
              <a:gd name="connsiteX2" fmla="*/ 1456993 w 2546068"/>
              <a:gd name="connsiteY2" fmla="*/ 11902 h 2118396"/>
              <a:gd name="connsiteX3" fmla="*/ 1599220 w 2546068"/>
              <a:gd name="connsiteY3" fmla="*/ 34335 h 2118396"/>
              <a:gd name="connsiteX4" fmla="*/ 1729636 w 2546068"/>
              <a:gd name="connsiteY4" fmla="*/ 64429 h 2118396"/>
              <a:gd name="connsiteX5" fmla="*/ 1850510 w 2546068"/>
              <a:gd name="connsiteY5" fmla="*/ 106121 h 2118396"/>
              <a:gd name="connsiteX6" fmla="*/ 1957783 w 2546068"/>
              <a:gd name="connsiteY6" fmla="*/ 155682 h 2118396"/>
              <a:gd name="connsiteX7" fmla="*/ 2054916 w 2546068"/>
              <a:gd name="connsiteY7" fmla="*/ 211661 h 2118396"/>
              <a:gd name="connsiteX8" fmla="*/ 2145607 w 2546068"/>
              <a:gd name="connsiteY8" fmla="*/ 274682 h 2118396"/>
              <a:gd name="connsiteX9" fmla="*/ 2225800 w 2546068"/>
              <a:gd name="connsiteY9" fmla="*/ 341014 h 2118396"/>
              <a:gd name="connsiteX10" fmla="*/ 2291914 w 2546068"/>
              <a:gd name="connsiteY10" fmla="*/ 411070 h 2118396"/>
              <a:gd name="connsiteX11" fmla="*/ 2353137 w 2546068"/>
              <a:gd name="connsiteY11" fmla="*/ 485890 h 2118396"/>
              <a:gd name="connsiteX12" fmla="*/ 2405292 w 2546068"/>
              <a:gd name="connsiteY12" fmla="*/ 560705 h 2118396"/>
              <a:gd name="connsiteX13" fmla="*/ 2448261 w 2546068"/>
              <a:gd name="connsiteY13" fmla="*/ 634482 h 2118396"/>
              <a:gd name="connsiteX14" fmla="*/ 2480729 w 2546068"/>
              <a:gd name="connsiteY14" fmla="*/ 711569 h 2118396"/>
              <a:gd name="connsiteX15" fmla="*/ 2507232 w 2546068"/>
              <a:gd name="connsiteY15" fmla="*/ 784095 h 2118396"/>
              <a:gd name="connsiteX16" fmla="*/ 2526576 w 2546068"/>
              <a:gd name="connsiteY16" fmla="*/ 857447 h 2118396"/>
              <a:gd name="connsiteX17" fmla="*/ 2537805 w 2546068"/>
              <a:gd name="connsiteY17" fmla="*/ 923338 h 2118396"/>
              <a:gd name="connsiteX18" fmla="*/ 2542592 w 2546068"/>
              <a:gd name="connsiteY18" fmla="*/ 996270 h 2118396"/>
              <a:gd name="connsiteX19" fmla="*/ 2546068 w 2546068"/>
              <a:gd name="connsiteY19" fmla="*/ 1073553 h 2118396"/>
              <a:gd name="connsiteX20" fmla="*/ 2541074 w 2546068"/>
              <a:gd name="connsiteY20" fmla="*/ 1156012 h 2118396"/>
              <a:gd name="connsiteX21" fmla="*/ 2531548 w 2546068"/>
              <a:gd name="connsiteY21" fmla="*/ 1246342 h 2118396"/>
              <a:gd name="connsiteX22" fmla="*/ 2514982 w 2546068"/>
              <a:gd name="connsiteY22" fmla="*/ 1338535 h 2118396"/>
              <a:gd name="connsiteX23" fmla="*/ 2491138 w 2546068"/>
              <a:gd name="connsiteY23" fmla="*/ 1430517 h 2118396"/>
              <a:gd name="connsiteX24" fmla="*/ 2452977 w 2546068"/>
              <a:gd name="connsiteY24" fmla="*/ 1524151 h 2118396"/>
              <a:gd name="connsiteX25" fmla="*/ 2410997 w 2546068"/>
              <a:gd name="connsiteY25" fmla="*/ 1616126 h 2118396"/>
              <a:gd name="connsiteX26" fmla="*/ 2353983 w 2546068"/>
              <a:gd name="connsiteY26" fmla="*/ 1703537 h 2118396"/>
              <a:gd name="connsiteX27" fmla="*/ 2285633 w 2546068"/>
              <a:gd name="connsiteY27" fmla="*/ 1787007 h 2118396"/>
              <a:gd name="connsiteX28" fmla="*/ 2202368 w 2546068"/>
              <a:gd name="connsiteY28" fmla="*/ 1866949 h 2118396"/>
              <a:gd name="connsiteX29" fmla="*/ 2108841 w 2546068"/>
              <a:gd name="connsiteY29" fmla="*/ 1936527 h 2118396"/>
              <a:gd name="connsiteX30" fmla="*/ 2054440 w 2546068"/>
              <a:gd name="connsiteY30" fmla="*/ 1967998 h 2118396"/>
              <a:gd name="connsiteX31" fmla="*/ 1996221 w 2546068"/>
              <a:gd name="connsiteY31" fmla="*/ 1997810 h 2118396"/>
              <a:gd name="connsiteX32" fmla="*/ 1935734 w 2546068"/>
              <a:gd name="connsiteY32" fmla="*/ 2023685 h 2118396"/>
              <a:gd name="connsiteX33" fmla="*/ 1871429 w 2546068"/>
              <a:gd name="connsiteY33" fmla="*/ 2047901 h 2118396"/>
              <a:gd name="connsiteX34" fmla="*/ 1796147 w 2546068"/>
              <a:gd name="connsiteY34" fmla="*/ 2071283 h 2118396"/>
              <a:gd name="connsiteX35" fmla="*/ 1725516 w 2546068"/>
              <a:gd name="connsiteY35" fmla="*/ 2087830 h 2118396"/>
              <a:gd name="connsiteX36" fmla="*/ 1645579 w 2546068"/>
              <a:gd name="connsiteY36" fmla="*/ 2102302 h 2118396"/>
              <a:gd name="connsiteX37" fmla="*/ 1560034 w 2546068"/>
              <a:gd name="connsiteY37" fmla="*/ 2115321 h 2118396"/>
              <a:gd name="connsiteX38" fmla="*/ 1478782 w 2546068"/>
              <a:gd name="connsiteY38" fmla="*/ 2118396 h 2118396"/>
              <a:gd name="connsiteX39" fmla="*/ 1395262 w 2546068"/>
              <a:gd name="connsiteY39" fmla="*/ 2117535 h 2118396"/>
              <a:gd name="connsiteX40" fmla="*/ 1318423 w 2546068"/>
              <a:gd name="connsiteY40" fmla="*/ 2111703 h 2118396"/>
              <a:gd name="connsiteX41" fmla="*/ 1239555 w 2546068"/>
              <a:gd name="connsiteY41" fmla="*/ 2104006 h 2118396"/>
              <a:gd name="connsiteX42" fmla="*/ 1160448 w 2546068"/>
              <a:gd name="connsiteY42" fmla="*/ 2094237 h 2118396"/>
              <a:gd name="connsiteX43" fmla="*/ 1086232 w 2546068"/>
              <a:gd name="connsiteY43" fmla="*/ 2079704 h 2118396"/>
              <a:gd name="connsiteX44" fmla="*/ 1016906 w 2546068"/>
              <a:gd name="connsiteY44" fmla="*/ 2060408 h 2118396"/>
              <a:gd name="connsiteX45" fmla="*/ 947461 w 2546068"/>
              <a:gd name="connsiteY45" fmla="*/ 2040076 h 2118396"/>
              <a:gd name="connsiteX46" fmla="*/ 816325 w 2546068"/>
              <a:gd name="connsiteY46" fmla="*/ 1988020 h 2118396"/>
              <a:gd name="connsiteX47" fmla="*/ 687812 w 2546068"/>
              <a:gd name="connsiteY47" fmla="*/ 1927263 h 2118396"/>
              <a:gd name="connsiteX48" fmla="*/ 572659 w 2546068"/>
              <a:gd name="connsiteY48" fmla="*/ 1856566 h 2118396"/>
              <a:gd name="connsiteX49" fmla="*/ 467528 w 2546068"/>
              <a:gd name="connsiteY49" fmla="*/ 1778414 h 2118396"/>
              <a:gd name="connsiteX50" fmla="*/ 375877 w 2546068"/>
              <a:gd name="connsiteY50" fmla="*/ 1691359 h 2118396"/>
              <a:gd name="connsiteX51" fmla="*/ 287447 w 2546068"/>
              <a:gd name="connsiteY51" fmla="*/ 1600782 h 2118396"/>
              <a:gd name="connsiteX52" fmla="*/ 212976 w 2546068"/>
              <a:gd name="connsiteY52" fmla="*/ 1505446 h 2118396"/>
              <a:gd name="connsiteX53" fmla="*/ 149003 w 2546068"/>
              <a:gd name="connsiteY53" fmla="*/ 1406799 h 2118396"/>
              <a:gd name="connsiteX54" fmla="*/ 94218 w 2546068"/>
              <a:gd name="connsiteY54" fmla="*/ 1309191 h 2118396"/>
              <a:gd name="connsiteX55" fmla="*/ 53512 w 2546068"/>
              <a:gd name="connsiteY55" fmla="*/ 1207860 h 2118396"/>
              <a:gd name="connsiteX56" fmla="*/ 22351 w 2546068"/>
              <a:gd name="connsiteY56" fmla="*/ 1110676 h 2118396"/>
              <a:gd name="connsiteX57" fmla="*/ 7297 w 2546068"/>
              <a:gd name="connsiteY57" fmla="*/ 1011634 h 2118396"/>
              <a:gd name="connsiteX58" fmla="*/ 0 w 2546068"/>
              <a:gd name="connsiteY58" fmla="*/ 916946 h 2118396"/>
              <a:gd name="connsiteX59" fmla="*/ 3440 w 2546068"/>
              <a:gd name="connsiteY59" fmla="*/ 821019 h 2118396"/>
              <a:gd name="connsiteX60" fmla="*/ 27284 w 2546068"/>
              <a:gd name="connsiteY60" fmla="*/ 729037 h 2118396"/>
              <a:gd name="connsiteX61" fmla="*/ 59957 w 2546068"/>
              <a:gd name="connsiteY61" fmla="*/ 634986 h 2118396"/>
              <a:gd name="connsiteX62" fmla="*/ 102295 w 2546068"/>
              <a:gd name="connsiteY62" fmla="*/ 546119 h 2118396"/>
              <a:gd name="connsiteX63" fmla="*/ 161457 w 2546068"/>
              <a:gd name="connsiteY63" fmla="*/ 461610 h 2118396"/>
              <a:gd name="connsiteX64" fmla="*/ 228256 w 2546068"/>
              <a:gd name="connsiteY64" fmla="*/ 380418 h 2118396"/>
              <a:gd name="connsiteX65" fmla="*/ 306869 w 2546068"/>
              <a:gd name="connsiteY65" fmla="*/ 307312 h 2118396"/>
              <a:gd name="connsiteX66" fmla="*/ 396818 w 2546068"/>
              <a:gd name="connsiteY66" fmla="*/ 238146 h 2118396"/>
              <a:gd name="connsiteX67" fmla="*/ 500250 w 2546068"/>
              <a:gd name="connsiteY67" fmla="*/ 175824 h 2118396"/>
              <a:gd name="connsiteX68" fmla="*/ 610007 w 2546068"/>
              <a:gd name="connsiteY68" fmla="*/ 121169 h 2118396"/>
              <a:gd name="connsiteX69" fmla="*/ 729908 w 2546068"/>
              <a:gd name="connsiteY69" fmla="*/ 75842 h 2118396"/>
              <a:gd name="connsiteX70" fmla="*/ 791351 w 2546068"/>
              <a:gd name="connsiteY70" fmla="*/ 58256 h 2118396"/>
              <a:gd name="connsiteX71" fmla="*/ 856613 w 2546068"/>
              <a:gd name="connsiteY71" fmla="*/ 42328 h 2118396"/>
              <a:gd name="connsiteX72" fmla="*/ 927243 w 2546068"/>
              <a:gd name="connsiteY72" fmla="*/ 25781 h 2118396"/>
              <a:gd name="connsiteX73" fmla="*/ 998471 w 2546068"/>
              <a:gd name="connsiteY73" fmla="*/ 14414 h 2118396"/>
              <a:gd name="connsiteX74" fmla="*/ 1070058 w 2546068"/>
              <a:gd name="connsiteY74" fmla="*/ 6155 h 2118396"/>
              <a:gd name="connsiteX75" fmla="*/ 1147611 w 2546068"/>
              <a:gd name="connsiteY75" fmla="*/ 2456 h 21183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</a:cxnLst>
            <a:rect l="l" t="t" r="r" b="b"/>
            <a:pathLst>
              <a:path w="2546068" h="2118396">
                <a:moveTo>
                  <a:pt x="1223494" y="0"/>
                </a:moveTo>
                <a:lnTo>
                  <a:pt x="1301645" y="1481"/>
                </a:lnTo>
                <a:lnTo>
                  <a:pt x="1456993" y="11902"/>
                </a:lnTo>
                <a:lnTo>
                  <a:pt x="1599220" y="34335"/>
                </a:lnTo>
                <a:lnTo>
                  <a:pt x="1729636" y="64429"/>
                </a:lnTo>
                <a:lnTo>
                  <a:pt x="1850510" y="106121"/>
                </a:lnTo>
                <a:lnTo>
                  <a:pt x="1957783" y="155682"/>
                </a:lnTo>
                <a:lnTo>
                  <a:pt x="2054916" y="211661"/>
                </a:lnTo>
                <a:lnTo>
                  <a:pt x="2145607" y="274682"/>
                </a:lnTo>
                <a:lnTo>
                  <a:pt x="2225800" y="341014"/>
                </a:lnTo>
                <a:lnTo>
                  <a:pt x="2291914" y="411070"/>
                </a:lnTo>
                <a:lnTo>
                  <a:pt x="2353137" y="485890"/>
                </a:lnTo>
                <a:lnTo>
                  <a:pt x="2405292" y="560705"/>
                </a:lnTo>
                <a:lnTo>
                  <a:pt x="2448261" y="634482"/>
                </a:lnTo>
                <a:lnTo>
                  <a:pt x="2480729" y="711569"/>
                </a:lnTo>
                <a:lnTo>
                  <a:pt x="2507232" y="784095"/>
                </a:lnTo>
                <a:lnTo>
                  <a:pt x="2526576" y="857447"/>
                </a:lnTo>
                <a:lnTo>
                  <a:pt x="2537805" y="923338"/>
                </a:lnTo>
                <a:lnTo>
                  <a:pt x="2542592" y="996270"/>
                </a:lnTo>
                <a:lnTo>
                  <a:pt x="2546068" y="1073553"/>
                </a:lnTo>
                <a:lnTo>
                  <a:pt x="2541074" y="1156012"/>
                </a:lnTo>
                <a:lnTo>
                  <a:pt x="2531548" y="1246342"/>
                </a:lnTo>
                <a:lnTo>
                  <a:pt x="2514982" y="1338535"/>
                </a:lnTo>
                <a:lnTo>
                  <a:pt x="2491138" y="1430517"/>
                </a:lnTo>
                <a:lnTo>
                  <a:pt x="2452977" y="1524151"/>
                </a:lnTo>
                <a:lnTo>
                  <a:pt x="2410997" y="1616126"/>
                </a:lnTo>
                <a:lnTo>
                  <a:pt x="2353983" y="1703537"/>
                </a:lnTo>
                <a:lnTo>
                  <a:pt x="2285633" y="1787007"/>
                </a:lnTo>
                <a:lnTo>
                  <a:pt x="2202368" y="1866949"/>
                </a:lnTo>
                <a:lnTo>
                  <a:pt x="2108841" y="1936527"/>
                </a:lnTo>
                <a:lnTo>
                  <a:pt x="2054440" y="1967998"/>
                </a:lnTo>
                <a:lnTo>
                  <a:pt x="1996221" y="1997810"/>
                </a:lnTo>
                <a:lnTo>
                  <a:pt x="1935734" y="2023685"/>
                </a:lnTo>
                <a:lnTo>
                  <a:pt x="1871429" y="2047901"/>
                </a:lnTo>
                <a:lnTo>
                  <a:pt x="1796147" y="2071283"/>
                </a:lnTo>
                <a:lnTo>
                  <a:pt x="1725516" y="2087830"/>
                </a:lnTo>
                <a:lnTo>
                  <a:pt x="1645579" y="2102302"/>
                </a:lnTo>
                <a:lnTo>
                  <a:pt x="1560034" y="2115321"/>
                </a:lnTo>
                <a:lnTo>
                  <a:pt x="1478782" y="2118396"/>
                </a:lnTo>
                <a:lnTo>
                  <a:pt x="1395262" y="2117535"/>
                </a:lnTo>
                <a:lnTo>
                  <a:pt x="1318423" y="2111703"/>
                </a:lnTo>
                <a:lnTo>
                  <a:pt x="1239555" y="2104006"/>
                </a:lnTo>
                <a:lnTo>
                  <a:pt x="1160448" y="2094237"/>
                </a:lnTo>
                <a:lnTo>
                  <a:pt x="1086232" y="2079704"/>
                </a:lnTo>
                <a:lnTo>
                  <a:pt x="1016906" y="2060408"/>
                </a:lnTo>
                <a:lnTo>
                  <a:pt x="947461" y="2040076"/>
                </a:lnTo>
                <a:lnTo>
                  <a:pt x="816325" y="1988020"/>
                </a:lnTo>
                <a:lnTo>
                  <a:pt x="687812" y="1927263"/>
                </a:lnTo>
                <a:lnTo>
                  <a:pt x="572659" y="1856566"/>
                </a:lnTo>
                <a:lnTo>
                  <a:pt x="467528" y="1778414"/>
                </a:lnTo>
                <a:lnTo>
                  <a:pt x="375877" y="1691359"/>
                </a:lnTo>
                <a:lnTo>
                  <a:pt x="287447" y="1600782"/>
                </a:lnTo>
                <a:lnTo>
                  <a:pt x="212976" y="1505446"/>
                </a:lnTo>
                <a:lnTo>
                  <a:pt x="149003" y="1406799"/>
                </a:lnTo>
                <a:lnTo>
                  <a:pt x="94218" y="1309191"/>
                </a:lnTo>
                <a:lnTo>
                  <a:pt x="53512" y="1207860"/>
                </a:lnTo>
                <a:lnTo>
                  <a:pt x="22351" y="1110676"/>
                </a:lnTo>
                <a:lnTo>
                  <a:pt x="7297" y="1011634"/>
                </a:lnTo>
                <a:lnTo>
                  <a:pt x="0" y="916946"/>
                </a:lnTo>
                <a:lnTo>
                  <a:pt x="3440" y="821019"/>
                </a:lnTo>
                <a:lnTo>
                  <a:pt x="27284" y="729037"/>
                </a:lnTo>
                <a:lnTo>
                  <a:pt x="59957" y="634986"/>
                </a:lnTo>
                <a:lnTo>
                  <a:pt x="102295" y="546119"/>
                </a:lnTo>
                <a:lnTo>
                  <a:pt x="161457" y="461610"/>
                </a:lnTo>
                <a:lnTo>
                  <a:pt x="228256" y="380418"/>
                </a:lnTo>
                <a:lnTo>
                  <a:pt x="306869" y="307312"/>
                </a:lnTo>
                <a:lnTo>
                  <a:pt x="396818" y="238146"/>
                </a:lnTo>
                <a:lnTo>
                  <a:pt x="500250" y="175824"/>
                </a:lnTo>
                <a:lnTo>
                  <a:pt x="610007" y="121169"/>
                </a:lnTo>
                <a:lnTo>
                  <a:pt x="729908" y="75842"/>
                </a:lnTo>
                <a:lnTo>
                  <a:pt x="791351" y="58256"/>
                </a:lnTo>
                <a:lnTo>
                  <a:pt x="856613" y="42328"/>
                </a:lnTo>
                <a:lnTo>
                  <a:pt x="927243" y="25781"/>
                </a:lnTo>
                <a:lnTo>
                  <a:pt x="998471" y="14414"/>
                </a:lnTo>
                <a:lnTo>
                  <a:pt x="1070058" y="6155"/>
                </a:lnTo>
                <a:lnTo>
                  <a:pt x="1147611" y="2456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US" noProof="0"/>
              <a:t>Insert image of colony flower</a:t>
            </a:r>
          </a:p>
        </p:txBody>
      </p:sp>
      <p:sp>
        <p:nvSpPr>
          <p:cNvPr id="48" name="Picture Placeholder 47">
            <a:extLst>
              <a:ext uri="{FF2B5EF4-FFF2-40B4-BE49-F238E27FC236}">
                <a16:creationId xmlns:a16="http://schemas.microsoft.com/office/drawing/2014/main" id="{D89EE316-A7DC-462C-A6F2-E287C96A5CC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4678740" y="1733723"/>
            <a:ext cx="2787183" cy="2477324"/>
          </a:xfrm>
          <a:custGeom>
            <a:avLst/>
            <a:gdLst>
              <a:gd name="connsiteX0" fmla="*/ 1136220 w 2787183"/>
              <a:gd name="connsiteY0" fmla="*/ 0 h 2477324"/>
              <a:gd name="connsiteX1" fmla="*/ 1265919 w 2787183"/>
              <a:gd name="connsiteY1" fmla="*/ 3537 h 2477324"/>
              <a:gd name="connsiteX2" fmla="*/ 1395618 w 2787183"/>
              <a:gd name="connsiteY2" fmla="*/ 22987 h 2477324"/>
              <a:gd name="connsiteX3" fmla="*/ 1532073 w 2787183"/>
              <a:gd name="connsiteY3" fmla="*/ 51279 h 2477324"/>
              <a:gd name="connsiteX4" fmla="*/ 1665825 w 2787183"/>
              <a:gd name="connsiteY4" fmla="*/ 93718 h 2477324"/>
              <a:gd name="connsiteX5" fmla="*/ 1802279 w 2787183"/>
              <a:gd name="connsiteY5" fmla="*/ 144997 h 2477324"/>
              <a:gd name="connsiteX6" fmla="*/ 1936032 w 2787183"/>
              <a:gd name="connsiteY6" fmla="*/ 206886 h 2477324"/>
              <a:gd name="connsiteX7" fmla="*/ 2065731 w 2787183"/>
              <a:gd name="connsiteY7" fmla="*/ 282921 h 2477324"/>
              <a:gd name="connsiteX8" fmla="*/ 2191377 w 2787183"/>
              <a:gd name="connsiteY8" fmla="*/ 362492 h 2477324"/>
              <a:gd name="connsiteX9" fmla="*/ 2307566 w 2787183"/>
              <a:gd name="connsiteY9" fmla="*/ 456210 h 2477324"/>
              <a:gd name="connsiteX10" fmla="*/ 2415649 w 2787183"/>
              <a:gd name="connsiteY10" fmla="*/ 560537 h 2477324"/>
              <a:gd name="connsiteX11" fmla="*/ 2512923 w 2787183"/>
              <a:gd name="connsiteY11" fmla="*/ 679010 h 2477324"/>
              <a:gd name="connsiteX12" fmla="*/ 2599389 w 2787183"/>
              <a:gd name="connsiteY12" fmla="*/ 801019 h 2477324"/>
              <a:gd name="connsiteX13" fmla="*/ 2635867 w 2787183"/>
              <a:gd name="connsiteY13" fmla="*/ 866445 h 2477324"/>
              <a:gd name="connsiteX14" fmla="*/ 2670994 w 2787183"/>
              <a:gd name="connsiteY14" fmla="*/ 931870 h 2477324"/>
              <a:gd name="connsiteX15" fmla="*/ 2700717 w 2787183"/>
              <a:gd name="connsiteY15" fmla="*/ 1002600 h 2477324"/>
              <a:gd name="connsiteX16" fmla="*/ 2725036 w 2787183"/>
              <a:gd name="connsiteY16" fmla="*/ 1078635 h 2477324"/>
              <a:gd name="connsiteX17" fmla="*/ 2746652 w 2787183"/>
              <a:gd name="connsiteY17" fmla="*/ 1154670 h 2477324"/>
              <a:gd name="connsiteX18" fmla="*/ 2765567 w 2787183"/>
              <a:gd name="connsiteY18" fmla="*/ 1228937 h 2477324"/>
              <a:gd name="connsiteX19" fmla="*/ 2779077 w 2787183"/>
              <a:gd name="connsiteY19" fmla="*/ 1310276 h 2477324"/>
              <a:gd name="connsiteX20" fmla="*/ 2787183 w 2787183"/>
              <a:gd name="connsiteY20" fmla="*/ 1389848 h 2477324"/>
              <a:gd name="connsiteX21" fmla="*/ 2783130 w 2787183"/>
              <a:gd name="connsiteY21" fmla="*/ 1474724 h 2477324"/>
              <a:gd name="connsiteX22" fmla="*/ 2776375 w 2787183"/>
              <a:gd name="connsiteY22" fmla="*/ 1554296 h 2477324"/>
              <a:gd name="connsiteX23" fmla="*/ 2765567 w 2787183"/>
              <a:gd name="connsiteY23" fmla="*/ 1625026 h 2477324"/>
              <a:gd name="connsiteX24" fmla="*/ 2746652 w 2787183"/>
              <a:gd name="connsiteY24" fmla="*/ 1701061 h 2477324"/>
              <a:gd name="connsiteX25" fmla="*/ 2725036 w 2787183"/>
              <a:gd name="connsiteY25" fmla="*/ 1766486 h 2477324"/>
              <a:gd name="connsiteX26" fmla="*/ 2700717 w 2787183"/>
              <a:gd name="connsiteY26" fmla="*/ 1828375 h 2477324"/>
              <a:gd name="connsiteX27" fmla="*/ 2670994 w 2787183"/>
              <a:gd name="connsiteY27" fmla="*/ 1888496 h 2477324"/>
              <a:gd name="connsiteX28" fmla="*/ 2638569 w 2787183"/>
              <a:gd name="connsiteY28" fmla="*/ 1945080 h 2477324"/>
              <a:gd name="connsiteX29" fmla="*/ 2562911 w 2787183"/>
              <a:gd name="connsiteY29" fmla="*/ 2044102 h 2477324"/>
              <a:gd name="connsiteX30" fmla="*/ 2472392 w 2787183"/>
              <a:gd name="connsiteY30" fmla="*/ 2134283 h 2477324"/>
              <a:gd name="connsiteX31" fmla="*/ 2375118 w 2787183"/>
              <a:gd name="connsiteY31" fmla="*/ 2210318 h 2477324"/>
              <a:gd name="connsiteX32" fmla="*/ 2271088 w 2787183"/>
              <a:gd name="connsiteY32" fmla="*/ 2275743 h 2477324"/>
              <a:gd name="connsiteX33" fmla="*/ 2158952 w 2787183"/>
              <a:gd name="connsiteY33" fmla="*/ 2327023 h 2477324"/>
              <a:gd name="connsiteX34" fmla="*/ 2044115 w 2787183"/>
              <a:gd name="connsiteY34" fmla="*/ 2374765 h 2477324"/>
              <a:gd name="connsiteX35" fmla="*/ 1929277 w 2787183"/>
              <a:gd name="connsiteY35" fmla="*/ 2408362 h 2477324"/>
              <a:gd name="connsiteX36" fmla="*/ 1813088 w 2787183"/>
              <a:gd name="connsiteY36" fmla="*/ 2434886 h 2477324"/>
              <a:gd name="connsiteX37" fmla="*/ 1698250 w 2787183"/>
              <a:gd name="connsiteY37" fmla="*/ 2454337 h 2477324"/>
              <a:gd name="connsiteX38" fmla="*/ 1592869 w 2787183"/>
              <a:gd name="connsiteY38" fmla="*/ 2468483 h 2477324"/>
              <a:gd name="connsiteX39" fmla="*/ 1492893 w 2787183"/>
              <a:gd name="connsiteY39" fmla="*/ 2473788 h 2477324"/>
              <a:gd name="connsiteX40" fmla="*/ 1398320 w 2787183"/>
              <a:gd name="connsiteY40" fmla="*/ 2477324 h 2477324"/>
              <a:gd name="connsiteX41" fmla="*/ 1311854 w 2787183"/>
              <a:gd name="connsiteY41" fmla="*/ 2473788 h 2477324"/>
              <a:gd name="connsiteX42" fmla="*/ 1214580 w 2787183"/>
              <a:gd name="connsiteY42" fmla="*/ 2463178 h 2477324"/>
              <a:gd name="connsiteX43" fmla="*/ 1117305 w 2787183"/>
              <a:gd name="connsiteY43" fmla="*/ 2445496 h 2477324"/>
              <a:gd name="connsiteX44" fmla="*/ 1013276 w 2787183"/>
              <a:gd name="connsiteY44" fmla="*/ 2422508 h 2477324"/>
              <a:gd name="connsiteX45" fmla="*/ 911948 w 2787183"/>
              <a:gd name="connsiteY45" fmla="*/ 2388911 h 2477324"/>
              <a:gd name="connsiteX46" fmla="*/ 807919 w 2787183"/>
              <a:gd name="connsiteY46" fmla="*/ 2346473 h 2477324"/>
              <a:gd name="connsiteX47" fmla="*/ 702538 w 2787183"/>
              <a:gd name="connsiteY47" fmla="*/ 2295194 h 2477324"/>
              <a:gd name="connsiteX48" fmla="*/ 602561 w 2787183"/>
              <a:gd name="connsiteY48" fmla="*/ 2238610 h 2477324"/>
              <a:gd name="connsiteX49" fmla="*/ 505287 w 2787183"/>
              <a:gd name="connsiteY49" fmla="*/ 2167880 h 2477324"/>
              <a:gd name="connsiteX50" fmla="*/ 410715 w 2787183"/>
              <a:gd name="connsiteY50" fmla="*/ 2086540 h 2477324"/>
              <a:gd name="connsiteX51" fmla="*/ 324248 w 2787183"/>
              <a:gd name="connsiteY51" fmla="*/ 1998127 h 2477324"/>
              <a:gd name="connsiteX52" fmla="*/ 244537 w 2787183"/>
              <a:gd name="connsiteY52" fmla="*/ 1899105 h 2477324"/>
              <a:gd name="connsiteX53" fmla="*/ 172933 w 2787183"/>
              <a:gd name="connsiteY53" fmla="*/ 1785937 h 2477324"/>
              <a:gd name="connsiteX54" fmla="*/ 114838 w 2787183"/>
              <a:gd name="connsiteY54" fmla="*/ 1662159 h 2477324"/>
              <a:gd name="connsiteX55" fmla="*/ 64850 w 2787183"/>
              <a:gd name="connsiteY55" fmla="*/ 1526003 h 2477324"/>
              <a:gd name="connsiteX56" fmla="*/ 28372 w 2787183"/>
              <a:gd name="connsiteY56" fmla="*/ 1375702 h 2477324"/>
              <a:gd name="connsiteX57" fmla="*/ 14862 w 2787183"/>
              <a:gd name="connsiteY57" fmla="*/ 1299667 h 2477324"/>
              <a:gd name="connsiteX58" fmla="*/ 6755 w 2787183"/>
              <a:gd name="connsiteY58" fmla="*/ 1225400 h 2477324"/>
              <a:gd name="connsiteX59" fmla="*/ 0 w 2787183"/>
              <a:gd name="connsiteY59" fmla="*/ 1149365 h 2477324"/>
              <a:gd name="connsiteX60" fmla="*/ 0 w 2787183"/>
              <a:gd name="connsiteY60" fmla="*/ 1078635 h 2477324"/>
              <a:gd name="connsiteX61" fmla="*/ 4053 w 2787183"/>
              <a:gd name="connsiteY61" fmla="*/ 1007905 h 2477324"/>
              <a:gd name="connsiteX62" fmla="*/ 14862 w 2787183"/>
              <a:gd name="connsiteY62" fmla="*/ 937175 h 2477324"/>
              <a:gd name="connsiteX63" fmla="*/ 25670 w 2787183"/>
              <a:gd name="connsiteY63" fmla="*/ 871749 h 2477324"/>
              <a:gd name="connsiteX64" fmla="*/ 39180 w 2787183"/>
              <a:gd name="connsiteY64" fmla="*/ 809861 h 2477324"/>
              <a:gd name="connsiteX65" fmla="*/ 79711 w 2787183"/>
              <a:gd name="connsiteY65" fmla="*/ 687851 h 2477324"/>
              <a:gd name="connsiteX66" fmla="*/ 133753 w 2787183"/>
              <a:gd name="connsiteY66" fmla="*/ 574683 h 2477324"/>
              <a:gd name="connsiteX67" fmla="*/ 198602 w 2787183"/>
              <a:gd name="connsiteY67" fmla="*/ 466819 h 2477324"/>
              <a:gd name="connsiteX68" fmla="*/ 274260 w 2787183"/>
              <a:gd name="connsiteY68" fmla="*/ 371334 h 2477324"/>
              <a:gd name="connsiteX69" fmla="*/ 356673 w 2787183"/>
              <a:gd name="connsiteY69" fmla="*/ 286457 h 2477324"/>
              <a:gd name="connsiteX70" fmla="*/ 451246 w 2787183"/>
              <a:gd name="connsiteY70" fmla="*/ 212191 h 2477324"/>
              <a:gd name="connsiteX71" fmla="*/ 551222 w 2787183"/>
              <a:gd name="connsiteY71" fmla="*/ 144997 h 2477324"/>
              <a:gd name="connsiteX72" fmla="*/ 659305 w 2787183"/>
              <a:gd name="connsiteY72" fmla="*/ 93718 h 2477324"/>
              <a:gd name="connsiteX73" fmla="*/ 775494 w 2787183"/>
              <a:gd name="connsiteY73" fmla="*/ 51279 h 2477324"/>
              <a:gd name="connsiteX74" fmla="*/ 890332 w 2787183"/>
              <a:gd name="connsiteY74" fmla="*/ 17683 h 2477324"/>
              <a:gd name="connsiteX75" fmla="*/ 1013276 w 2787183"/>
              <a:gd name="connsiteY75" fmla="*/ 3537 h 24773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</a:cxnLst>
            <a:rect l="l" t="t" r="r" b="b"/>
            <a:pathLst>
              <a:path w="2787183" h="2477324">
                <a:moveTo>
                  <a:pt x="1136220" y="0"/>
                </a:moveTo>
                <a:lnTo>
                  <a:pt x="1265919" y="3537"/>
                </a:lnTo>
                <a:lnTo>
                  <a:pt x="1395618" y="22987"/>
                </a:lnTo>
                <a:lnTo>
                  <a:pt x="1532073" y="51279"/>
                </a:lnTo>
                <a:lnTo>
                  <a:pt x="1665825" y="93718"/>
                </a:lnTo>
                <a:lnTo>
                  <a:pt x="1802279" y="144997"/>
                </a:lnTo>
                <a:lnTo>
                  <a:pt x="1936032" y="206886"/>
                </a:lnTo>
                <a:lnTo>
                  <a:pt x="2065731" y="282921"/>
                </a:lnTo>
                <a:lnTo>
                  <a:pt x="2191377" y="362492"/>
                </a:lnTo>
                <a:lnTo>
                  <a:pt x="2307566" y="456210"/>
                </a:lnTo>
                <a:lnTo>
                  <a:pt x="2415649" y="560537"/>
                </a:lnTo>
                <a:lnTo>
                  <a:pt x="2512923" y="679010"/>
                </a:lnTo>
                <a:lnTo>
                  <a:pt x="2599389" y="801019"/>
                </a:lnTo>
                <a:lnTo>
                  <a:pt x="2635867" y="866445"/>
                </a:lnTo>
                <a:lnTo>
                  <a:pt x="2670994" y="931870"/>
                </a:lnTo>
                <a:lnTo>
                  <a:pt x="2700717" y="1002600"/>
                </a:lnTo>
                <a:lnTo>
                  <a:pt x="2725036" y="1078635"/>
                </a:lnTo>
                <a:lnTo>
                  <a:pt x="2746652" y="1154670"/>
                </a:lnTo>
                <a:lnTo>
                  <a:pt x="2765567" y="1228937"/>
                </a:lnTo>
                <a:lnTo>
                  <a:pt x="2779077" y="1310276"/>
                </a:lnTo>
                <a:lnTo>
                  <a:pt x="2787183" y="1389848"/>
                </a:lnTo>
                <a:lnTo>
                  <a:pt x="2783130" y="1474724"/>
                </a:lnTo>
                <a:lnTo>
                  <a:pt x="2776375" y="1554296"/>
                </a:lnTo>
                <a:lnTo>
                  <a:pt x="2765567" y="1625026"/>
                </a:lnTo>
                <a:lnTo>
                  <a:pt x="2746652" y="1701061"/>
                </a:lnTo>
                <a:lnTo>
                  <a:pt x="2725036" y="1766486"/>
                </a:lnTo>
                <a:lnTo>
                  <a:pt x="2700717" y="1828375"/>
                </a:lnTo>
                <a:lnTo>
                  <a:pt x="2670994" y="1888496"/>
                </a:lnTo>
                <a:lnTo>
                  <a:pt x="2638569" y="1945080"/>
                </a:lnTo>
                <a:lnTo>
                  <a:pt x="2562911" y="2044102"/>
                </a:lnTo>
                <a:lnTo>
                  <a:pt x="2472392" y="2134283"/>
                </a:lnTo>
                <a:lnTo>
                  <a:pt x="2375118" y="2210318"/>
                </a:lnTo>
                <a:lnTo>
                  <a:pt x="2271088" y="2275743"/>
                </a:lnTo>
                <a:lnTo>
                  <a:pt x="2158952" y="2327023"/>
                </a:lnTo>
                <a:lnTo>
                  <a:pt x="2044115" y="2374765"/>
                </a:lnTo>
                <a:lnTo>
                  <a:pt x="1929277" y="2408362"/>
                </a:lnTo>
                <a:lnTo>
                  <a:pt x="1813088" y="2434886"/>
                </a:lnTo>
                <a:lnTo>
                  <a:pt x="1698250" y="2454337"/>
                </a:lnTo>
                <a:lnTo>
                  <a:pt x="1592869" y="2468483"/>
                </a:lnTo>
                <a:lnTo>
                  <a:pt x="1492893" y="2473788"/>
                </a:lnTo>
                <a:lnTo>
                  <a:pt x="1398320" y="2477324"/>
                </a:lnTo>
                <a:lnTo>
                  <a:pt x="1311854" y="2473788"/>
                </a:lnTo>
                <a:lnTo>
                  <a:pt x="1214580" y="2463178"/>
                </a:lnTo>
                <a:lnTo>
                  <a:pt x="1117305" y="2445496"/>
                </a:lnTo>
                <a:lnTo>
                  <a:pt x="1013276" y="2422508"/>
                </a:lnTo>
                <a:lnTo>
                  <a:pt x="911948" y="2388911"/>
                </a:lnTo>
                <a:lnTo>
                  <a:pt x="807919" y="2346473"/>
                </a:lnTo>
                <a:lnTo>
                  <a:pt x="702538" y="2295194"/>
                </a:lnTo>
                <a:lnTo>
                  <a:pt x="602561" y="2238610"/>
                </a:lnTo>
                <a:lnTo>
                  <a:pt x="505287" y="2167880"/>
                </a:lnTo>
                <a:lnTo>
                  <a:pt x="410715" y="2086540"/>
                </a:lnTo>
                <a:lnTo>
                  <a:pt x="324248" y="1998127"/>
                </a:lnTo>
                <a:lnTo>
                  <a:pt x="244537" y="1899105"/>
                </a:lnTo>
                <a:lnTo>
                  <a:pt x="172933" y="1785937"/>
                </a:lnTo>
                <a:lnTo>
                  <a:pt x="114838" y="1662159"/>
                </a:lnTo>
                <a:lnTo>
                  <a:pt x="64850" y="1526003"/>
                </a:lnTo>
                <a:lnTo>
                  <a:pt x="28372" y="1375702"/>
                </a:lnTo>
                <a:lnTo>
                  <a:pt x="14862" y="1299667"/>
                </a:lnTo>
                <a:lnTo>
                  <a:pt x="6755" y="1225400"/>
                </a:lnTo>
                <a:lnTo>
                  <a:pt x="0" y="1149365"/>
                </a:lnTo>
                <a:lnTo>
                  <a:pt x="0" y="1078635"/>
                </a:lnTo>
                <a:lnTo>
                  <a:pt x="4053" y="1007905"/>
                </a:lnTo>
                <a:lnTo>
                  <a:pt x="14862" y="937175"/>
                </a:lnTo>
                <a:lnTo>
                  <a:pt x="25670" y="871749"/>
                </a:lnTo>
                <a:lnTo>
                  <a:pt x="39180" y="809861"/>
                </a:lnTo>
                <a:lnTo>
                  <a:pt x="79711" y="687851"/>
                </a:lnTo>
                <a:lnTo>
                  <a:pt x="133753" y="574683"/>
                </a:lnTo>
                <a:lnTo>
                  <a:pt x="198602" y="466819"/>
                </a:lnTo>
                <a:lnTo>
                  <a:pt x="274260" y="371334"/>
                </a:lnTo>
                <a:lnTo>
                  <a:pt x="356673" y="286457"/>
                </a:lnTo>
                <a:lnTo>
                  <a:pt x="451246" y="212191"/>
                </a:lnTo>
                <a:lnTo>
                  <a:pt x="551222" y="144997"/>
                </a:lnTo>
                <a:lnTo>
                  <a:pt x="659305" y="93718"/>
                </a:lnTo>
                <a:lnTo>
                  <a:pt x="775494" y="51279"/>
                </a:lnTo>
                <a:lnTo>
                  <a:pt x="890332" y="17683"/>
                </a:lnTo>
                <a:lnTo>
                  <a:pt x="1013276" y="353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US" noProof="0"/>
              <a:t>Insert image of colony bird</a:t>
            </a:r>
          </a:p>
        </p:txBody>
      </p:sp>
      <p:sp>
        <p:nvSpPr>
          <p:cNvPr id="50" name="Picture Placeholder 49">
            <a:extLst>
              <a:ext uri="{FF2B5EF4-FFF2-40B4-BE49-F238E27FC236}">
                <a16:creationId xmlns:a16="http://schemas.microsoft.com/office/drawing/2014/main" id="{F8C97492-F95E-4311-8ED2-BB505061940C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251330" y="4753273"/>
            <a:ext cx="2651445" cy="1668624"/>
          </a:xfrm>
          <a:custGeom>
            <a:avLst/>
            <a:gdLst>
              <a:gd name="connsiteX0" fmla="*/ 1480791 w 2834809"/>
              <a:gd name="connsiteY0" fmla="*/ 0 h 1784020"/>
              <a:gd name="connsiteX1" fmla="*/ 1653730 w 2834809"/>
              <a:gd name="connsiteY1" fmla="*/ 3880 h 1784020"/>
              <a:gd name="connsiteX2" fmla="*/ 1811652 w 2834809"/>
              <a:gd name="connsiteY2" fmla="*/ 18320 h 1784020"/>
              <a:gd name="connsiteX3" fmla="*/ 1956159 w 2834809"/>
              <a:gd name="connsiteY3" fmla="*/ 39603 h 1784020"/>
              <a:gd name="connsiteX4" fmla="*/ 2089655 w 2834809"/>
              <a:gd name="connsiteY4" fmla="*/ 70984 h 1784020"/>
              <a:gd name="connsiteX5" fmla="*/ 2207733 w 2834809"/>
              <a:gd name="connsiteY5" fmla="*/ 109440 h 1784020"/>
              <a:gd name="connsiteX6" fmla="*/ 2314298 w 2834809"/>
              <a:gd name="connsiteY6" fmla="*/ 153637 h 1784020"/>
              <a:gd name="connsiteX7" fmla="*/ 2413455 w 2834809"/>
              <a:gd name="connsiteY7" fmla="*/ 203986 h 1784020"/>
              <a:gd name="connsiteX8" fmla="*/ 2500797 w 2834809"/>
              <a:gd name="connsiteY8" fmla="*/ 257463 h 1784020"/>
              <a:gd name="connsiteX9" fmla="*/ 2572319 w 2834809"/>
              <a:gd name="connsiteY9" fmla="*/ 314530 h 1784020"/>
              <a:gd name="connsiteX10" fmla="*/ 2638235 w 2834809"/>
              <a:gd name="connsiteY10" fmla="*/ 375775 h 1784020"/>
              <a:gd name="connsiteX11" fmla="*/ 2694037 w 2834809"/>
              <a:gd name="connsiteY11" fmla="*/ 437304 h 1784020"/>
              <a:gd name="connsiteX12" fmla="*/ 2739625 w 2834809"/>
              <a:gd name="connsiteY12" fmla="*/ 498247 h 1784020"/>
              <a:gd name="connsiteX13" fmla="*/ 2773398 w 2834809"/>
              <a:gd name="connsiteY13" fmla="*/ 562317 h 1784020"/>
              <a:gd name="connsiteX14" fmla="*/ 2800660 w 2834809"/>
              <a:gd name="connsiteY14" fmla="*/ 622726 h 1784020"/>
              <a:gd name="connsiteX15" fmla="*/ 2819913 w 2834809"/>
              <a:gd name="connsiteY15" fmla="*/ 684059 h 1784020"/>
              <a:gd name="connsiteX16" fmla="*/ 2830350 w 2834809"/>
              <a:gd name="connsiteY16" fmla="*/ 739347 h 1784020"/>
              <a:gd name="connsiteX17" fmla="*/ 2833380 w 2834809"/>
              <a:gd name="connsiteY17" fmla="*/ 800786 h 1784020"/>
              <a:gd name="connsiteX18" fmla="*/ 2834809 w 2834809"/>
              <a:gd name="connsiteY18" fmla="*/ 865940 h 1784020"/>
              <a:gd name="connsiteX19" fmla="*/ 2826627 w 2834809"/>
              <a:gd name="connsiteY19" fmla="*/ 935734 h 1784020"/>
              <a:gd name="connsiteX20" fmla="*/ 2813140 w 2834809"/>
              <a:gd name="connsiteY20" fmla="*/ 1012319 h 1784020"/>
              <a:gd name="connsiteX21" fmla="*/ 2791744 w 2834809"/>
              <a:gd name="connsiteY21" fmla="*/ 1090699 h 1784020"/>
              <a:gd name="connsiteX22" fmla="*/ 2762236 w 2834809"/>
              <a:gd name="connsiteY22" fmla="*/ 1169132 h 1784020"/>
              <a:gd name="connsiteX23" fmla="*/ 2716707 w 2834809"/>
              <a:gd name="connsiteY23" fmla="*/ 1249414 h 1784020"/>
              <a:gd name="connsiteX24" fmla="*/ 2666972 w 2834809"/>
              <a:gd name="connsiteY24" fmla="*/ 1328415 h 1784020"/>
              <a:gd name="connsiteX25" fmla="*/ 2600612 w 2834809"/>
              <a:gd name="connsiteY25" fmla="*/ 1404039 h 1784020"/>
              <a:gd name="connsiteX26" fmla="*/ 2521735 w 2834809"/>
              <a:gd name="connsiteY26" fmla="*/ 1476693 h 1784020"/>
              <a:gd name="connsiteX27" fmla="*/ 2426333 w 2834809"/>
              <a:gd name="connsiteY27" fmla="*/ 1546840 h 1784020"/>
              <a:gd name="connsiteX28" fmla="*/ 2319813 w 2834809"/>
              <a:gd name="connsiteY28" fmla="*/ 1608561 h 1784020"/>
              <a:gd name="connsiteX29" fmla="*/ 2258140 w 2834809"/>
              <a:gd name="connsiteY29" fmla="*/ 1636861 h 1784020"/>
              <a:gd name="connsiteX30" fmla="*/ 2192261 w 2834809"/>
              <a:gd name="connsiteY30" fmla="*/ 1663881 h 1784020"/>
              <a:gd name="connsiteX31" fmla="*/ 2123977 w 2834809"/>
              <a:gd name="connsiteY31" fmla="*/ 1687647 h 1784020"/>
              <a:gd name="connsiteX32" fmla="*/ 2051487 w 2834809"/>
              <a:gd name="connsiteY32" fmla="*/ 1710134 h 1784020"/>
              <a:gd name="connsiteX33" fmla="*/ 1966780 w 2834809"/>
              <a:gd name="connsiteY33" fmla="*/ 1732264 h 1784020"/>
              <a:gd name="connsiteX34" fmla="*/ 1887478 w 2834809"/>
              <a:gd name="connsiteY34" fmla="*/ 1748475 h 1784020"/>
              <a:gd name="connsiteX35" fmla="*/ 1797862 w 2834809"/>
              <a:gd name="connsiteY35" fmla="*/ 1763228 h 1784020"/>
              <a:gd name="connsiteX36" fmla="*/ 1702036 w 2834809"/>
              <a:gd name="connsiteY36" fmla="*/ 1776932 h 1784020"/>
              <a:gd name="connsiteX37" fmla="*/ 1611314 w 2834809"/>
              <a:gd name="connsiteY37" fmla="*/ 1782103 h 1784020"/>
              <a:gd name="connsiteX38" fmla="*/ 1518187 w 2834809"/>
              <a:gd name="connsiteY38" fmla="*/ 1784020 h 1784020"/>
              <a:gd name="connsiteX39" fmla="*/ 1432669 w 2834809"/>
              <a:gd name="connsiteY39" fmla="*/ 1781529 h 1784020"/>
              <a:gd name="connsiteX40" fmla="*/ 1344947 w 2834809"/>
              <a:gd name="connsiteY40" fmla="*/ 1777527 h 1784020"/>
              <a:gd name="connsiteX41" fmla="*/ 1257024 w 2834809"/>
              <a:gd name="connsiteY41" fmla="*/ 1771782 h 1784020"/>
              <a:gd name="connsiteX42" fmla="*/ 1174707 w 2834809"/>
              <a:gd name="connsiteY42" fmla="*/ 1761860 h 1784020"/>
              <a:gd name="connsiteX43" fmla="*/ 1097996 w 2834809"/>
              <a:gd name="connsiteY43" fmla="*/ 1747761 h 1784020"/>
              <a:gd name="connsiteX44" fmla="*/ 1021184 w 2834809"/>
              <a:gd name="connsiteY44" fmla="*/ 1732790 h 1784020"/>
              <a:gd name="connsiteX45" fmla="*/ 876569 w 2834809"/>
              <a:gd name="connsiteY45" fmla="*/ 1692982 h 1784020"/>
              <a:gd name="connsiteX46" fmla="*/ 735155 w 2834809"/>
              <a:gd name="connsiteY46" fmla="*/ 1645744 h 1784020"/>
              <a:gd name="connsiteX47" fmla="*/ 608959 w 2834809"/>
              <a:gd name="connsiteY47" fmla="*/ 1589688 h 1784020"/>
              <a:gd name="connsiteX48" fmla="*/ 494175 w 2834809"/>
              <a:gd name="connsiteY48" fmla="*/ 1527020 h 1784020"/>
              <a:gd name="connsiteX49" fmla="*/ 394710 w 2834809"/>
              <a:gd name="connsiteY49" fmla="*/ 1456405 h 1784020"/>
              <a:gd name="connsiteX50" fmla="*/ 298947 w 2834809"/>
              <a:gd name="connsiteY50" fmla="*/ 1382715 h 1784020"/>
              <a:gd name="connsiteX51" fmla="*/ 218905 w 2834809"/>
              <a:gd name="connsiteY51" fmla="*/ 1304563 h 1784020"/>
              <a:gd name="connsiteX52" fmla="*/ 150678 w 2834809"/>
              <a:gd name="connsiteY52" fmla="*/ 1223283 h 1784020"/>
              <a:gd name="connsiteX53" fmla="*/ 92664 w 2834809"/>
              <a:gd name="connsiteY53" fmla="*/ 1142590 h 1784020"/>
              <a:gd name="connsiteX54" fmla="*/ 50471 w 2834809"/>
              <a:gd name="connsiteY54" fmla="*/ 1058306 h 1784020"/>
              <a:gd name="connsiteX55" fmla="*/ 18794 w 2834809"/>
              <a:gd name="connsiteY55" fmla="*/ 977222 h 1784020"/>
              <a:gd name="connsiteX56" fmla="*/ 5141 w 2834809"/>
              <a:gd name="connsiteY56" fmla="*/ 894059 h 1784020"/>
              <a:gd name="connsiteX57" fmla="*/ 0 w 2834809"/>
              <a:gd name="connsiteY57" fmla="*/ 814327 h 1784020"/>
              <a:gd name="connsiteX58" fmla="*/ 6876 w 2834809"/>
              <a:gd name="connsiteY58" fmla="*/ 733209 h 1784020"/>
              <a:gd name="connsiteX59" fmla="*/ 36384 w 2834809"/>
              <a:gd name="connsiteY59" fmla="*/ 654775 h 1784020"/>
              <a:gd name="connsiteX60" fmla="*/ 75804 w 2834809"/>
              <a:gd name="connsiteY60" fmla="*/ 574316 h 1784020"/>
              <a:gd name="connsiteX61" fmla="*/ 125841 w 2834809"/>
              <a:gd name="connsiteY61" fmla="*/ 497927 h 1784020"/>
              <a:gd name="connsiteX62" fmla="*/ 194504 w 2834809"/>
              <a:gd name="connsiteY62" fmla="*/ 424686 h 1784020"/>
              <a:gd name="connsiteX63" fmla="*/ 271580 w 2834809"/>
              <a:gd name="connsiteY63" fmla="*/ 354005 h 1784020"/>
              <a:gd name="connsiteX64" fmla="*/ 361577 w 2834809"/>
              <a:gd name="connsiteY64" fmla="*/ 289778 h 1784020"/>
              <a:gd name="connsiteX65" fmla="*/ 464092 w 2834809"/>
              <a:gd name="connsiteY65" fmla="*/ 228519 h 1784020"/>
              <a:gd name="connsiteX66" fmla="*/ 581430 w 2834809"/>
              <a:gd name="connsiteY66" fmla="*/ 172613 h 1784020"/>
              <a:gd name="connsiteX67" fmla="*/ 705579 w 2834809"/>
              <a:gd name="connsiteY67" fmla="*/ 122981 h 1784020"/>
              <a:gd name="connsiteX68" fmla="*/ 840747 w 2834809"/>
              <a:gd name="connsiteY68" fmla="*/ 80906 h 1784020"/>
              <a:gd name="connsiteX69" fmla="*/ 909835 w 2834809"/>
              <a:gd name="connsiteY69" fmla="*/ 64108 h 1784020"/>
              <a:gd name="connsiteX70" fmla="*/ 983129 w 2834809"/>
              <a:gd name="connsiteY70" fmla="*/ 48590 h 1784020"/>
              <a:gd name="connsiteX71" fmla="*/ 1062431 w 2834809"/>
              <a:gd name="connsiteY71" fmla="*/ 32379 h 1784020"/>
              <a:gd name="connsiteX72" fmla="*/ 1142235 w 2834809"/>
              <a:gd name="connsiteY72" fmla="*/ 20524 h 1784020"/>
              <a:gd name="connsiteX73" fmla="*/ 1222341 w 2834809"/>
              <a:gd name="connsiteY73" fmla="*/ 11282 h 1784020"/>
              <a:gd name="connsiteX74" fmla="*/ 1308958 w 2834809"/>
              <a:gd name="connsiteY74" fmla="*/ 5702 h 1784020"/>
              <a:gd name="connsiteX75" fmla="*/ 1393672 w 2834809"/>
              <a:gd name="connsiteY75" fmla="*/ 1224 h 1784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</a:cxnLst>
            <a:rect l="l" t="t" r="r" b="b"/>
            <a:pathLst>
              <a:path w="2834809" h="1784020">
                <a:moveTo>
                  <a:pt x="1480791" y="0"/>
                </a:moveTo>
                <a:lnTo>
                  <a:pt x="1653730" y="3880"/>
                </a:lnTo>
                <a:lnTo>
                  <a:pt x="1811652" y="18320"/>
                </a:lnTo>
                <a:lnTo>
                  <a:pt x="1956159" y="39603"/>
                </a:lnTo>
                <a:lnTo>
                  <a:pt x="2089655" y="70984"/>
                </a:lnTo>
                <a:lnTo>
                  <a:pt x="2207733" y="109440"/>
                </a:lnTo>
                <a:lnTo>
                  <a:pt x="2314298" y="153637"/>
                </a:lnTo>
                <a:lnTo>
                  <a:pt x="2413455" y="203986"/>
                </a:lnTo>
                <a:lnTo>
                  <a:pt x="2500797" y="257463"/>
                </a:lnTo>
                <a:lnTo>
                  <a:pt x="2572319" y="314530"/>
                </a:lnTo>
                <a:lnTo>
                  <a:pt x="2638235" y="375775"/>
                </a:lnTo>
                <a:lnTo>
                  <a:pt x="2694037" y="437304"/>
                </a:lnTo>
                <a:lnTo>
                  <a:pt x="2739625" y="498247"/>
                </a:lnTo>
                <a:lnTo>
                  <a:pt x="2773398" y="562317"/>
                </a:lnTo>
                <a:lnTo>
                  <a:pt x="2800660" y="622726"/>
                </a:lnTo>
                <a:lnTo>
                  <a:pt x="2819913" y="684059"/>
                </a:lnTo>
                <a:lnTo>
                  <a:pt x="2830350" y="739347"/>
                </a:lnTo>
                <a:lnTo>
                  <a:pt x="2833380" y="800786"/>
                </a:lnTo>
                <a:lnTo>
                  <a:pt x="2834809" y="865940"/>
                </a:lnTo>
                <a:lnTo>
                  <a:pt x="2826627" y="935734"/>
                </a:lnTo>
                <a:lnTo>
                  <a:pt x="2813140" y="1012319"/>
                </a:lnTo>
                <a:lnTo>
                  <a:pt x="2791744" y="1090699"/>
                </a:lnTo>
                <a:lnTo>
                  <a:pt x="2762236" y="1169132"/>
                </a:lnTo>
                <a:lnTo>
                  <a:pt x="2716707" y="1249414"/>
                </a:lnTo>
                <a:lnTo>
                  <a:pt x="2666972" y="1328415"/>
                </a:lnTo>
                <a:lnTo>
                  <a:pt x="2600612" y="1404039"/>
                </a:lnTo>
                <a:lnTo>
                  <a:pt x="2521735" y="1476693"/>
                </a:lnTo>
                <a:lnTo>
                  <a:pt x="2426333" y="1546840"/>
                </a:lnTo>
                <a:lnTo>
                  <a:pt x="2319813" y="1608561"/>
                </a:lnTo>
                <a:lnTo>
                  <a:pt x="2258140" y="1636861"/>
                </a:lnTo>
                <a:lnTo>
                  <a:pt x="2192261" y="1663881"/>
                </a:lnTo>
                <a:lnTo>
                  <a:pt x="2123977" y="1687647"/>
                </a:lnTo>
                <a:lnTo>
                  <a:pt x="2051487" y="1710134"/>
                </a:lnTo>
                <a:lnTo>
                  <a:pt x="1966780" y="1732264"/>
                </a:lnTo>
                <a:lnTo>
                  <a:pt x="1887478" y="1748475"/>
                </a:lnTo>
                <a:lnTo>
                  <a:pt x="1797862" y="1763228"/>
                </a:lnTo>
                <a:lnTo>
                  <a:pt x="1702036" y="1776932"/>
                </a:lnTo>
                <a:lnTo>
                  <a:pt x="1611314" y="1782103"/>
                </a:lnTo>
                <a:lnTo>
                  <a:pt x="1518187" y="1784020"/>
                </a:lnTo>
                <a:lnTo>
                  <a:pt x="1432669" y="1781529"/>
                </a:lnTo>
                <a:lnTo>
                  <a:pt x="1344947" y="1777527"/>
                </a:lnTo>
                <a:lnTo>
                  <a:pt x="1257024" y="1771782"/>
                </a:lnTo>
                <a:lnTo>
                  <a:pt x="1174707" y="1761860"/>
                </a:lnTo>
                <a:lnTo>
                  <a:pt x="1097996" y="1747761"/>
                </a:lnTo>
                <a:lnTo>
                  <a:pt x="1021184" y="1732790"/>
                </a:lnTo>
                <a:lnTo>
                  <a:pt x="876569" y="1692982"/>
                </a:lnTo>
                <a:lnTo>
                  <a:pt x="735155" y="1645744"/>
                </a:lnTo>
                <a:lnTo>
                  <a:pt x="608959" y="1589688"/>
                </a:lnTo>
                <a:lnTo>
                  <a:pt x="494175" y="1527020"/>
                </a:lnTo>
                <a:lnTo>
                  <a:pt x="394710" y="1456405"/>
                </a:lnTo>
                <a:lnTo>
                  <a:pt x="298947" y="1382715"/>
                </a:lnTo>
                <a:lnTo>
                  <a:pt x="218905" y="1304563"/>
                </a:lnTo>
                <a:lnTo>
                  <a:pt x="150678" y="1223283"/>
                </a:lnTo>
                <a:lnTo>
                  <a:pt x="92664" y="1142590"/>
                </a:lnTo>
                <a:lnTo>
                  <a:pt x="50471" y="1058306"/>
                </a:lnTo>
                <a:lnTo>
                  <a:pt x="18794" y="977222"/>
                </a:lnTo>
                <a:lnTo>
                  <a:pt x="5141" y="894059"/>
                </a:lnTo>
                <a:lnTo>
                  <a:pt x="0" y="814327"/>
                </a:lnTo>
                <a:lnTo>
                  <a:pt x="6876" y="733209"/>
                </a:lnTo>
                <a:lnTo>
                  <a:pt x="36384" y="654775"/>
                </a:lnTo>
                <a:lnTo>
                  <a:pt x="75804" y="574316"/>
                </a:lnTo>
                <a:lnTo>
                  <a:pt x="125841" y="497927"/>
                </a:lnTo>
                <a:lnTo>
                  <a:pt x="194504" y="424686"/>
                </a:lnTo>
                <a:lnTo>
                  <a:pt x="271580" y="354005"/>
                </a:lnTo>
                <a:lnTo>
                  <a:pt x="361577" y="289778"/>
                </a:lnTo>
                <a:lnTo>
                  <a:pt x="464092" y="228519"/>
                </a:lnTo>
                <a:lnTo>
                  <a:pt x="581430" y="172613"/>
                </a:lnTo>
                <a:lnTo>
                  <a:pt x="705579" y="122981"/>
                </a:lnTo>
                <a:lnTo>
                  <a:pt x="840747" y="80906"/>
                </a:lnTo>
                <a:lnTo>
                  <a:pt x="909835" y="64108"/>
                </a:lnTo>
                <a:lnTo>
                  <a:pt x="983129" y="48590"/>
                </a:lnTo>
                <a:lnTo>
                  <a:pt x="1062431" y="32379"/>
                </a:lnTo>
                <a:lnTo>
                  <a:pt x="1142235" y="20524"/>
                </a:lnTo>
                <a:lnTo>
                  <a:pt x="1222341" y="11282"/>
                </a:lnTo>
                <a:lnTo>
                  <a:pt x="1308958" y="5702"/>
                </a:lnTo>
                <a:lnTo>
                  <a:pt x="1393672" y="1224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US" noProof="0"/>
              <a:t>Insert image of colony flag</a:t>
            </a:r>
          </a:p>
        </p:txBody>
      </p:sp>
      <p:sp>
        <p:nvSpPr>
          <p:cNvPr id="51" name="Picture Placeholder 50">
            <a:extLst>
              <a:ext uri="{FF2B5EF4-FFF2-40B4-BE49-F238E27FC236}">
                <a16:creationId xmlns:a16="http://schemas.microsoft.com/office/drawing/2014/main" id="{D169D0C1-928A-42BF-9947-5C106345046C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8736513" y="3632138"/>
            <a:ext cx="2726350" cy="2002690"/>
          </a:xfrm>
          <a:custGeom>
            <a:avLst/>
            <a:gdLst>
              <a:gd name="connsiteX0" fmla="*/ 1367800 w 2726350"/>
              <a:gd name="connsiteY0" fmla="*/ 0 h 2002690"/>
              <a:gd name="connsiteX1" fmla="*/ 1460309 w 2726350"/>
              <a:gd name="connsiteY1" fmla="*/ 2859 h 2002690"/>
              <a:gd name="connsiteX2" fmla="*/ 1558103 w 2726350"/>
              <a:gd name="connsiteY2" fmla="*/ 7148 h 2002690"/>
              <a:gd name="connsiteX3" fmla="*/ 1661184 w 2726350"/>
              <a:gd name="connsiteY3" fmla="*/ 18583 h 2002690"/>
              <a:gd name="connsiteX4" fmla="*/ 1773515 w 2726350"/>
              <a:gd name="connsiteY4" fmla="*/ 34308 h 2002690"/>
              <a:gd name="connsiteX5" fmla="*/ 1887168 w 2726350"/>
              <a:gd name="connsiteY5" fmla="*/ 55750 h 2002690"/>
              <a:gd name="connsiteX6" fmla="*/ 1999499 w 2726350"/>
              <a:gd name="connsiteY6" fmla="*/ 82910 h 2002690"/>
              <a:gd name="connsiteX7" fmla="*/ 2111831 w 2726350"/>
              <a:gd name="connsiteY7" fmla="*/ 121505 h 2002690"/>
              <a:gd name="connsiteX8" fmla="*/ 2221519 w 2726350"/>
              <a:gd name="connsiteY8" fmla="*/ 162960 h 2002690"/>
              <a:gd name="connsiteX9" fmla="*/ 2323279 w 2726350"/>
              <a:gd name="connsiteY9" fmla="*/ 215850 h 2002690"/>
              <a:gd name="connsiteX10" fmla="*/ 2418430 w 2726350"/>
              <a:gd name="connsiteY10" fmla="*/ 277318 h 2002690"/>
              <a:gd name="connsiteX11" fmla="*/ 2506973 w 2726350"/>
              <a:gd name="connsiteY11" fmla="*/ 350221 h 2002690"/>
              <a:gd name="connsiteX12" fmla="*/ 2580980 w 2726350"/>
              <a:gd name="connsiteY12" fmla="*/ 430271 h 2002690"/>
              <a:gd name="connsiteX13" fmla="*/ 2612697 w 2726350"/>
              <a:gd name="connsiteY13" fmla="*/ 476014 h 2002690"/>
              <a:gd name="connsiteX14" fmla="*/ 2641771 w 2726350"/>
              <a:gd name="connsiteY14" fmla="*/ 524616 h 2002690"/>
              <a:gd name="connsiteX15" fmla="*/ 2665559 w 2726350"/>
              <a:gd name="connsiteY15" fmla="*/ 574648 h 2002690"/>
              <a:gd name="connsiteX16" fmla="*/ 2686703 w 2726350"/>
              <a:gd name="connsiteY16" fmla="*/ 627538 h 2002690"/>
              <a:gd name="connsiteX17" fmla="*/ 2705205 w 2726350"/>
              <a:gd name="connsiteY17" fmla="*/ 689006 h 2002690"/>
              <a:gd name="connsiteX18" fmla="*/ 2715778 w 2726350"/>
              <a:gd name="connsiteY18" fmla="*/ 746184 h 2002690"/>
              <a:gd name="connsiteX19" fmla="*/ 2722385 w 2726350"/>
              <a:gd name="connsiteY19" fmla="*/ 810511 h 2002690"/>
              <a:gd name="connsiteX20" fmla="*/ 2726350 w 2726350"/>
              <a:gd name="connsiteY20" fmla="*/ 879125 h 2002690"/>
              <a:gd name="connsiteX21" fmla="*/ 2718421 w 2726350"/>
              <a:gd name="connsiteY21" fmla="*/ 943452 h 2002690"/>
              <a:gd name="connsiteX22" fmla="*/ 2705205 w 2726350"/>
              <a:gd name="connsiteY22" fmla="*/ 1009207 h 2002690"/>
              <a:gd name="connsiteX23" fmla="*/ 2686703 w 2726350"/>
              <a:gd name="connsiteY23" fmla="*/ 1069245 h 2002690"/>
              <a:gd name="connsiteX24" fmla="*/ 2665559 w 2726350"/>
              <a:gd name="connsiteY24" fmla="*/ 1130712 h 2002690"/>
              <a:gd name="connsiteX25" fmla="*/ 2641771 w 2726350"/>
              <a:gd name="connsiteY25" fmla="*/ 1192180 h 2002690"/>
              <a:gd name="connsiteX26" fmla="*/ 2612697 w 2726350"/>
              <a:gd name="connsiteY26" fmla="*/ 1249359 h 2002690"/>
              <a:gd name="connsiteX27" fmla="*/ 2578337 w 2726350"/>
              <a:gd name="connsiteY27" fmla="*/ 1302249 h 2002690"/>
              <a:gd name="connsiteX28" fmla="*/ 2542655 w 2726350"/>
              <a:gd name="connsiteY28" fmla="*/ 1355139 h 2002690"/>
              <a:gd name="connsiteX29" fmla="*/ 2458076 w 2726350"/>
              <a:gd name="connsiteY29" fmla="*/ 1453773 h 2002690"/>
              <a:gd name="connsiteX30" fmla="*/ 2362925 w 2726350"/>
              <a:gd name="connsiteY30" fmla="*/ 1549548 h 2002690"/>
              <a:gd name="connsiteX31" fmla="*/ 2257201 w 2726350"/>
              <a:gd name="connsiteY31" fmla="*/ 1633887 h 2002690"/>
              <a:gd name="connsiteX32" fmla="*/ 2143548 w 2726350"/>
              <a:gd name="connsiteY32" fmla="*/ 1709649 h 2002690"/>
              <a:gd name="connsiteX33" fmla="*/ 2020644 w 2726350"/>
              <a:gd name="connsiteY33" fmla="*/ 1773975 h 2002690"/>
              <a:gd name="connsiteX34" fmla="*/ 1893776 w 2726350"/>
              <a:gd name="connsiteY34" fmla="*/ 1835442 h 2002690"/>
              <a:gd name="connsiteX35" fmla="*/ 1762943 w 2726350"/>
              <a:gd name="connsiteY35" fmla="*/ 1885474 h 2002690"/>
              <a:gd name="connsiteX36" fmla="*/ 1629467 w 2726350"/>
              <a:gd name="connsiteY36" fmla="*/ 1926928 h 2002690"/>
              <a:gd name="connsiteX37" fmla="*/ 1498633 w 2726350"/>
              <a:gd name="connsiteY37" fmla="*/ 1961236 h 2002690"/>
              <a:gd name="connsiteX38" fmla="*/ 1365157 w 2726350"/>
              <a:gd name="connsiteY38" fmla="*/ 1984107 h 2002690"/>
              <a:gd name="connsiteX39" fmla="*/ 1238289 w 2726350"/>
              <a:gd name="connsiteY39" fmla="*/ 1999831 h 2002690"/>
              <a:gd name="connsiteX40" fmla="*/ 1111420 w 2726350"/>
              <a:gd name="connsiteY40" fmla="*/ 2002690 h 2002690"/>
              <a:gd name="connsiteX41" fmla="*/ 991160 w 2726350"/>
              <a:gd name="connsiteY41" fmla="*/ 1999831 h 2002690"/>
              <a:gd name="connsiteX42" fmla="*/ 870899 w 2726350"/>
              <a:gd name="connsiteY42" fmla="*/ 1988396 h 2002690"/>
              <a:gd name="connsiteX43" fmla="*/ 758568 w 2726350"/>
              <a:gd name="connsiteY43" fmla="*/ 1961236 h 2002690"/>
              <a:gd name="connsiteX44" fmla="*/ 644915 w 2726350"/>
              <a:gd name="connsiteY44" fmla="*/ 1926928 h 2002690"/>
              <a:gd name="connsiteX45" fmla="*/ 539191 w 2726350"/>
              <a:gd name="connsiteY45" fmla="*/ 1885474 h 2002690"/>
              <a:gd name="connsiteX46" fmla="*/ 441396 w 2726350"/>
              <a:gd name="connsiteY46" fmla="*/ 1831154 h 2002690"/>
              <a:gd name="connsiteX47" fmla="*/ 348888 w 2726350"/>
              <a:gd name="connsiteY47" fmla="*/ 1771116 h 2002690"/>
              <a:gd name="connsiteX48" fmla="*/ 268274 w 2726350"/>
              <a:gd name="connsiteY48" fmla="*/ 1702501 h 2002690"/>
              <a:gd name="connsiteX49" fmla="*/ 194267 w 2726350"/>
              <a:gd name="connsiteY49" fmla="*/ 1625310 h 2002690"/>
              <a:gd name="connsiteX50" fmla="*/ 130833 w 2726350"/>
              <a:gd name="connsiteY50" fmla="*/ 1538112 h 2002690"/>
              <a:gd name="connsiteX51" fmla="*/ 77971 w 2726350"/>
              <a:gd name="connsiteY51" fmla="*/ 1446626 h 2002690"/>
              <a:gd name="connsiteX52" fmla="*/ 38325 w 2726350"/>
              <a:gd name="connsiteY52" fmla="*/ 1347992 h 2002690"/>
              <a:gd name="connsiteX53" fmla="*/ 25109 w 2726350"/>
              <a:gd name="connsiteY53" fmla="*/ 1297961 h 2002690"/>
              <a:gd name="connsiteX54" fmla="*/ 14537 w 2726350"/>
              <a:gd name="connsiteY54" fmla="*/ 1245070 h 2002690"/>
              <a:gd name="connsiteX55" fmla="*/ 3965 w 2726350"/>
              <a:gd name="connsiteY55" fmla="*/ 1187891 h 2002690"/>
              <a:gd name="connsiteX56" fmla="*/ 0 w 2726350"/>
              <a:gd name="connsiteY56" fmla="*/ 1130712 h 2002690"/>
              <a:gd name="connsiteX57" fmla="*/ 0 w 2726350"/>
              <a:gd name="connsiteY57" fmla="*/ 1073534 h 2002690"/>
              <a:gd name="connsiteX58" fmla="*/ 6608 w 2726350"/>
              <a:gd name="connsiteY58" fmla="*/ 1012066 h 2002690"/>
              <a:gd name="connsiteX59" fmla="*/ 14537 w 2726350"/>
              <a:gd name="connsiteY59" fmla="*/ 952028 h 2002690"/>
              <a:gd name="connsiteX60" fmla="*/ 27752 w 2726350"/>
              <a:gd name="connsiteY60" fmla="*/ 890561 h 2002690"/>
              <a:gd name="connsiteX61" fmla="*/ 63434 w 2726350"/>
              <a:gd name="connsiteY61" fmla="*/ 769056 h 2002690"/>
              <a:gd name="connsiteX62" fmla="*/ 112331 w 2726350"/>
              <a:gd name="connsiteY62" fmla="*/ 658987 h 2002690"/>
              <a:gd name="connsiteX63" fmla="*/ 169158 w 2726350"/>
              <a:gd name="connsiteY63" fmla="*/ 558924 h 2002690"/>
              <a:gd name="connsiteX64" fmla="*/ 239200 w 2726350"/>
              <a:gd name="connsiteY64" fmla="*/ 467437 h 2002690"/>
              <a:gd name="connsiteX65" fmla="*/ 317171 w 2726350"/>
              <a:gd name="connsiteY65" fmla="*/ 387387 h 2002690"/>
              <a:gd name="connsiteX66" fmla="*/ 401750 w 2726350"/>
              <a:gd name="connsiteY66" fmla="*/ 315913 h 2002690"/>
              <a:gd name="connsiteX67" fmla="*/ 494258 w 2726350"/>
              <a:gd name="connsiteY67" fmla="*/ 250158 h 2002690"/>
              <a:gd name="connsiteX68" fmla="*/ 589410 w 2726350"/>
              <a:gd name="connsiteY68" fmla="*/ 192979 h 2002690"/>
              <a:gd name="connsiteX69" fmla="*/ 687204 w 2726350"/>
              <a:gd name="connsiteY69" fmla="*/ 147236 h 2002690"/>
              <a:gd name="connsiteX70" fmla="*/ 790285 w 2726350"/>
              <a:gd name="connsiteY70" fmla="*/ 105781 h 2002690"/>
              <a:gd name="connsiteX71" fmla="*/ 892044 w 2726350"/>
              <a:gd name="connsiteY71" fmla="*/ 71474 h 2002690"/>
              <a:gd name="connsiteX72" fmla="*/ 991160 w 2726350"/>
              <a:gd name="connsiteY72" fmla="*/ 44314 h 2002690"/>
              <a:gd name="connsiteX73" fmla="*/ 1092919 w 2726350"/>
              <a:gd name="connsiteY73" fmla="*/ 25731 h 2002690"/>
              <a:gd name="connsiteX74" fmla="*/ 1188070 w 2726350"/>
              <a:gd name="connsiteY74" fmla="*/ 11436 h 2002690"/>
              <a:gd name="connsiteX75" fmla="*/ 1283221 w 2726350"/>
              <a:gd name="connsiteY75" fmla="*/ 2859 h 20026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</a:cxnLst>
            <a:rect l="l" t="t" r="r" b="b"/>
            <a:pathLst>
              <a:path w="2726350" h="2002690">
                <a:moveTo>
                  <a:pt x="1367800" y="0"/>
                </a:moveTo>
                <a:lnTo>
                  <a:pt x="1460309" y="2859"/>
                </a:lnTo>
                <a:lnTo>
                  <a:pt x="1558103" y="7148"/>
                </a:lnTo>
                <a:lnTo>
                  <a:pt x="1661184" y="18583"/>
                </a:lnTo>
                <a:lnTo>
                  <a:pt x="1773515" y="34308"/>
                </a:lnTo>
                <a:lnTo>
                  <a:pt x="1887168" y="55750"/>
                </a:lnTo>
                <a:lnTo>
                  <a:pt x="1999499" y="82910"/>
                </a:lnTo>
                <a:lnTo>
                  <a:pt x="2111831" y="121505"/>
                </a:lnTo>
                <a:lnTo>
                  <a:pt x="2221519" y="162960"/>
                </a:lnTo>
                <a:lnTo>
                  <a:pt x="2323279" y="215850"/>
                </a:lnTo>
                <a:lnTo>
                  <a:pt x="2418430" y="277318"/>
                </a:lnTo>
                <a:lnTo>
                  <a:pt x="2506973" y="350221"/>
                </a:lnTo>
                <a:lnTo>
                  <a:pt x="2580980" y="430271"/>
                </a:lnTo>
                <a:lnTo>
                  <a:pt x="2612697" y="476014"/>
                </a:lnTo>
                <a:lnTo>
                  <a:pt x="2641771" y="524616"/>
                </a:lnTo>
                <a:lnTo>
                  <a:pt x="2665559" y="574648"/>
                </a:lnTo>
                <a:lnTo>
                  <a:pt x="2686703" y="627538"/>
                </a:lnTo>
                <a:lnTo>
                  <a:pt x="2705205" y="689006"/>
                </a:lnTo>
                <a:lnTo>
                  <a:pt x="2715778" y="746184"/>
                </a:lnTo>
                <a:lnTo>
                  <a:pt x="2722385" y="810511"/>
                </a:lnTo>
                <a:lnTo>
                  <a:pt x="2726350" y="879125"/>
                </a:lnTo>
                <a:lnTo>
                  <a:pt x="2718421" y="943452"/>
                </a:lnTo>
                <a:lnTo>
                  <a:pt x="2705205" y="1009207"/>
                </a:lnTo>
                <a:lnTo>
                  <a:pt x="2686703" y="1069245"/>
                </a:lnTo>
                <a:lnTo>
                  <a:pt x="2665559" y="1130712"/>
                </a:lnTo>
                <a:lnTo>
                  <a:pt x="2641771" y="1192180"/>
                </a:lnTo>
                <a:lnTo>
                  <a:pt x="2612697" y="1249359"/>
                </a:lnTo>
                <a:lnTo>
                  <a:pt x="2578337" y="1302249"/>
                </a:lnTo>
                <a:lnTo>
                  <a:pt x="2542655" y="1355139"/>
                </a:lnTo>
                <a:lnTo>
                  <a:pt x="2458076" y="1453773"/>
                </a:lnTo>
                <a:lnTo>
                  <a:pt x="2362925" y="1549548"/>
                </a:lnTo>
                <a:lnTo>
                  <a:pt x="2257201" y="1633887"/>
                </a:lnTo>
                <a:lnTo>
                  <a:pt x="2143548" y="1709649"/>
                </a:lnTo>
                <a:lnTo>
                  <a:pt x="2020644" y="1773975"/>
                </a:lnTo>
                <a:lnTo>
                  <a:pt x="1893776" y="1835442"/>
                </a:lnTo>
                <a:lnTo>
                  <a:pt x="1762943" y="1885474"/>
                </a:lnTo>
                <a:lnTo>
                  <a:pt x="1629467" y="1926928"/>
                </a:lnTo>
                <a:lnTo>
                  <a:pt x="1498633" y="1961236"/>
                </a:lnTo>
                <a:lnTo>
                  <a:pt x="1365157" y="1984107"/>
                </a:lnTo>
                <a:lnTo>
                  <a:pt x="1238289" y="1999831"/>
                </a:lnTo>
                <a:lnTo>
                  <a:pt x="1111420" y="2002690"/>
                </a:lnTo>
                <a:lnTo>
                  <a:pt x="991160" y="1999831"/>
                </a:lnTo>
                <a:lnTo>
                  <a:pt x="870899" y="1988396"/>
                </a:lnTo>
                <a:lnTo>
                  <a:pt x="758568" y="1961236"/>
                </a:lnTo>
                <a:lnTo>
                  <a:pt x="644915" y="1926928"/>
                </a:lnTo>
                <a:lnTo>
                  <a:pt x="539191" y="1885474"/>
                </a:lnTo>
                <a:lnTo>
                  <a:pt x="441396" y="1831154"/>
                </a:lnTo>
                <a:lnTo>
                  <a:pt x="348888" y="1771116"/>
                </a:lnTo>
                <a:lnTo>
                  <a:pt x="268274" y="1702501"/>
                </a:lnTo>
                <a:lnTo>
                  <a:pt x="194267" y="1625310"/>
                </a:lnTo>
                <a:lnTo>
                  <a:pt x="130833" y="1538112"/>
                </a:lnTo>
                <a:lnTo>
                  <a:pt x="77971" y="1446626"/>
                </a:lnTo>
                <a:lnTo>
                  <a:pt x="38325" y="1347992"/>
                </a:lnTo>
                <a:lnTo>
                  <a:pt x="25109" y="1297961"/>
                </a:lnTo>
                <a:lnTo>
                  <a:pt x="14537" y="1245070"/>
                </a:lnTo>
                <a:lnTo>
                  <a:pt x="3965" y="1187891"/>
                </a:lnTo>
                <a:lnTo>
                  <a:pt x="0" y="1130712"/>
                </a:lnTo>
                <a:lnTo>
                  <a:pt x="0" y="1073534"/>
                </a:lnTo>
                <a:lnTo>
                  <a:pt x="6608" y="1012066"/>
                </a:lnTo>
                <a:lnTo>
                  <a:pt x="14537" y="952028"/>
                </a:lnTo>
                <a:lnTo>
                  <a:pt x="27752" y="890561"/>
                </a:lnTo>
                <a:lnTo>
                  <a:pt x="63434" y="769056"/>
                </a:lnTo>
                <a:lnTo>
                  <a:pt x="112331" y="658987"/>
                </a:lnTo>
                <a:lnTo>
                  <a:pt x="169158" y="558924"/>
                </a:lnTo>
                <a:lnTo>
                  <a:pt x="239200" y="467437"/>
                </a:lnTo>
                <a:lnTo>
                  <a:pt x="317171" y="387387"/>
                </a:lnTo>
                <a:lnTo>
                  <a:pt x="401750" y="315913"/>
                </a:lnTo>
                <a:lnTo>
                  <a:pt x="494258" y="250158"/>
                </a:lnTo>
                <a:lnTo>
                  <a:pt x="589410" y="192979"/>
                </a:lnTo>
                <a:lnTo>
                  <a:pt x="687204" y="147236"/>
                </a:lnTo>
                <a:lnTo>
                  <a:pt x="790285" y="105781"/>
                </a:lnTo>
                <a:lnTo>
                  <a:pt x="892044" y="71474"/>
                </a:lnTo>
                <a:lnTo>
                  <a:pt x="991160" y="44314"/>
                </a:lnTo>
                <a:lnTo>
                  <a:pt x="1092919" y="25731"/>
                </a:lnTo>
                <a:lnTo>
                  <a:pt x="1188070" y="11436"/>
                </a:lnTo>
                <a:lnTo>
                  <a:pt x="1283221" y="285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US" noProof="0"/>
              <a:t>Insert image of famous person</a:t>
            </a:r>
          </a:p>
        </p:txBody>
      </p:sp>
      <p:sp>
        <p:nvSpPr>
          <p:cNvPr id="49" name="Picture Placeholder 48">
            <a:extLst>
              <a:ext uri="{FF2B5EF4-FFF2-40B4-BE49-F238E27FC236}">
                <a16:creationId xmlns:a16="http://schemas.microsoft.com/office/drawing/2014/main" id="{C75822EB-D396-4CEF-ABDF-76D6FA179833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7378537" y="908939"/>
            <a:ext cx="3881839" cy="2851475"/>
          </a:xfrm>
          <a:custGeom>
            <a:avLst/>
            <a:gdLst>
              <a:gd name="connsiteX0" fmla="*/ 1947505 w 3881839"/>
              <a:gd name="connsiteY0" fmla="*/ 0 h 2851475"/>
              <a:gd name="connsiteX1" fmla="*/ 2079221 w 3881839"/>
              <a:gd name="connsiteY1" fmla="*/ 4071 h 2851475"/>
              <a:gd name="connsiteX2" fmla="*/ 2218462 w 3881839"/>
              <a:gd name="connsiteY2" fmla="*/ 10177 h 2851475"/>
              <a:gd name="connsiteX3" fmla="*/ 2365231 w 3881839"/>
              <a:gd name="connsiteY3" fmla="*/ 26459 h 2851475"/>
              <a:gd name="connsiteX4" fmla="*/ 2525171 w 3881839"/>
              <a:gd name="connsiteY4" fmla="*/ 48848 h 2851475"/>
              <a:gd name="connsiteX5" fmla="*/ 2686993 w 3881839"/>
              <a:gd name="connsiteY5" fmla="*/ 79377 h 2851475"/>
              <a:gd name="connsiteX6" fmla="*/ 2846933 w 3881839"/>
              <a:gd name="connsiteY6" fmla="*/ 118048 h 2851475"/>
              <a:gd name="connsiteX7" fmla="*/ 3006873 w 3881839"/>
              <a:gd name="connsiteY7" fmla="*/ 173002 h 2851475"/>
              <a:gd name="connsiteX8" fmla="*/ 3163050 w 3881839"/>
              <a:gd name="connsiteY8" fmla="*/ 232026 h 2851475"/>
              <a:gd name="connsiteX9" fmla="*/ 3307936 w 3881839"/>
              <a:gd name="connsiteY9" fmla="*/ 307333 h 2851475"/>
              <a:gd name="connsiteX10" fmla="*/ 3443415 w 3881839"/>
              <a:gd name="connsiteY10" fmla="*/ 394851 h 2851475"/>
              <a:gd name="connsiteX11" fmla="*/ 3569486 w 3881839"/>
              <a:gd name="connsiteY11" fmla="*/ 498652 h 2851475"/>
              <a:gd name="connsiteX12" fmla="*/ 3674858 w 3881839"/>
              <a:gd name="connsiteY12" fmla="*/ 612630 h 2851475"/>
              <a:gd name="connsiteX13" fmla="*/ 3720017 w 3881839"/>
              <a:gd name="connsiteY13" fmla="*/ 677760 h 2851475"/>
              <a:gd name="connsiteX14" fmla="*/ 3761414 w 3881839"/>
              <a:gd name="connsiteY14" fmla="*/ 746960 h 2851475"/>
              <a:gd name="connsiteX15" fmla="*/ 3795283 w 3881839"/>
              <a:gd name="connsiteY15" fmla="*/ 818196 h 2851475"/>
              <a:gd name="connsiteX16" fmla="*/ 3825390 w 3881839"/>
              <a:gd name="connsiteY16" fmla="*/ 893503 h 2851475"/>
              <a:gd name="connsiteX17" fmla="*/ 3851733 w 3881839"/>
              <a:gd name="connsiteY17" fmla="*/ 981021 h 2851475"/>
              <a:gd name="connsiteX18" fmla="*/ 3866786 w 3881839"/>
              <a:gd name="connsiteY18" fmla="*/ 1062434 h 2851475"/>
              <a:gd name="connsiteX19" fmla="*/ 3876194 w 3881839"/>
              <a:gd name="connsiteY19" fmla="*/ 1154023 h 2851475"/>
              <a:gd name="connsiteX20" fmla="*/ 3881839 w 3881839"/>
              <a:gd name="connsiteY20" fmla="*/ 1251718 h 2851475"/>
              <a:gd name="connsiteX21" fmla="*/ 3870549 w 3881839"/>
              <a:gd name="connsiteY21" fmla="*/ 1343307 h 2851475"/>
              <a:gd name="connsiteX22" fmla="*/ 3851733 w 3881839"/>
              <a:gd name="connsiteY22" fmla="*/ 1436932 h 2851475"/>
              <a:gd name="connsiteX23" fmla="*/ 3825390 w 3881839"/>
              <a:gd name="connsiteY23" fmla="*/ 1522415 h 2851475"/>
              <a:gd name="connsiteX24" fmla="*/ 3795283 w 3881839"/>
              <a:gd name="connsiteY24" fmla="*/ 1609934 h 2851475"/>
              <a:gd name="connsiteX25" fmla="*/ 3761414 w 3881839"/>
              <a:gd name="connsiteY25" fmla="*/ 1697452 h 2851475"/>
              <a:gd name="connsiteX26" fmla="*/ 3720017 w 3881839"/>
              <a:gd name="connsiteY26" fmla="*/ 1778865 h 2851475"/>
              <a:gd name="connsiteX27" fmla="*/ 3671094 w 3881839"/>
              <a:gd name="connsiteY27" fmla="*/ 1854171 h 2851475"/>
              <a:gd name="connsiteX28" fmla="*/ 3620290 w 3881839"/>
              <a:gd name="connsiteY28" fmla="*/ 1929478 h 2851475"/>
              <a:gd name="connsiteX29" fmla="*/ 3499864 w 3881839"/>
              <a:gd name="connsiteY29" fmla="*/ 2069915 h 2851475"/>
              <a:gd name="connsiteX30" fmla="*/ 3364386 w 3881839"/>
              <a:gd name="connsiteY30" fmla="*/ 2206281 h 2851475"/>
              <a:gd name="connsiteX31" fmla="*/ 3213854 w 3881839"/>
              <a:gd name="connsiteY31" fmla="*/ 2326364 h 2851475"/>
              <a:gd name="connsiteX32" fmla="*/ 3052032 w 3881839"/>
              <a:gd name="connsiteY32" fmla="*/ 2434236 h 2851475"/>
              <a:gd name="connsiteX33" fmla="*/ 2877039 w 3881839"/>
              <a:gd name="connsiteY33" fmla="*/ 2525825 h 2851475"/>
              <a:gd name="connsiteX34" fmla="*/ 2696401 w 3881839"/>
              <a:gd name="connsiteY34" fmla="*/ 2613343 h 2851475"/>
              <a:gd name="connsiteX35" fmla="*/ 2510118 w 3881839"/>
              <a:gd name="connsiteY35" fmla="*/ 2684579 h 2851475"/>
              <a:gd name="connsiteX36" fmla="*/ 2320072 w 3881839"/>
              <a:gd name="connsiteY36" fmla="*/ 2743603 h 2851475"/>
              <a:gd name="connsiteX37" fmla="*/ 2133788 w 3881839"/>
              <a:gd name="connsiteY37" fmla="*/ 2792451 h 2851475"/>
              <a:gd name="connsiteX38" fmla="*/ 1943742 w 3881839"/>
              <a:gd name="connsiteY38" fmla="*/ 2825016 h 2851475"/>
              <a:gd name="connsiteX39" fmla="*/ 1763104 w 3881839"/>
              <a:gd name="connsiteY39" fmla="*/ 2847404 h 2851475"/>
              <a:gd name="connsiteX40" fmla="*/ 1582466 w 3881839"/>
              <a:gd name="connsiteY40" fmla="*/ 2851475 h 2851475"/>
              <a:gd name="connsiteX41" fmla="*/ 1411236 w 3881839"/>
              <a:gd name="connsiteY41" fmla="*/ 2847404 h 2851475"/>
              <a:gd name="connsiteX42" fmla="*/ 1240006 w 3881839"/>
              <a:gd name="connsiteY42" fmla="*/ 2831122 h 2851475"/>
              <a:gd name="connsiteX43" fmla="*/ 1080066 w 3881839"/>
              <a:gd name="connsiteY43" fmla="*/ 2792451 h 2851475"/>
              <a:gd name="connsiteX44" fmla="*/ 918244 w 3881839"/>
              <a:gd name="connsiteY44" fmla="*/ 2743603 h 2851475"/>
              <a:gd name="connsiteX45" fmla="*/ 767712 w 3881839"/>
              <a:gd name="connsiteY45" fmla="*/ 2684579 h 2851475"/>
              <a:gd name="connsiteX46" fmla="*/ 628471 w 3881839"/>
              <a:gd name="connsiteY46" fmla="*/ 2607237 h 2851475"/>
              <a:gd name="connsiteX47" fmla="*/ 496755 w 3881839"/>
              <a:gd name="connsiteY47" fmla="*/ 2521754 h 2851475"/>
              <a:gd name="connsiteX48" fmla="*/ 381975 w 3881839"/>
              <a:gd name="connsiteY48" fmla="*/ 2424059 h 2851475"/>
              <a:gd name="connsiteX49" fmla="*/ 276602 w 3881839"/>
              <a:gd name="connsiteY49" fmla="*/ 2314152 h 2851475"/>
              <a:gd name="connsiteX50" fmla="*/ 186283 w 3881839"/>
              <a:gd name="connsiteY50" fmla="*/ 2189998 h 2851475"/>
              <a:gd name="connsiteX51" fmla="*/ 111017 w 3881839"/>
              <a:gd name="connsiteY51" fmla="*/ 2059738 h 2851475"/>
              <a:gd name="connsiteX52" fmla="*/ 54568 w 3881839"/>
              <a:gd name="connsiteY52" fmla="*/ 1919301 h 2851475"/>
              <a:gd name="connsiteX53" fmla="*/ 35752 w 3881839"/>
              <a:gd name="connsiteY53" fmla="*/ 1848065 h 2851475"/>
              <a:gd name="connsiteX54" fmla="*/ 20698 w 3881839"/>
              <a:gd name="connsiteY54" fmla="*/ 1772759 h 2851475"/>
              <a:gd name="connsiteX55" fmla="*/ 5645 w 3881839"/>
              <a:gd name="connsiteY55" fmla="*/ 1691346 h 2851475"/>
              <a:gd name="connsiteX56" fmla="*/ 0 w 3881839"/>
              <a:gd name="connsiteY56" fmla="*/ 1609934 h 2851475"/>
              <a:gd name="connsiteX57" fmla="*/ 0 w 3881839"/>
              <a:gd name="connsiteY57" fmla="*/ 1528521 h 2851475"/>
              <a:gd name="connsiteX58" fmla="*/ 9408 w 3881839"/>
              <a:gd name="connsiteY58" fmla="*/ 1441003 h 2851475"/>
              <a:gd name="connsiteX59" fmla="*/ 20698 w 3881839"/>
              <a:gd name="connsiteY59" fmla="*/ 1355519 h 2851475"/>
              <a:gd name="connsiteX60" fmla="*/ 39515 w 3881839"/>
              <a:gd name="connsiteY60" fmla="*/ 1268001 h 2851475"/>
              <a:gd name="connsiteX61" fmla="*/ 90319 w 3881839"/>
              <a:gd name="connsiteY61" fmla="*/ 1094999 h 2851475"/>
              <a:gd name="connsiteX62" fmla="*/ 159940 w 3881839"/>
              <a:gd name="connsiteY62" fmla="*/ 938280 h 2851475"/>
              <a:gd name="connsiteX63" fmla="*/ 240851 w 3881839"/>
              <a:gd name="connsiteY63" fmla="*/ 795808 h 2851475"/>
              <a:gd name="connsiteX64" fmla="*/ 340578 w 3881839"/>
              <a:gd name="connsiteY64" fmla="*/ 665548 h 2851475"/>
              <a:gd name="connsiteX65" fmla="*/ 451596 w 3881839"/>
              <a:gd name="connsiteY65" fmla="*/ 551570 h 2851475"/>
              <a:gd name="connsiteX66" fmla="*/ 572021 w 3881839"/>
              <a:gd name="connsiteY66" fmla="*/ 449805 h 2851475"/>
              <a:gd name="connsiteX67" fmla="*/ 703736 w 3881839"/>
              <a:gd name="connsiteY67" fmla="*/ 356180 h 2851475"/>
              <a:gd name="connsiteX68" fmla="*/ 839215 w 3881839"/>
              <a:gd name="connsiteY68" fmla="*/ 274768 h 2851475"/>
              <a:gd name="connsiteX69" fmla="*/ 978457 w 3881839"/>
              <a:gd name="connsiteY69" fmla="*/ 209637 h 2851475"/>
              <a:gd name="connsiteX70" fmla="*/ 1125225 w 3881839"/>
              <a:gd name="connsiteY70" fmla="*/ 150613 h 2851475"/>
              <a:gd name="connsiteX71" fmla="*/ 1270112 w 3881839"/>
              <a:gd name="connsiteY71" fmla="*/ 101766 h 2851475"/>
              <a:gd name="connsiteX72" fmla="*/ 1411236 w 3881839"/>
              <a:gd name="connsiteY72" fmla="*/ 63095 h 2851475"/>
              <a:gd name="connsiteX73" fmla="*/ 1556123 w 3881839"/>
              <a:gd name="connsiteY73" fmla="*/ 36636 h 2851475"/>
              <a:gd name="connsiteX74" fmla="*/ 1691601 w 3881839"/>
              <a:gd name="connsiteY74" fmla="*/ 16283 h 2851475"/>
              <a:gd name="connsiteX75" fmla="*/ 1827080 w 3881839"/>
              <a:gd name="connsiteY75" fmla="*/ 4071 h 2851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</a:cxnLst>
            <a:rect l="l" t="t" r="r" b="b"/>
            <a:pathLst>
              <a:path w="3881839" h="2851475">
                <a:moveTo>
                  <a:pt x="1947505" y="0"/>
                </a:moveTo>
                <a:lnTo>
                  <a:pt x="2079221" y="4071"/>
                </a:lnTo>
                <a:lnTo>
                  <a:pt x="2218462" y="10177"/>
                </a:lnTo>
                <a:lnTo>
                  <a:pt x="2365231" y="26459"/>
                </a:lnTo>
                <a:lnTo>
                  <a:pt x="2525171" y="48848"/>
                </a:lnTo>
                <a:lnTo>
                  <a:pt x="2686993" y="79377"/>
                </a:lnTo>
                <a:lnTo>
                  <a:pt x="2846933" y="118048"/>
                </a:lnTo>
                <a:lnTo>
                  <a:pt x="3006873" y="173002"/>
                </a:lnTo>
                <a:lnTo>
                  <a:pt x="3163050" y="232026"/>
                </a:lnTo>
                <a:lnTo>
                  <a:pt x="3307936" y="307333"/>
                </a:lnTo>
                <a:lnTo>
                  <a:pt x="3443415" y="394851"/>
                </a:lnTo>
                <a:lnTo>
                  <a:pt x="3569486" y="498652"/>
                </a:lnTo>
                <a:lnTo>
                  <a:pt x="3674858" y="612630"/>
                </a:lnTo>
                <a:lnTo>
                  <a:pt x="3720017" y="677760"/>
                </a:lnTo>
                <a:lnTo>
                  <a:pt x="3761414" y="746960"/>
                </a:lnTo>
                <a:lnTo>
                  <a:pt x="3795283" y="818196"/>
                </a:lnTo>
                <a:lnTo>
                  <a:pt x="3825390" y="893503"/>
                </a:lnTo>
                <a:lnTo>
                  <a:pt x="3851733" y="981021"/>
                </a:lnTo>
                <a:lnTo>
                  <a:pt x="3866786" y="1062434"/>
                </a:lnTo>
                <a:lnTo>
                  <a:pt x="3876194" y="1154023"/>
                </a:lnTo>
                <a:lnTo>
                  <a:pt x="3881839" y="1251718"/>
                </a:lnTo>
                <a:lnTo>
                  <a:pt x="3870549" y="1343307"/>
                </a:lnTo>
                <a:lnTo>
                  <a:pt x="3851733" y="1436932"/>
                </a:lnTo>
                <a:lnTo>
                  <a:pt x="3825390" y="1522415"/>
                </a:lnTo>
                <a:lnTo>
                  <a:pt x="3795283" y="1609934"/>
                </a:lnTo>
                <a:lnTo>
                  <a:pt x="3761414" y="1697452"/>
                </a:lnTo>
                <a:lnTo>
                  <a:pt x="3720017" y="1778865"/>
                </a:lnTo>
                <a:lnTo>
                  <a:pt x="3671094" y="1854171"/>
                </a:lnTo>
                <a:lnTo>
                  <a:pt x="3620290" y="1929478"/>
                </a:lnTo>
                <a:lnTo>
                  <a:pt x="3499864" y="2069915"/>
                </a:lnTo>
                <a:lnTo>
                  <a:pt x="3364386" y="2206281"/>
                </a:lnTo>
                <a:lnTo>
                  <a:pt x="3213854" y="2326364"/>
                </a:lnTo>
                <a:lnTo>
                  <a:pt x="3052032" y="2434236"/>
                </a:lnTo>
                <a:lnTo>
                  <a:pt x="2877039" y="2525825"/>
                </a:lnTo>
                <a:lnTo>
                  <a:pt x="2696401" y="2613343"/>
                </a:lnTo>
                <a:lnTo>
                  <a:pt x="2510118" y="2684579"/>
                </a:lnTo>
                <a:lnTo>
                  <a:pt x="2320072" y="2743603"/>
                </a:lnTo>
                <a:lnTo>
                  <a:pt x="2133788" y="2792451"/>
                </a:lnTo>
                <a:lnTo>
                  <a:pt x="1943742" y="2825016"/>
                </a:lnTo>
                <a:lnTo>
                  <a:pt x="1763104" y="2847404"/>
                </a:lnTo>
                <a:lnTo>
                  <a:pt x="1582466" y="2851475"/>
                </a:lnTo>
                <a:lnTo>
                  <a:pt x="1411236" y="2847404"/>
                </a:lnTo>
                <a:lnTo>
                  <a:pt x="1240006" y="2831122"/>
                </a:lnTo>
                <a:lnTo>
                  <a:pt x="1080066" y="2792451"/>
                </a:lnTo>
                <a:lnTo>
                  <a:pt x="918244" y="2743603"/>
                </a:lnTo>
                <a:lnTo>
                  <a:pt x="767712" y="2684579"/>
                </a:lnTo>
                <a:lnTo>
                  <a:pt x="628471" y="2607237"/>
                </a:lnTo>
                <a:lnTo>
                  <a:pt x="496755" y="2521754"/>
                </a:lnTo>
                <a:lnTo>
                  <a:pt x="381975" y="2424059"/>
                </a:lnTo>
                <a:lnTo>
                  <a:pt x="276602" y="2314152"/>
                </a:lnTo>
                <a:lnTo>
                  <a:pt x="186283" y="2189998"/>
                </a:lnTo>
                <a:lnTo>
                  <a:pt x="111017" y="2059738"/>
                </a:lnTo>
                <a:lnTo>
                  <a:pt x="54568" y="1919301"/>
                </a:lnTo>
                <a:lnTo>
                  <a:pt x="35752" y="1848065"/>
                </a:lnTo>
                <a:lnTo>
                  <a:pt x="20698" y="1772759"/>
                </a:lnTo>
                <a:lnTo>
                  <a:pt x="5645" y="1691346"/>
                </a:lnTo>
                <a:lnTo>
                  <a:pt x="0" y="1609934"/>
                </a:lnTo>
                <a:lnTo>
                  <a:pt x="0" y="1528521"/>
                </a:lnTo>
                <a:lnTo>
                  <a:pt x="9408" y="1441003"/>
                </a:lnTo>
                <a:lnTo>
                  <a:pt x="20698" y="1355519"/>
                </a:lnTo>
                <a:lnTo>
                  <a:pt x="39515" y="1268001"/>
                </a:lnTo>
                <a:lnTo>
                  <a:pt x="90319" y="1094999"/>
                </a:lnTo>
                <a:lnTo>
                  <a:pt x="159940" y="938280"/>
                </a:lnTo>
                <a:lnTo>
                  <a:pt x="240851" y="795808"/>
                </a:lnTo>
                <a:lnTo>
                  <a:pt x="340578" y="665548"/>
                </a:lnTo>
                <a:lnTo>
                  <a:pt x="451596" y="551570"/>
                </a:lnTo>
                <a:lnTo>
                  <a:pt x="572021" y="449805"/>
                </a:lnTo>
                <a:lnTo>
                  <a:pt x="703736" y="356180"/>
                </a:lnTo>
                <a:lnTo>
                  <a:pt x="839215" y="274768"/>
                </a:lnTo>
                <a:lnTo>
                  <a:pt x="978457" y="209637"/>
                </a:lnTo>
                <a:lnTo>
                  <a:pt x="1125225" y="150613"/>
                </a:lnTo>
                <a:lnTo>
                  <a:pt x="1270112" y="101766"/>
                </a:lnTo>
                <a:lnTo>
                  <a:pt x="1411236" y="63095"/>
                </a:lnTo>
                <a:lnTo>
                  <a:pt x="1556123" y="36636"/>
                </a:lnTo>
                <a:lnTo>
                  <a:pt x="1691601" y="16283"/>
                </a:lnTo>
                <a:lnTo>
                  <a:pt x="1827080" y="407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US" noProof="0"/>
              <a:t>Insert image of colony tree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0CD626C9-ABA8-4D44-A611-C2D8E0BB87A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947892" y="2697163"/>
            <a:ext cx="1482916" cy="320675"/>
          </a:xfrm>
        </p:spPr>
        <p:txBody>
          <a:bodyPr/>
          <a:lstStyle>
            <a:lvl1pPr marL="0" indent="0" algn="ctr">
              <a:buNone/>
              <a:defRPr sz="1600"/>
            </a:lvl1pPr>
          </a:lstStyle>
          <a:p>
            <a:pPr lvl="0"/>
            <a:r>
              <a:rPr lang="en-US" noProof="0"/>
              <a:t>Caption</a:t>
            </a:r>
          </a:p>
        </p:txBody>
      </p:sp>
      <p:sp>
        <p:nvSpPr>
          <p:cNvPr id="38" name="Text Placeholder 6">
            <a:extLst>
              <a:ext uri="{FF2B5EF4-FFF2-40B4-BE49-F238E27FC236}">
                <a16:creationId xmlns:a16="http://schemas.microsoft.com/office/drawing/2014/main" id="{53570E39-001F-4786-9E8E-0BD4D32189FE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389641" y="4227810"/>
            <a:ext cx="1482916" cy="320675"/>
          </a:xfrm>
        </p:spPr>
        <p:txBody>
          <a:bodyPr/>
          <a:lstStyle>
            <a:lvl1pPr marL="0" indent="0" algn="ctr">
              <a:buNone/>
              <a:defRPr sz="1600"/>
            </a:lvl1pPr>
          </a:lstStyle>
          <a:p>
            <a:pPr lvl="0"/>
            <a:r>
              <a:rPr lang="en-US" noProof="0"/>
              <a:t>Caption</a:t>
            </a:r>
          </a:p>
        </p:txBody>
      </p:sp>
      <p:sp>
        <p:nvSpPr>
          <p:cNvPr id="39" name="Text Placeholder 6">
            <a:extLst>
              <a:ext uri="{FF2B5EF4-FFF2-40B4-BE49-F238E27FC236}">
                <a16:creationId xmlns:a16="http://schemas.microsoft.com/office/drawing/2014/main" id="{A65B1D66-0C8D-478A-92E1-090A20AB1B9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521862" y="3760414"/>
            <a:ext cx="1482916" cy="320675"/>
          </a:xfrm>
        </p:spPr>
        <p:txBody>
          <a:bodyPr/>
          <a:lstStyle>
            <a:lvl1pPr marL="0" indent="0" algn="r">
              <a:buNone/>
              <a:defRPr sz="1600"/>
            </a:lvl1pPr>
          </a:lstStyle>
          <a:p>
            <a:pPr lvl="0"/>
            <a:r>
              <a:rPr lang="en-US" noProof="0"/>
              <a:t>Caption</a:t>
            </a:r>
          </a:p>
        </p:txBody>
      </p:sp>
      <p:sp>
        <p:nvSpPr>
          <p:cNvPr id="40" name="Text Placeholder 6">
            <a:extLst>
              <a:ext uri="{FF2B5EF4-FFF2-40B4-BE49-F238E27FC236}">
                <a16:creationId xmlns:a16="http://schemas.microsoft.com/office/drawing/2014/main" id="{36887A15-7708-487E-8970-C03AC543C97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304941" y="5672658"/>
            <a:ext cx="1482916" cy="320675"/>
          </a:xfrm>
        </p:spPr>
        <p:txBody>
          <a:bodyPr/>
          <a:lstStyle>
            <a:lvl1pPr marL="0" indent="0" algn="ctr">
              <a:buNone/>
              <a:defRPr sz="1600"/>
            </a:lvl1pPr>
          </a:lstStyle>
          <a:p>
            <a:pPr lvl="0"/>
            <a:r>
              <a:rPr lang="en-US" noProof="0"/>
              <a:t>Caption</a:t>
            </a:r>
          </a:p>
        </p:txBody>
      </p:sp>
      <p:sp>
        <p:nvSpPr>
          <p:cNvPr id="41" name="Text Placeholder 6">
            <a:extLst>
              <a:ext uri="{FF2B5EF4-FFF2-40B4-BE49-F238E27FC236}">
                <a16:creationId xmlns:a16="http://schemas.microsoft.com/office/drawing/2014/main" id="{7FFE2697-2CBC-40EB-901A-E5DDFECDE410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911784" y="6438660"/>
            <a:ext cx="1482916" cy="320675"/>
          </a:xfrm>
        </p:spPr>
        <p:txBody>
          <a:bodyPr/>
          <a:lstStyle>
            <a:lvl1pPr marL="0" indent="0" algn="ctr">
              <a:buNone/>
              <a:defRPr sz="1600"/>
            </a:lvl1pPr>
          </a:lstStyle>
          <a:p>
            <a:pPr lvl="0"/>
            <a:r>
              <a:rPr lang="en-US" noProof="0"/>
              <a:t>Caption</a:t>
            </a:r>
          </a:p>
        </p:txBody>
      </p:sp>
    </p:spTree>
    <p:extLst>
      <p:ext uri="{BB962C8B-B14F-4D97-AF65-F5344CB8AC3E}">
        <p14:creationId xmlns:p14="http://schemas.microsoft.com/office/powerpoint/2010/main" val="29287517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5">
            <a:extLst>
              <a:ext uri="{FF2B5EF4-FFF2-40B4-BE49-F238E27FC236}">
                <a16:creationId xmlns:a16="http://schemas.microsoft.com/office/drawing/2014/main" id="{CACE694D-BAD8-4C0D-AFE9-67ABD7124C9E}"/>
              </a:ext>
            </a:extLst>
          </p:cNvPr>
          <p:cNvSpPr>
            <a:spLocks/>
          </p:cNvSpPr>
          <p:nvPr userDrawn="1"/>
        </p:nvSpPr>
        <p:spPr bwMode="auto">
          <a:xfrm>
            <a:off x="1194325" y="1536901"/>
            <a:ext cx="6831013" cy="4641850"/>
          </a:xfrm>
          <a:custGeom>
            <a:avLst/>
            <a:gdLst>
              <a:gd name="T0" fmla="*/ 22 w 4303"/>
              <a:gd name="T1" fmla="*/ 1534 h 2924"/>
              <a:gd name="T2" fmla="*/ 0 w 4303"/>
              <a:gd name="T3" fmla="*/ 1356 h 2924"/>
              <a:gd name="T4" fmla="*/ 6 w 4303"/>
              <a:gd name="T5" fmla="*/ 1189 h 2924"/>
              <a:gd name="T6" fmla="*/ 39 w 4303"/>
              <a:gd name="T7" fmla="*/ 1028 h 2924"/>
              <a:gd name="T8" fmla="*/ 122 w 4303"/>
              <a:gd name="T9" fmla="*/ 811 h 2924"/>
              <a:gd name="T10" fmla="*/ 306 w 4303"/>
              <a:gd name="T11" fmla="*/ 550 h 2924"/>
              <a:gd name="T12" fmla="*/ 551 w 4303"/>
              <a:gd name="T13" fmla="*/ 339 h 2924"/>
              <a:gd name="T14" fmla="*/ 852 w 4303"/>
              <a:gd name="T15" fmla="*/ 172 h 2924"/>
              <a:gd name="T16" fmla="*/ 1197 w 4303"/>
              <a:gd name="T17" fmla="*/ 61 h 2924"/>
              <a:gd name="T18" fmla="*/ 1564 w 4303"/>
              <a:gd name="T19" fmla="*/ 5 h 2924"/>
              <a:gd name="T20" fmla="*/ 1954 w 4303"/>
              <a:gd name="T21" fmla="*/ 5 h 2924"/>
              <a:gd name="T22" fmla="*/ 2366 w 4303"/>
              <a:gd name="T23" fmla="*/ 61 h 2924"/>
              <a:gd name="T24" fmla="*/ 2783 w 4303"/>
              <a:gd name="T25" fmla="*/ 172 h 2924"/>
              <a:gd name="T26" fmla="*/ 3190 w 4303"/>
              <a:gd name="T27" fmla="*/ 333 h 2924"/>
              <a:gd name="T28" fmla="*/ 3563 w 4303"/>
              <a:gd name="T29" fmla="*/ 539 h 2924"/>
              <a:gd name="T30" fmla="*/ 3880 w 4303"/>
              <a:gd name="T31" fmla="*/ 800 h 2924"/>
              <a:gd name="T32" fmla="*/ 4069 w 4303"/>
              <a:gd name="T33" fmla="*/ 1023 h 2924"/>
              <a:gd name="T34" fmla="*/ 4169 w 4303"/>
              <a:gd name="T35" fmla="*/ 1184 h 2924"/>
              <a:gd name="T36" fmla="*/ 4242 w 4303"/>
              <a:gd name="T37" fmla="*/ 1362 h 2924"/>
              <a:gd name="T38" fmla="*/ 4292 w 4303"/>
              <a:gd name="T39" fmla="*/ 1545 h 2924"/>
              <a:gd name="T40" fmla="*/ 4297 w 4303"/>
              <a:gd name="T41" fmla="*/ 1740 h 2924"/>
              <a:gd name="T42" fmla="*/ 4270 w 4303"/>
              <a:gd name="T43" fmla="*/ 1918 h 2924"/>
              <a:gd name="T44" fmla="*/ 4208 w 4303"/>
              <a:gd name="T45" fmla="*/ 2084 h 2924"/>
              <a:gd name="T46" fmla="*/ 4125 w 4303"/>
              <a:gd name="T47" fmla="*/ 2229 h 2924"/>
              <a:gd name="T48" fmla="*/ 3958 w 4303"/>
              <a:gd name="T49" fmla="*/ 2413 h 2924"/>
              <a:gd name="T50" fmla="*/ 3668 w 4303"/>
              <a:gd name="T51" fmla="*/ 2607 h 2924"/>
              <a:gd name="T52" fmla="*/ 3334 w 4303"/>
              <a:gd name="T53" fmla="*/ 2746 h 2924"/>
              <a:gd name="T54" fmla="*/ 2978 w 4303"/>
              <a:gd name="T55" fmla="*/ 2841 h 2924"/>
              <a:gd name="T56" fmla="*/ 2622 w 4303"/>
              <a:gd name="T57" fmla="*/ 2896 h 2924"/>
              <a:gd name="T58" fmla="*/ 2305 w 4303"/>
              <a:gd name="T59" fmla="*/ 2918 h 2924"/>
              <a:gd name="T60" fmla="*/ 2026 w 4303"/>
              <a:gd name="T61" fmla="*/ 2918 h 2924"/>
              <a:gd name="T62" fmla="*/ 1726 w 4303"/>
              <a:gd name="T63" fmla="*/ 2885 h 2924"/>
              <a:gd name="T64" fmla="*/ 1408 w 4303"/>
              <a:gd name="T65" fmla="*/ 2818 h 2924"/>
              <a:gd name="T66" fmla="*/ 1085 w 4303"/>
              <a:gd name="T67" fmla="*/ 2707 h 2924"/>
              <a:gd name="T68" fmla="*/ 779 w 4303"/>
              <a:gd name="T69" fmla="*/ 2557 h 2924"/>
              <a:gd name="T70" fmla="*/ 501 w 4303"/>
              <a:gd name="T71" fmla="*/ 2357 h 2924"/>
              <a:gd name="T72" fmla="*/ 267 w 4303"/>
              <a:gd name="T73" fmla="*/ 2107 h 2924"/>
              <a:gd name="T74" fmla="*/ 100 w 4303"/>
              <a:gd name="T75" fmla="*/ 1801 h 29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4303" h="2924">
                <a:moveTo>
                  <a:pt x="45" y="1623"/>
                </a:moveTo>
                <a:lnTo>
                  <a:pt x="22" y="1534"/>
                </a:lnTo>
                <a:lnTo>
                  <a:pt x="11" y="1445"/>
                </a:lnTo>
                <a:lnTo>
                  <a:pt x="0" y="1356"/>
                </a:lnTo>
                <a:lnTo>
                  <a:pt x="0" y="1273"/>
                </a:lnTo>
                <a:lnTo>
                  <a:pt x="6" y="1189"/>
                </a:lnTo>
                <a:lnTo>
                  <a:pt x="22" y="1106"/>
                </a:lnTo>
                <a:lnTo>
                  <a:pt x="39" y="1028"/>
                </a:lnTo>
                <a:lnTo>
                  <a:pt x="61" y="956"/>
                </a:lnTo>
                <a:lnTo>
                  <a:pt x="122" y="811"/>
                </a:lnTo>
                <a:lnTo>
                  <a:pt x="206" y="678"/>
                </a:lnTo>
                <a:lnTo>
                  <a:pt x="306" y="550"/>
                </a:lnTo>
                <a:lnTo>
                  <a:pt x="423" y="439"/>
                </a:lnTo>
                <a:lnTo>
                  <a:pt x="551" y="339"/>
                </a:lnTo>
                <a:lnTo>
                  <a:pt x="696" y="250"/>
                </a:lnTo>
                <a:lnTo>
                  <a:pt x="852" y="172"/>
                </a:lnTo>
                <a:lnTo>
                  <a:pt x="1019" y="111"/>
                </a:lnTo>
                <a:lnTo>
                  <a:pt x="1197" y="61"/>
                </a:lnTo>
                <a:lnTo>
                  <a:pt x="1375" y="22"/>
                </a:lnTo>
                <a:lnTo>
                  <a:pt x="1564" y="5"/>
                </a:lnTo>
                <a:lnTo>
                  <a:pt x="1753" y="0"/>
                </a:lnTo>
                <a:lnTo>
                  <a:pt x="1954" y="5"/>
                </a:lnTo>
                <a:lnTo>
                  <a:pt x="2154" y="27"/>
                </a:lnTo>
                <a:lnTo>
                  <a:pt x="2366" y="61"/>
                </a:lnTo>
                <a:lnTo>
                  <a:pt x="2572" y="111"/>
                </a:lnTo>
                <a:lnTo>
                  <a:pt x="2783" y="172"/>
                </a:lnTo>
                <a:lnTo>
                  <a:pt x="2989" y="244"/>
                </a:lnTo>
                <a:lnTo>
                  <a:pt x="3190" y="333"/>
                </a:lnTo>
                <a:lnTo>
                  <a:pt x="3385" y="428"/>
                </a:lnTo>
                <a:lnTo>
                  <a:pt x="3563" y="539"/>
                </a:lnTo>
                <a:lnTo>
                  <a:pt x="3730" y="661"/>
                </a:lnTo>
                <a:lnTo>
                  <a:pt x="3880" y="800"/>
                </a:lnTo>
                <a:lnTo>
                  <a:pt x="4014" y="945"/>
                </a:lnTo>
                <a:lnTo>
                  <a:pt x="4069" y="1023"/>
                </a:lnTo>
                <a:lnTo>
                  <a:pt x="4125" y="1100"/>
                </a:lnTo>
                <a:lnTo>
                  <a:pt x="4169" y="1184"/>
                </a:lnTo>
                <a:lnTo>
                  <a:pt x="4208" y="1273"/>
                </a:lnTo>
                <a:lnTo>
                  <a:pt x="4242" y="1362"/>
                </a:lnTo>
                <a:lnTo>
                  <a:pt x="4270" y="1451"/>
                </a:lnTo>
                <a:lnTo>
                  <a:pt x="4292" y="1545"/>
                </a:lnTo>
                <a:lnTo>
                  <a:pt x="4303" y="1640"/>
                </a:lnTo>
                <a:lnTo>
                  <a:pt x="4297" y="1740"/>
                </a:lnTo>
                <a:lnTo>
                  <a:pt x="4286" y="1834"/>
                </a:lnTo>
                <a:lnTo>
                  <a:pt x="4270" y="1918"/>
                </a:lnTo>
                <a:lnTo>
                  <a:pt x="4242" y="2007"/>
                </a:lnTo>
                <a:lnTo>
                  <a:pt x="4208" y="2084"/>
                </a:lnTo>
                <a:lnTo>
                  <a:pt x="4169" y="2157"/>
                </a:lnTo>
                <a:lnTo>
                  <a:pt x="4125" y="2229"/>
                </a:lnTo>
                <a:lnTo>
                  <a:pt x="4075" y="2296"/>
                </a:lnTo>
                <a:lnTo>
                  <a:pt x="3958" y="2413"/>
                </a:lnTo>
                <a:lnTo>
                  <a:pt x="3819" y="2518"/>
                </a:lnTo>
                <a:lnTo>
                  <a:pt x="3668" y="2607"/>
                </a:lnTo>
                <a:lnTo>
                  <a:pt x="3507" y="2685"/>
                </a:lnTo>
                <a:lnTo>
                  <a:pt x="3334" y="2746"/>
                </a:lnTo>
                <a:lnTo>
                  <a:pt x="3156" y="2802"/>
                </a:lnTo>
                <a:lnTo>
                  <a:pt x="2978" y="2841"/>
                </a:lnTo>
                <a:lnTo>
                  <a:pt x="2800" y="2874"/>
                </a:lnTo>
                <a:lnTo>
                  <a:pt x="2622" y="2896"/>
                </a:lnTo>
                <a:lnTo>
                  <a:pt x="2460" y="2913"/>
                </a:lnTo>
                <a:lnTo>
                  <a:pt x="2305" y="2918"/>
                </a:lnTo>
                <a:lnTo>
                  <a:pt x="2160" y="2924"/>
                </a:lnTo>
                <a:lnTo>
                  <a:pt x="2026" y="2918"/>
                </a:lnTo>
                <a:lnTo>
                  <a:pt x="1876" y="2907"/>
                </a:lnTo>
                <a:lnTo>
                  <a:pt x="1726" y="2885"/>
                </a:lnTo>
                <a:lnTo>
                  <a:pt x="1564" y="2857"/>
                </a:lnTo>
                <a:lnTo>
                  <a:pt x="1408" y="2818"/>
                </a:lnTo>
                <a:lnTo>
                  <a:pt x="1247" y="2768"/>
                </a:lnTo>
                <a:lnTo>
                  <a:pt x="1085" y="2707"/>
                </a:lnTo>
                <a:lnTo>
                  <a:pt x="930" y="2640"/>
                </a:lnTo>
                <a:lnTo>
                  <a:pt x="779" y="2557"/>
                </a:lnTo>
                <a:lnTo>
                  <a:pt x="635" y="2463"/>
                </a:lnTo>
                <a:lnTo>
                  <a:pt x="501" y="2357"/>
                </a:lnTo>
                <a:lnTo>
                  <a:pt x="379" y="2240"/>
                </a:lnTo>
                <a:lnTo>
                  <a:pt x="267" y="2107"/>
                </a:lnTo>
                <a:lnTo>
                  <a:pt x="178" y="1962"/>
                </a:lnTo>
                <a:lnTo>
                  <a:pt x="100" y="1801"/>
                </a:lnTo>
                <a:lnTo>
                  <a:pt x="45" y="162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noProof="0"/>
          </a:p>
        </p:txBody>
      </p:sp>
      <p:grpSp>
        <p:nvGrpSpPr>
          <p:cNvPr id="89" name="Group 88"/>
          <p:cNvGrpSpPr/>
          <p:nvPr/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90" name="Freeform 5"/>
            <p:cNvSpPr/>
            <p:nvPr/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6"/>
            <p:cNvSpPr/>
            <p:nvPr/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7"/>
            <p:cNvSpPr/>
            <p:nvPr/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8"/>
            <p:cNvSpPr/>
            <p:nvPr/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9"/>
            <p:cNvSpPr/>
            <p:nvPr/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0"/>
            <p:cNvSpPr/>
            <p:nvPr/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11"/>
            <p:cNvSpPr/>
            <p:nvPr/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12"/>
            <p:cNvSpPr/>
            <p:nvPr/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13"/>
            <p:cNvSpPr/>
            <p:nvPr/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14"/>
            <p:cNvSpPr/>
            <p:nvPr/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0" name="Freeform 15"/>
            <p:cNvSpPr/>
            <p:nvPr/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1" name="Freeform 16"/>
            <p:cNvSpPr/>
            <p:nvPr/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2" name="Freeform 17"/>
            <p:cNvSpPr/>
            <p:nvPr/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3" name="Freeform 18"/>
            <p:cNvSpPr/>
            <p:nvPr/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4" name="Freeform 19"/>
            <p:cNvSpPr/>
            <p:nvPr/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5" name="Freeform 20"/>
            <p:cNvSpPr/>
            <p:nvPr/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6" name="Freeform 21"/>
            <p:cNvSpPr/>
            <p:nvPr/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7" name="Freeform 22"/>
            <p:cNvSpPr/>
            <p:nvPr/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8" name="Freeform 23"/>
            <p:cNvSpPr/>
            <p:nvPr/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78922" y="2954315"/>
            <a:ext cx="5566700" cy="1675949"/>
          </a:xfrm>
        </p:spPr>
        <p:txBody>
          <a:bodyPr bIns="0" anchor="ctr">
            <a:noAutofit/>
          </a:bodyPr>
          <a:lstStyle>
            <a:lvl1pPr algn="ctr">
              <a:lnSpc>
                <a:spcPct val="80000"/>
              </a:lnSpc>
              <a:defRPr sz="4000" spc="-150"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11" name="AutoShape 3">
            <a:extLst>
              <a:ext uri="{FF2B5EF4-FFF2-40B4-BE49-F238E27FC236}">
                <a16:creationId xmlns:a16="http://schemas.microsoft.com/office/drawing/2014/main" id="{02FDAB33-915E-4BD4-A13F-8FD4F0F1565D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4976748" y="3964146"/>
            <a:ext cx="6831013" cy="4651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noProof="0"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D19DC10D-AC77-4943-9096-2598F5878C12}"/>
              </a:ext>
            </a:extLst>
          </p:cNvPr>
          <p:cNvSpPr/>
          <p:nvPr userDrawn="1"/>
        </p:nvSpPr>
        <p:spPr>
          <a:xfrm>
            <a:off x="527465" y="-6705"/>
            <a:ext cx="11168286" cy="6847184"/>
          </a:xfrm>
          <a:custGeom>
            <a:avLst/>
            <a:gdLst>
              <a:gd name="connsiteX0" fmla="*/ 3449748 w 11168286"/>
              <a:gd name="connsiteY0" fmla="*/ 1543606 h 6847184"/>
              <a:gd name="connsiteX1" fmla="*/ 3149710 w 11168286"/>
              <a:gd name="connsiteY1" fmla="*/ 1551544 h 6847184"/>
              <a:gd name="connsiteX2" fmla="*/ 2849673 w 11168286"/>
              <a:gd name="connsiteY2" fmla="*/ 1578531 h 6847184"/>
              <a:gd name="connsiteX3" fmla="*/ 2567097 w 11168286"/>
              <a:gd name="connsiteY3" fmla="*/ 1640444 h 6847184"/>
              <a:gd name="connsiteX4" fmla="*/ 2284523 w 11168286"/>
              <a:gd name="connsiteY4" fmla="*/ 1719819 h 6847184"/>
              <a:gd name="connsiteX5" fmla="*/ 2019410 w 11168286"/>
              <a:gd name="connsiteY5" fmla="*/ 1816656 h 6847184"/>
              <a:gd name="connsiteX6" fmla="*/ 1771760 w 11168286"/>
              <a:gd name="connsiteY6" fmla="*/ 1940481 h 6847184"/>
              <a:gd name="connsiteX7" fmla="*/ 1541573 w 11168286"/>
              <a:gd name="connsiteY7" fmla="*/ 2081769 h 6847184"/>
              <a:gd name="connsiteX8" fmla="*/ 1338373 w 11168286"/>
              <a:gd name="connsiteY8" fmla="*/ 2240519 h 6847184"/>
              <a:gd name="connsiteX9" fmla="*/ 1152635 w 11168286"/>
              <a:gd name="connsiteY9" fmla="*/ 2416731 h 6847184"/>
              <a:gd name="connsiteX10" fmla="*/ 993885 w 11168286"/>
              <a:gd name="connsiteY10" fmla="*/ 2619931 h 6847184"/>
              <a:gd name="connsiteX11" fmla="*/ 860535 w 11168286"/>
              <a:gd name="connsiteY11" fmla="*/ 2831069 h 6847184"/>
              <a:gd name="connsiteX12" fmla="*/ 763698 w 11168286"/>
              <a:gd name="connsiteY12" fmla="*/ 3061256 h 6847184"/>
              <a:gd name="connsiteX13" fmla="*/ 728773 w 11168286"/>
              <a:gd name="connsiteY13" fmla="*/ 3175556 h 6847184"/>
              <a:gd name="connsiteX14" fmla="*/ 701785 w 11168286"/>
              <a:gd name="connsiteY14" fmla="*/ 3299381 h 6847184"/>
              <a:gd name="connsiteX15" fmla="*/ 676385 w 11168286"/>
              <a:gd name="connsiteY15" fmla="*/ 3431144 h 6847184"/>
              <a:gd name="connsiteX16" fmla="*/ 666860 w 11168286"/>
              <a:gd name="connsiteY16" fmla="*/ 3564494 h 6847184"/>
              <a:gd name="connsiteX17" fmla="*/ 666860 w 11168286"/>
              <a:gd name="connsiteY17" fmla="*/ 3696256 h 6847184"/>
              <a:gd name="connsiteX18" fmla="*/ 684323 w 11168286"/>
              <a:gd name="connsiteY18" fmla="*/ 3837544 h 6847184"/>
              <a:gd name="connsiteX19" fmla="*/ 701785 w 11168286"/>
              <a:gd name="connsiteY19" fmla="*/ 3978831 h 6847184"/>
              <a:gd name="connsiteX20" fmla="*/ 738298 w 11168286"/>
              <a:gd name="connsiteY20" fmla="*/ 4120119 h 6847184"/>
              <a:gd name="connsiteX21" fmla="*/ 825610 w 11168286"/>
              <a:gd name="connsiteY21" fmla="*/ 4402694 h 6847184"/>
              <a:gd name="connsiteX22" fmla="*/ 949435 w 11168286"/>
              <a:gd name="connsiteY22" fmla="*/ 4658281 h 6847184"/>
              <a:gd name="connsiteX23" fmla="*/ 1090723 w 11168286"/>
              <a:gd name="connsiteY23" fmla="*/ 4888469 h 6847184"/>
              <a:gd name="connsiteX24" fmla="*/ 1268523 w 11168286"/>
              <a:gd name="connsiteY24" fmla="*/ 5099606 h 6847184"/>
              <a:gd name="connsiteX25" fmla="*/ 1462198 w 11168286"/>
              <a:gd name="connsiteY25" fmla="*/ 5285344 h 6847184"/>
              <a:gd name="connsiteX26" fmla="*/ 1674923 w 11168286"/>
              <a:gd name="connsiteY26" fmla="*/ 5453619 h 6847184"/>
              <a:gd name="connsiteX27" fmla="*/ 1903522 w 11168286"/>
              <a:gd name="connsiteY27" fmla="*/ 5602844 h 6847184"/>
              <a:gd name="connsiteX28" fmla="*/ 2143235 w 11168286"/>
              <a:gd name="connsiteY28" fmla="*/ 5734606 h 6847184"/>
              <a:gd name="connsiteX29" fmla="*/ 2389298 w 11168286"/>
              <a:gd name="connsiteY29" fmla="*/ 5840969 h 6847184"/>
              <a:gd name="connsiteX30" fmla="*/ 2646473 w 11168286"/>
              <a:gd name="connsiteY30" fmla="*/ 5937806 h 6847184"/>
              <a:gd name="connsiteX31" fmla="*/ 2902060 w 11168286"/>
              <a:gd name="connsiteY31" fmla="*/ 6017181 h 6847184"/>
              <a:gd name="connsiteX32" fmla="*/ 3149710 w 11168286"/>
              <a:gd name="connsiteY32" fmla="*/ 6079094 h 6847184"/>
              <a:gd name="connsiteX33" fmla="*/ 3406885 w 11168286"/>
              <a:gd name="connsiteY33" fmla="*/ 6123544 h 6847184"/>
              <a:gd name="connsiteX34" fmla="*/ 3645010 w 11168286"/>
              <a:gd name="connsiteY34" fmla="*/ 6158469 h 6847184"/>
              <a:gd name="connsiteX35" fmla="*/ 3883135 w 11168286"/>
              <a:gd name="connsiteY35" fmla="*/ 6175931 h 6847184"/>
              <a:gd name="connsiteX36" fmla="*/ 4095861 w 11168286"/>
              <a:gd name="connsiteY36" fmla="*/ 6185456 h 6847184"/>
              <a:gd name="connsiteX37" fmla="*/ 4326048 w 11168286"/>
              <a:gd name="connsiteY37" fmla="*/ 6175931 h 6847184"/>
              <a:gd name="connsiteX38" fmla="*/ 4572111 w 11168286"/>
              <a:gd name="connsiteY38" fmla="*/ 6167994 h 6847184"/>
              <a:gd name="connsiteX39" fmla="*/ 4829285 w 11168286"/>
              <a:gd name="connsiteY39" fmla="*/ 6141006 h 6847184"/>
              <a:gd name="connsiteX40" fmla="*/ 5111860 w 11168286"/>
              <a:gd name="connsiteY40" fmla="*/ 6106081 h 6847184"/>
              <a:gd name="connsiteX41" fmla="*/ 5394435 w 11168286"/>
              <a:gd name="connsiteY41" fmla="*/ 6053694 h 6847184"/>
              <a:gd name="connsiteX42" fmla="*/ 5677010 w 11168286"/>
              <a:gd name="connsiteY42" fmla="*/ 5991781 h 6847184"/>
              <a:gd name="connsiteX43" fmla="*/ 5959585 w 11168286"/>
              <a:gd name="connsiteY43" fmla="*/ 5902881 h 6847184"/>
              <a:gd name="connsiteX44" fmla="*/ 6234223 w 11168286"/>
              <a:gd name="connsiteY44" fmla="*/ 5806044 h 6847184"/>
              <a:gd name="connsiteX45" fmla="*/ 6489810 w 11168286"/>
              <a:gd name="connsiteY45" fmla="*/ 5682219 h 6847184"/>
              <a:gd name="connsiteX46" fmla="*/ 6729523 w 11168286"/>
              <a:gd name="connsiteY46" fmla="*/ 5540931 h 6847184"/>
              <a:gd name="connsiteX47" fmla="*/ 6950185 w 11168286"/>
              <a:gd name="connsiteY47" fmla="*/ 5374244 h 6847184"/>
              <a:gd name="connsiteX48" fmla="*/ 7135923 w 11168286"/>
              <a:gd name="connsiteY48" fmla="*/ 5188506 h 6847184"/>
              <a:gd name="connsiteX49" fmla="*/ 7215298 w 11168286"/>
              <a:gd name="connsiteY49" fmla="*/ 5082144 h 6847184"/>
              <a:gd name="connsiteX50" fmla="*/ 7285148 w 11168286"/>
              <a:gd name="connsiteY50" fmla="*/ 4967844 h 6847184"/>
              <a:gd name="connsiteX51" fmla="*/ 7347060 w 11168286"/>
              <a:gd name="connsiteY51" fmla="*/ 4851956 h 6847184"/>
              <a:gd name="connsiteX52" fmla="*/ 7401035 w 11168286"/>
              <a:gd name="connsiteY52" fmla="*/ 4729719 h 6847184"/>
              <a:gd name="connsiteX53" fmla="*/ 7445485 w 11168286"/>
              <a:gd name="connsiteY53" fmla="*/ 4588431 h 6847184"/>
              <a:gd name="connsiteX54" fmla="*/ 7470885 w 11168286"/>
              <a:gd name="connsiteY54" fmla="*/ 4455081 h 6847184"/>
              <a:gd name="connsiteX55" fmla="*/ 7488348 w 11168286"/>
              <a:gd name="connsiteY55" fmla="*/ 4305856 h 6847184"/>
              <a:gd name="connsiteX56" fmla="*/ 7497873 w 11168286"/>
              <a:gd name="connsiteY56" fmla="*/ 4147106 h 6847184"/>
              <a:gd name="connsiteX57" fmla="*/ 7480410 w 11168286"/>
              <a:gd name="connsiteY57" fmla="*/ 3996294 h 6847184"/>
              <a:gd name="connsiteX58" fmla="*/ 7445485 w 11168286"/>
              <a:gd name="connsiteY58" fmla="*/ 3847069 h 6847184"/>
              <a:gd name="connsiteX59" fmla="*/ 7401035 w 11168286"/>
              <a:gd name="connsiteY59" fmla="*/ 3705781 h 6847184"/>
              <a:gd name="connsiteX60" fmla="*/ 7347060 w 11168286"/>
              <a:gd name="connsiteY60" fmla="*/ 3564494 h 6847184"/>
              <a:gd name="connsiteX61" fmla="*/ 7285148 w 11168286"/>
              <a:gd name="connsiteY61" fmla="*/ 3423206 h 6847184"/>
              <a:gd name="connsiteX62" fmla="*/ 7215298 w 11168286"/>
              <a:gd name="connsiteY62" fmla="*/ 3289856 h 6847184"/>
              <a:gd name="connsiteX63" fmla="*/ 7126398 w 11168286"/>
              <a:gd name="connsiteY63" fmla="*/ 3167619 h 6847184"/>
              <a:gd name="connsiteX64" fmla="*/ 7039085 w 11168286"/>
              <a:gd name="connsiteY64" fmla="*/ 3043794 h 6847184"/>
              <a:gd name="connsiteX65" fmla="*/ 6826360 w 11168286"/>
              <a:gd name="connsiteY65" fmla="*/ 2813606 h 6847184"/>
              <a:gd name="connsiteX66" fmla="*/ 6588235 w 11168286"/>
              <a:gd name="connsiteY66" fmla="*/ 2592944 h 6847184"/>
              <a:gd name="connsiteX67" fmla="*/ 6323123 w 11168286"/>
              <a:gd name="connsiteY67" fmla="*/ 2399269 h 6847184"/>
              <a:gd name="connsiteX68" fmla="*/ 6040548 w 11168286"/>
              <a:gd name="connsiteY68" fmla="*/ 2223056 h 6847184"/>
              <a:gd name="connsiteX69" fmla="*/ 5730985 w 11168286"/>
              <a:gd name="connsiteY69" fmla="*/ 2072244 h 6847184"/>
              <a:gd name="connsiteX70" fmla="*/ 5411899 w 11168286"/>
              <a:gd name="connsiteY70" fmla="*/ 1930956 h 6847184"/>
              <a:gd name="connsiteX71" fmla="*/ 5084873 w 11168286"/>
              <a:gd name="connsiteY71" fmla="*/ 1816656 h 6847184"/>
              <a:gd name="connsiteX72" fmla="*/ 4749910 w 11168286"/>
              <a:gd name="connsiteY72" fmla="*/ 1719819 h 6847184"/>
              <a:gd name="connsiteX73" fmla="*/ 4422885 w 11168286"/>
              <a:gd name="connsiteY73" fmla="*/ 1640444 h 6847184"/>
              <a:gd name="connsiteX74" fmla="*/ 4086335 w 11168286"/>
              <a:gd name="connsiteY74" fmla="*/ 1586469 h 6847184"/>
              <a:gd name="connsiteX75" fmla="*/ 3768835 w 11168286"/>
              <a:gd name="connsiteY75" fmla="*/ 1551544 h 6847184"/>
              <a:gd name="connsiteX76" fmla="*/ 3384196 w 11168286"/>
              <a:gd name="connsiteY76" fmla="*/ 0 h 6847184"/>
              <a:gd name="connsiteX77" fmla="*/ 9353938 w 11168286"/>
              <a:gd name="connsiteY77" fmla="*/ 0 h 6847184"/>
              <a:gd name="connsiteX78" fmla="*/ 9361842 w 11168286"/>
              <a:gd name="connsiteY78" fmla="*/ 3952 h 6847184"/>
              <a:gd name="connsiteX79" fmla="*/ 9738185 w 11168286"/>
              <a:gd name="connsiteY79" fmla="*/ 234949 h 6847184"/>
              <a:gd name="connsiteX80" fmla="*/ 10070404 w 11168286"/>
              <a:gd name="connsiteY80" fmla="*/ 494495 h 6847184"/>
              <a:gd name="connsiteX81" fmla="*/ 10374074 w 11168286"/>
              <a:gd name="connsiteY81" fmla="*/ 782592 h 6847184"/>
              <a:gd name="connsiteX82" fmla="*/ 10633620 w 11168286"/>
              <a:gd name="connsiteY82" fmla="*/ 1114811 h 6847184"/>
              <a:gd name="connsiteX83" fmla="*/ 10851639 w 11168286"/>
              <a:gd name="connsiteY83" fmla="*/ 1460008 h 6847184"/>
              <a:gd name="connsiteX84" fmla="*/ 11009963 w 11168286"/>
              <a:gd name="connsiteY84" fmla="*/ 1836350 h 6847184"/>
              <a:gd name="connsiteX85" fmla="*/ 11067063 w 11168286"/>
              <a:gd name="connsiteY85" fmla="*/ 2023224 h 6847184"/>
              <a:gd name="connsiteX86" fmla="*/ 11111186 w 11168286"/>
              <a:gd name="connsiteY86" fmla="*/ 2225670 h 6847184"/>
              <a:gd name="connsiteX87" fmla="*/ 11152713 w 11168286"/>
              <a:gd name="connsiteY87" fmla="*/ 2441094 h 6847184"/>
              <a:gd name="connsiteX88" fmla="*/ 11168286 w 11168286"/>
              <a:gd name="connsiteY88" fmla="*/ 2659113 h 6847184"/>
              <a:gd name="connsiteX89" fmla="*/ 11168286 w 11168286"/>
              <a:gd name="connsiteY89" fmla="*/ 2874537 h 6847184"/>
              <a:gd name="connsiteX90" fmla="*/ 11139736 w 11168286"/>
              <a:gd name="connsiteY90" fmla="*/ 3105533 h 6847184"/>
              <a:gd name="connsiteX91" fmla="*/ 11111186 w 11168286"/>
              <a:gd name="connsiteY91" fmla="*/ 3336529 h 6847184"/>
              <a:gd name="connsiteX92" fmla="*/ 11051490 w 11168286"/>
              <a:gd name="connsiteY92" fmla="*/ 3567526 h 6847184"/>
              <a:gd name="connsiteX93" fmla="*/ 10908739 w 11168286"/>
              <a:gd name="connsiteY93" fmla="*/ 4029518 h 6847184"/>
              <a:gd name="connsiteX94" fmla="*/ 10706293 w 11168286"/>
              <a:gd name="connsiteY94" fmla="*/ 4447388 h 6847184"/>
              <a:gd name="connsiteX95" fmla="*/ 10475297 w 11168286"/>
              <a:gd name="connsiteY95" fmla="*/ 4823731 h 6847184"/>
              <a:gd name="connsiteX96" fmla="*/ 10184605 w 11168286"/>
              <a:gd name="connsiteY96" fmla="*/ 5168927 h 6847184"/>
              <a:gd name="connsiteX97" fmla="*/ 9867958 w 11168286"/>
              <a:gd name="connsiteY97" fmla="*/ 5472597 h 6847184"/>
              <a:gd name="connsiteX98" fmla="*/ 9520166 w 11168286"/>
              <a:gd name="connsiteY98" fmla="*/ 5747716 h 6847184"/>
              <a:gd name="connsiteX99" fmla="*/ 9146419 w 11168286"/>
              <a:gd name="connsiteY99" fmla="*/ 5991690 h 6847184"/>
              <a:gd name="connsiteX100" fmla="*/ 8754503 w 11168286"/>
              <a:gd name="connsiteY100" fmla="*/ 6207113 h 6847184"/>
              <a:gd name="connsiteX101" fmla="*/ 8352207 w 11168286"/>
              <a:gd name="connsiteY101" fmla="*/ 6381009 h 6847184"/>
              <a:gd name="connsiteX102" fmla="*/ 7931741 w 11168286"/>
              <a:gd name="connsiteY102" fmla="*/ 6539333 h 6847184"/>
              <a:gd name="connsiteX103" fmla="*/ 7513871 w 11168286"/>
              <a:gd name="connsiteY103" fmla="*/ 6669106 h 6847184"/>
              <a:gd name="connsiteX104" fmla="*/ 7108979 w 11168286"/>
              <a:gd name="connsiteY104" fmla="*/ 6770329 h 6847184"/>
              <a:gd name="connsiteX105" fmla="*/ 6688513 w 11168286"/>
              <a:gd name="connsiteY105" fmla="*/ 6843002 h 6847184"/>
              <a:gd name="connsiteX106" fmla="*/ 6660000 w 11168286"/>
              <a:gd name="connsiteY106" fmla="*/ 6847184 h 6847184"/>
              <a:gd name="connsiteX107" fmla="*/ 4165817 w 11168286"/>
              <a:gd name="connsiteY107" fmla="*/ 6847184 h 6847184"/>
              <a:gd name="connsiteX108" fmla="*/ 3900984 w 11168286"/>
              <a:gd name="connsiteY108" fmla="*/ 6814452 h 6847184"/>
              <a:gd name="connsiteX109" fmla="*/ 3438991 w 11168286"/>
              <a:gd name="connsiteY109" fmla="*/ 6728802 h 6847184"/>
              <a:gd name="connsiteX110" fmla="*/ 2976998 w 11168286"/>
              <a:gd name="connsiteY110" fmla="*/ 6627579 h 6847184"/>
              <a:gd name="connsiteX111" fmla="*/ 2515006 w 11168286"/>
              <a:gd name="connsiteY111" fmla="*/ 6482233 h 6847184"/>
              <a:gd name="connsiteX112" fmla="*/ 2065990 w 11168286"/>
              <a:gd name="connsiteY112" fmla="*/ 6323909 h 6847184"/>
              <a:gd name="connsiteX113" fmla="*/ 1648120 w 11168286"/>
              <a:gd name="connsiteY113" fmla="*/ 6121463 h 6847184"/>
              <a:gd name="connsiteX114" fmla="*/ 1256205 w 11168286"/>
              <a:gd name="connsiteY114" fmla="*/ 5890467 h 6847184"/>
              <a:gd name="connsiteX115" fmla="*/ 895435 w 11168286"/>
              <a:gd name="connsiteY115" fmla="*/ 5617943 h 6847184"/>
              <a:gd name="connsiteX116" fmla="*/ 591766 w 11168286"/>
              <a:gd name="connsiteY116" fmla="*/ 5314273 h 6847184"/>
              <a:gd name="connsiteX117" fmla="*/ 461993 w 11168286"/>
              <a:gd name="connsiteY117" fmla="*/ 5140377 h 6847184"/>
              <a:gd name="connsiteX118" fmla="*/ 347792 w 11168286"/>
              <a:gd name="connsiteY118" fmla="*/ 4953504 h 6847184"/>
              <a:gd name="connsiteX119" fmla="*/ 246569 w 11168286"/>
              <a:gd name="connsiteY119" fmla="*/ 4764035 h 6847184"/>
              <a:gd name="connsiteX120" fmla="*/ 158323 w 11168286"/>
              <a:gd name="connsiteY120" fmla="*/ 4564184 h 6847184"/>
              <a:gd name="connsiteX121" fmla="*/ 85650 w 11168286"/>
              <a:gd name="connsiteY121" fmla="*/ 4333188 h 6847184"/>
              <a:gd name="connsiteX122" fmla="*/ 44123 w 11168286"/>
              <a:gd name="connsiteY122" fmla="*/ 4115169 h 6847184"/>
              <a:gd name="connsiteX123" fmla="*/ 15573 w 11168286"/>
              <a:gd name="connsiteY123" fmla="*/ 3871195 h 6847184"/>
              <a:gd name="connsiteX124" fmla="*/ 0 w 11168286"/>
              <a:gd name="connsiteY124" fmla="*/ 3611648 h 6847184"/>
              <a:gd name="connsiteX125" fmla="*/ 28550 w 11168286"/>
              <a:gd name="connsiteY125" fmla="*/ 3365079 h 6847184"/>
              <a:gd name="connsiteX126" fmla="*/ 85650 w 11168286"/>
              <a:gd name="connsiteY126" fmla="*/ 3121106 h 6847184"/>
              <a:gd name="connsiteX127" fmla="*/ 158323 w 11168286"/>
              <a:gd name="connsiteY127" fmla="*/ 2890109 h 6847184"/>
              <a:gd name="connsiteX128" fmla="*/ 246569 w 11168286"/>
              <a:gd name="connsiteY128" fmla="*/ 2659113 h 6847184"/>
              <a:gd name="connsiteX129" fmla="*/ 347792 w 11168286"/>
              <a:gd name="connsiteY129" fmla="*/ 2428116 h 6847184"/>
              <a:gd name="connsiteX130" fmla="*/ 461993 w 11168286"/>
              <a:gd name="connsiteY130" fmla="*/ 2210097 h 6847184"/>
              <a:gd name="connsiteX131" fmla="*/ 607339 w 11168286"/>
              <a:gd name="connsiteY131" fmla="*/ 2010247 h 6847184"/>
              <a:gd name="connsiteX132" fmla="*/ 750089 w 11168286"/>
              <a:gd name="connsiteY132" fmla="*/ 1807800 h 6847184"/>
              <a:gd name="connsiteX133" fmla="*/ 1097882 w 11168286"/>
              <a:gd name="connsiteY133" fmla="*/ 1431458 h 6847184"/>
              <a:gd name="connsiteX134" fmla="*/ 1487201 w 11168286"/>
              <a:gd name="connsiteY134" fmla="*/ 1070688 h 6847184"/>
              <a:gd name="connsiteX135" fmla="*/ 1920644 w 11168286"/>
              <a:gd name="connsiteY135" fmla="*/ 754042 h 6847184"/>
              <a:gd name="connsiteX136" fmla="*/ 2382637 w 11168286"/>
              <a:gd name="connsiteY136" fmla="*/ 465945 h 6847184"/>
              <a:gd name="connsiteX137" fmla="*/ 2888753 w 11168286"/>
              <a:gd name="connsiteY137" fmla="*/ 219376 h 68471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</a:cxnLst>
            <a:rect l="l" t="t" r="r" b="b"/>
            <a:pathLst>
              <a:path w="11168286" h="6847184">
                <a:moveTo>
                  <a:pt x="3449748" y="1543606"/>
                </a:moveTo>
                <a:lnTo>
                  <a:pt x="3149710" y="1551544"/>
                </a:lnTo>
                <a:lnTo>
                  <a:pt x="2849673" y="1578531"/>
                </a:lnTo>
                <a:lnTo>
                  <a:pt x="2567097" y="1640444"/>
                </a:lnTo>
                <a:lnTo>
                  <a:pt x="2284523" y="1719819"/>
                </a:lnTo>
                <a:lnTo>
                  <a:pt x="2019410" y="1816656"/>
                </a:lnTo>
                <a:lnTo>
                  <a:pt x="1771760" y="1940481"/>
                </a:lnTo>
                <a:lnTo>
                  <a:pt x="1541573" y="2081769"/>
                </a:lnTo>
                <a:lnTo>
                  <a:pt x="1338373" y="2240519"/>
                </a:lnTo>
                <a:lnTo>
                  <a:pt x="1152635" y="2416731"/>
                </a:lnTo>
                <a:lnTo>
                  <a:pt x="993885" y="2619931"/>
                </a:lnTo>
                <a:lnTo>
                  <a:pt x="860535" y="2831069"/>
                </a:lnTo>
                <a:lnTo>
                  <a:pt x="763698" y="3061256"/>
                </a:lnTo>
                <a:lnTo>
                  <a:pt x="728773" y="3175556"/>
                </a:lnTo>
                <a:lnTo>
                  <a:pt x="701785" y="3299381"/>
                </a:lnTo>
                <a:lnTo>
                  <a:pt x="676385" y="3431144"/>
                </a:lnTo>
                <a:lnTo>
                  <a:pt x="666860" y="3564494"/>
                </a:lnTo>
                <a:lnTo>
                  <a:pt x="666860" y="3696256"/>
                </a:lnTo>
                <a:lnTo>
                  <a:pt x="684323" y="3837544"/>
                </a:lnTo>
                <a:lnTo>
                  <a:pt x="701785" y="3978831"/>
                </a:lnTo>
                <a:lnTo>
                  <a:pt x="738298" y="4120119"/>
                </a:lnTo>
                <a:lnTo>
                  <a:pt x="825610" y="4402694"/>
                </a:lnTo>
                <a:lnTo>
                  <a:pt x="949435" y="4658281"/>
                </a:lnTo>
                <a:lnTo>
                  <a:pt x="1090723" y="4888469"/>
                </a:lnTo>
                <a:lnTo>
                  <a:pt x="1268523" y="5099606"/>
                </a:lnTo>
                <a:lnTo>
                  <a:pt x="1462198" y="5285344"/>
                </a:lnTo>
                <a:lnTo>
                  <a:pt x="1674923" y="5453619"/>
                </a:lnTo>
                <a:lnTo>
                  <a:pt x="1903522" y="5602844"/>
                </a:lnTo>
                <a:lnTo>
                  <a:pt x="2143235" y="5734606"/>
                </a:lnTo>
                <a:lnTo>
                  <a:pt x="2389298" y="5840969"/>
                </a:lnTo>
                <a:lnTo>
                  <a:pt x="2646473" y="5937806"/>
                </a:lnTo>
                <a:lnTo>
                  <a:pt x="2902060" y="6017181"/>
                </a:lnTo>
                <a:lnTo>
                  <a:pt x="3149710" y="6079094"/>
                </a:lnTo>
                <a:lnTo>
                  <a:pt x="3406885" y="6123544"/>
                </a:lnTo>
                <a:lnTo>
                  <a:pt x="3645010" y="6158469"/>
                </a:lnTo>
                <a:lnTo>
                  <a:pt x="3883135" y="6175931"/>
                </a:lnTo>
                <a:lnTo>
                  <a:pt x="4095861" y="6185456"/>
                </a:lnTo>
                <a:lnTo>
                  <a:pt x="4326048" y="6175931"/>
                </a:lnTo>
                <a:lnTo>
                  <a:pt x="4572111" y="6167994"/>
                </a:lnTo>
                <a:lnTo>
                  <a:pt x="4829285" y="6141006"/>
                </a:lnTo>
                <a:lnTo>
                  <a:pt x="5111860" y="6106081"/>
                </a:lnTo>
                <a:lnTo>
                  <a:pt x="5394435" y="6053694"/>
                </a:lnTo>
                <a:lnTo>
                  <a:pt x="5677010" y="5991781"/>
                </a:lnTo>
                <a:lnTo>
                  <a:pt x="5959585" y="5902881"/>
                </a:lnTo>
                <a:lnTo>
                  <a:pt x="6234223" y="5806044"/>
                </a:lnTo>
                <a:lnTo>
                  <a:pt x="6489810" y="5682219"/>
                </a:lnTo>
                <a:lnTo>
                  <a:pt x="6729523" y="5540931"/>
                </a:lnTo>
                <a:lnTo>
                  <a:pt x="6950185" y="5374244"/>
                </a:lnTo>
                <a:lnTo>
                  <a:pt x="7135923" y="5188506"/>
                </a:lnTo>
                <a:lnTo>
                  <a:pt x="7215298" y="5082144"/>
                </a:lnTo>
                <a:lnTo>
                  <a:pt x="7285148" y="4967844"/>
                </a:lnTo>
                <a:lnTo>
                  <a:pt x="7347060" y="4851956"/>
                </a:lnTo>
                <a:lnTo>
                  <a:pt x="7401035" y="4729719"/>
                </a:lnTo>
                <a:lnTo>
                  <a:pt x="7445485" y="4588431"/>
                </a:lnTo>
                <a:lnTo>
                  <a:pt x="7470885" y="4455081"/>
                </a:lnTo>
                <a:lnTo>
                  <a:pt x="7488348" y="4305856"/>
                </a:lnTo>
                <a:lnTo>
                  <a:pt x="7497873" y="4147106"/>
                </a:lnTo>
                <a:lnTo>
                  <a:pt x="7480410" y="3996294"/>
                </a:lnTo>
                <a:lnTo>
                  <a:pt x="7445485" y="3847069"/>
                </a:lnTo>
                <a:lnTo>
                  <a:pt x="7401035" y="3705781"/>
                </a:lnTo>
                <a:lnTo>
                  <a:pt x="7347060" y="3564494"/>
                </a:lnTo>
                <a:lnTo>
                  <a:pt x="7285148" y="3423206"/>
                </a:lnTo>
                <a:lnTo>
                  <a:pt x="7215298" y="3289856"/>
                </a:lnTo>
                <a:lnTo>
                  <a:pt x="7126398" y="3167619"/>
                </a:lnTo>
                <a:lnTo>
                  <a:pt x="7039085" y="3043794"/>
                </a:lnTo>
                <a:lnTo>
                  <a:pt x="6826360" y="2813606"/>
                </a:lnTo>
                <a:lnTo>
                  <a:pt x="6588235" y="2592944"/>
                </a:lnTo>
                <a:lnTo>
                  <a:pt x="6323123" y="2399269"/>
                </a:lnTo>
                <a:lnTo>
                  <a:pt x="6040548" y="2223056"/>
                </a:lnTo>
                <a:lnTo>
                  <a:pt x="5730985" y="2072244"/>
                </a:lnTo>
                <a:lnTo>
                  <a:pt x="5411899" y="1930956"/>
                </a:lnTo>
                <a:lnTo>
                  <a:pt x="5084873" y="1816656"/>
                </a:lnTo>
                <a:lnTo>
                  <a:pt x="4749910" y="1719819"/>
                </a:lnTo>
                <a:lnTo>
                  <a:pt x="4422885" y="1640444"/>
                </a:lnTo>
                <a:lnTo>
                  <a:pt x="4086335" y="1586469"/>
                </a:lnTo>
                <a:lnTo>
                  <a:pt x="3768835" y="1551544"/>
                </a:lnTo>
                <a:close/>
                <a:moveTo>
                  <a:pt x="3384196" y="0"/>
                </a:moveTo>
                <a:lnTo>
                  <a:pt x="9353938" y="0"/>
                </a:lnTo>
                <a:lnTo>
                  <a:pt x="9361842" y="3952"/>
                </a:lnTo>
                <a:lnTo>
                  <a:pt x="9738185" y="234949"/>
                </a:lnTo>
                <a:lnTo>
                  <a:pt x="10070404" y="494495"/>
                </a:lnTo>
                <a:lnTo>
                  <a:pt x="10374074" y="782592"/>
                </a:lnTo>
                <a:lnTo>
                  <a:pt x="10633620" y="1114811"/>
                </a:lnTo>
                <a:lnTo>
                  <a:pt x="10851639" y="1460008"/>
                </a:lnTo>
                <a:lnTo>
                  <a:pt x="11009963" y="1836350"/>
                </a:lnTo>
                <a:lnTo>
                  <a:pt x="11067063" y="2023224"/>
                </a:lnTo>
                <a:lnTo>
                  <a:pt x="11111186" y="2225670"/>
                </a:lnTo>
                <a:lnTo>
                  <a:pt x="11152713" y="2441094"/>
                </a:lnTo>
                <a:lnTo>
                  <a:pt x="11168286" y="2659113"/>
                </a:lnTo>
                <a:lnTo>
                  <a:pt x="11168286" y="2874537"/>
                </a:lnTo>
                <a:lnTo>
                  <a:pt x="11139736" y="3105533"/>
                </a:lnTo>
                <a:lnTo>
                  <a:pt x="11111186" y="3336529"/>
                </a:lnTo>
                <a:lnTo>
                  <a:pt x="11051490" y="3567526"/>
                </a:lnTo>
                <a:lnTo>
                  <a:pt x="10908739" y="4029518"/>
                </a:lnTo>
                <a:lnTo>
                  <a:pt x="10706293" y="4447388"/>
                </a:lnTo>
                <a:lnTo>
                  <a:pt x="10475297" y="4823731"/>
                </a:lnTo>
                <a:lnTo>
                  <a:pt x="10184605" y="5168927"/>
                </a:lnTo>
                <a:lnTo>
                  <a:pt x="9867958" y="5472597"/>
                </a:lnTo>
                <a:lnTo>
                  <a:pt x="9520166" y="5747716"/>
                </a:lnTo>
                <a:lnTo>
                  <a:pt x="9146419" y="5991690"/>
                </a:lnTo>
                <a:lnTo>
                  <a:pt x="8754503" y="6207113"/>
                </a:lnTo>
                <a:lnTo>
                  <a:pt x="8352207" y="6381009"/>
                </a:lnTo>
                <a:lnTo>
                  <a:pt x="7931741" y="6539333"/>
                </a:lnTo>
                <a:lnTo>
                  <a:pt x="7513871" y="6669106"/>
                </a:lnTo>
                <a:lnTo>
                  <a:pt x="7108979" y="6770329"/>
                </a:lnTo>
                <a:lnTo>
                  <a:pt x="6688513" y="6843002"/>
                </a:lnTo>
                <a:lnTo>
                  <a:pt x="6660000" y="6847184"/>
                </a:lnTo>
                <a:lnTo>
                  <a:pt x="4165817" y="6847184"/>
                </a:lnTo>
                <a:lnTo>
                  <a:pt x="3900984" y="6814452"/>
                </a:lnTo>
                <a:lnTo>
                  <a:pt x="3438991" y="6728802"/>
                </a:lnTo>
                <a:lnTo>
                  <a:pt x="2976998" y="6627579"/>
                </a:lnTo>
                <a:lnTo>
                  <a:pt x="2515006" y="6482233"/>
                </a:lnTo>
                <a:lnTo>
                  <a:pt x="2065990" y="6323909"/>
                </a:lnTo>
                <a:lnTo>
                  <a:pt x="1648120" y="6121463"/>
                </a:lnTo>
                <a:lnTo>
                  <a:pt x="1256205" y="5890467"/>
                </a:lnTo>
                <a:lnTo>
                  <a:pt x="895435" y="5617943"/>
                </a:lnTo>
                <a:lnTo>
                  <a:pt x="591766" y="5314273"/>
                </a:lnTo>
                <a:lnTo>
                  <a:pt x="461993" y="5140377"/>
                </a:lnTo>
                <a:lnTo>
                  <a:pt x="347792" y="4953504"/>
                </a:lnTo>
                <a:lnTo>
                  <a:pt x="246569" y="4764035"/>
                </a:lnTo>
                <a:lnTo>
                  <a:pt x="158323" y="4564184"/>
                </a:lnTo>
                <a:lnTo>
                  <a:pt x="85650" y="4333188"/>
                </a:lnTo>
                <a:lnTo>
                  <a:pt x="44123" y="4115169"/>
                </a:lnTo>
                <a:lnTo>
                  <a:pt x="15573" y="3871195"/>
                </a:lnTo>
                <a:lnTo>
                  <a:pt x="0" y="3611648"/>
                </a:lnTo>
                <a:lnTo>
                  <a:pt x="28550" y="3365079"/>
                </a:lnTo>
                <a:lnTo>
                  <a:pt x="85650" y="3121106"/>
                </a:lnTo>
                <a:lnTo>
                  <a:pt x="158323" y="2890109"/>
                </a:lnTo>
                <a:lnTo>
                  <a:pt x="246569" y="2659113"/>
                </a:lnTo>
                <a:lnTo>
                  <a:pt x="347792" y="2428116"/>
                </a:lnTo>
                <a:lnTo>
                  <a:pt x="461993" y="2210097"/>
                </a:lnTo>
                <a:lnTo>
                  <a:pt x="607339" y="2010247"/>
                </a:lnTo>
                <a:lnTo>
                  <a:pt x="750089" y="1807800"/>
                </a:lnTo>
                <a:lnTo>
                  <a:pt x="1097882" y="1431458"/>
                </a:lnTo>
                <a:lnTo>
                  <a:pt x="1487201" y="1070688"/>
                </a:lnTo>
                <a:lnTo>
                  <a:pt x="1920644" y="754042"/>
                </a:lnTo>
                <a:lnTo>
                  <a:pt x="2382637" y="465945"/>
                </a:lnTo>
                <a:lnTo>
                  <a:pt x="2888753" y="21937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063328" y="1631728"/>
            <a:ext cx="3198812" cy="1322587"/>
          </a:xfrm>
        </p:spPr>
        <p:txBody>
          <a:bodyPr tIns="0">
            <a:noAutofit/>
          </a:bodyPr>
          <a:lstStyle>
            <a:lvl1pPr marL="0" indent="0" algn="ctr">
              <a:lnSpc>
                <a:spcPct val="100000"/>
              </a:lnSpc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 vert="horz" lIns="91440" tIns="45720" rIns="91440" bIns="45720" rtlCol="0" anchor="ctr"/>
          <a:lstStyle>
            <a:lvl1pPr>
              <a:defRPr lang="en-US"/>
            </a:lvl1pPr>
          </a:lstStyle>
          <a:p>
            <a:fld id="{F90A2B57-AC62-4574-AC7D-7953A169D2FB}" type="datetimeFigureOut">
              <a:rPr lang="en-US" noProof="0" smtClean="0"/>
              <a:t>1/10/2023</a:t>
            </a:fld>
            <a:endParaRPr lang="en-US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>
            <a:lvl1pPr algn="ctr">
              <a:defRPr/>
            </a:lvl1pPr>
          </a:lstStyle>
          <a:p>
            <a:endParaRPr lang="en-US" noProof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A204E297-2C47-40A4-842B-FD18E4874900}" type="slidenum">
              <a:rPr lang="en-US" noProof="0" smtClean="0"/>
              <a:t>‹#›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267057967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0" name="Group 79"/>
          <p:cNvGrpSpPr/>
          <p:nvPr/>
        </p:nvGrpSpPr>
        <p:grpSpPr>
          <a:xfrm flipH="1">
            <a:off x="38100" y="0"/>
            <a:ext cx="12584114" cy="6853238"/>
            <a:chOff x="-417513" y="0"/>
            <a:chExt cx="12584114" cy="6853238"/>
          </a:xfrm>
        </p:grpSpPr>
        <p:sp>
          <p:nvSpPr>
            <p:cNvPr id="81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0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1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sp>
        <p:nvSpPr>
          <p:cNvPr id="6" name="Slide Number Placeholder 5"/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/>
          <a:p>
            <a:fld id="{A204E297-2C47-40A4-842B-FD18E4874900}" type="slidenum">
              <a:rPr lang="en-US" noProof="0" smtClean="0"/>
              <a:t>‹#›</a:t>
            </a:fld>
            <a:endParaRPr lang="en-US" noProof="0"/>
          </a:p>
        </p:txBody>
      </p:sp>
      <p:sp>
        <p:nvSpPr>
          <p:cNvPr id="16" name="Isosceles Triangle 15">
            <a:extLst>
              <a:ext uri="{FF2B5EF4-FFF2-40B4-BE49-F238E27FC236}">
                <a16:creationId xmlns:a16="http://schemas.microsoft.com/office/drawing/2014/main" id="{E50B9CD5-BF82-4FA5-965C-3A2910331D2B}"/>
              </a:ext>
            </a:extLst>
          </p:cNvPr>
          <p:cNvSpPr/>
          <p:nvPr userDrawn="1"/>
        </p:nvSpPr>
        <p:spPr>
          <a:xfrm rot="16786340" flipV="1">
            <a:off x="2543487" y="816217"/>
            <a:ext cx="1335707" cy="698164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C112C725-A112-4CA5-AF43-E92C44765DAD}"/>
              </a:ext>
            </a:extLst>
          </p:cNvPr>
          <p:cNvSpPr/>
          <p:nvPr userDrawn="1"/>
        </p:nvSpPr>
        <p:spPr>
          <a:xfrm flipV="1">
            <a:off x="1" y="0"/>
            <a:ext cx="3421063" cy="2408104"/>
          </a:xfrm>
          <a:custGeom>
            <a:avLst/>
            <a:gdLst>
              <a:gd name="connsiteX0" fmla="*/ 1612831 w 4537613"/>
              <a:gd name="connsiteY0" fmla="*/ 0 h 3194050"/>
              <a:gd name="connsiteX1" fmla="*/ 1842601 w 4537613"/>
              <a:gd name="connsiteY1" fmla="*/ 4707 h 3194050"/>
              <a:gd name="connsiteX2" fmla="*/ 2072371 w 4537613"/>
              <a:gd name="connsiteY2" fmla="*/ 30596 h 3194050"/>
              <a:gd name="connsiteX3" fmla="*/ 2314109 w 4537613"/>
              <a:gd name="connsiteY3" fmla="*/ 68253 h 3194050"/>
              <a:gd name="connsiteX4" fmla="*/ 2551059 w 4537613"/>
              <a:gd name="connsiteY4" fmla="*/ 124738 h 3194050"/>
              <a:gd name="connsiteX5" fmla="*/ 2792797 w 4537613"/>
              <a:gd name="connsiteY5" fmla="*/ 192991 h 3194050"/>
              <a:gd name="connsiteX6" fmla="*/ 3029747 w 4537613"/>
              <a:gd name="connsiteY6" fmla="*/ 275365 h 3194050"/>
              <a:gd name="connsiteX7" fmla="*/ 3259517 w 4537613"/>
              <a:gd name="connsiteY7" fmla="*/ 376568 h 3194050"/>
              <a:gd name="connsiteX8" fmla="*/ 3482107 w 4537613"/>
              <a:gd name="connsiteY8" fmla="*/ 482477 h 3194050"/>
              <a:gd name="connsiteX9" fmla="*/ 3687942 w 4537613"/>
              <a:gd name="connsiteY9" fmla="*/ 607215 h 3194050"/>
              <a:gd name="connsiteX10" fmla="*/ 3879418 w 4537613"/>
              <a:gd name="connsiteY10" fmla="*/ 746074 h 3194050"/>
              <a:gd name="connsiteX11" fmla="*/ 4051745 w 4537613"/>
              <a:gd name="connsiteY11" fmla="*/ 903762 h 3194050"/>
              <a:gd name="connsiteX12" fmla="*/ 4204925 w 4537613"/>
              <a:gd name="connsiteY12" fmla="*/ 1066157 h 3194050"/>
              <a:gd name="connsiteX13" fmla="*/ 4269548 w 4537613"/>
              <a:gd name="connsiteY13" fmla="*/ 1153238 h 3194050"/>
              <a:gd name="connsiteX14" fmla="*/ 4331778 w 4537613"/>
              <a:gd name="connsiteY14" fmla="*/ 1240319 h 3194050"/>
              <a:gd name="connsiteX15" fmla="*/ 4384433 w 4537613"/>
              <a:gd name="connsiteY15" fmla="*/ 1334461 h 3194050"/>
              <a:gd name="connsiteX16" fmla="*/ 4427515 w 4537613"/>
              <a:gd name="connsiteY16" fmla="*/ 1435663 h 3194050"/>
              <a:gd name="connsiteX17" fmla="*/ 4465810 w 4537613"/>
              <a:gd name="connsiteY17" fmla="*/ 1536866 h 3194050"/>
              <a:gd name="connsiteX18" fmla="*/ 4499318 w 4537613"/>
              <a:gd name="connsiteY18" fmla="*/ 1635715 h 3194050"/>
              <a:gd name="connsiteX19" fmla="*/ 4523253 w 4537613"/>
              <a:gd name="connsiteY19" fmla="*/ 1743978 h 3194050"/>
              <a:gd name="connsiteX20" fmla="*/ 4537613 w 4537613"/>
              <a:gd name="connsiteY20" fmla="*/ 1849887 h 3194050"/>
              <a:gd name="connsiteX21" fmla="*/ 4530433 w 4537613"/>
              <a:gd name="connsiteY21" fmla="*/ 1962858 h 3194050"/>
              <a:gd name="connsiteX22" fmla="*/ 4518466 w 4537613"/>
              <a:gd name="connsiteY22" fmla="*/ 2068767 h 3194050"/>
              <a:gd name="connsiteX23" fmla="*/ 4499318 w 4537613"/>
              <a:gd name="connsiteY23" fmla="*/ 2162909 h 3194050"/>
              <a:gd name="connsiteX24" fmla="*/ 4465810 w 4537613"/>
              <a:gd name="connsiteY24" fmla="*/ 2264111 h 3194050"/>
              <a:gd name="connsiteX25" fmla="*/ 4427515 w 4537613"/>
              <a:gd name="connsiteY25" fmla="*/ 2351193 h 3194050"/>
              <a:gd name="connsiteX26" fmla="*/ 4384433 w 4537613"/>
              <a:gd name="connsiteY26" fmla="*/ 2433567 h 3194050"/>
              <a:gd name="connsiteX27" fmla="*/ 4331778 w 4537613"/>
              <a:gd name="connsiteY27" fmla="*/ 2513587 h 3194050"/>
              <a:gd name="connsiteX28" fmla="*/ 4274335 w 4537613"/>
              <a:gd name="connsiteY28" fmla="*/ 2588901 h 3194050"/>
              <a:gd name="connsiteX29" fmla="*/ 4140302 w 4537613"/>
              <a:gd name="connsiteY29" fmla="*/ 2720699 h 3194050"/>
              <a:gd name="connsiteX30" fmla="*/ 3979942 w 4537613"/>
              <a:gd name="connsiteY30" fmla="*/ 2840730 h 3194050"/>
              <a:gd name="connsiteX31" fmla="*/ 3807614 w 4537613"/>
              <a:gd name="connsiteY31" fmla="*/ 2941933 h 3194050"/>
              <a:gd name="connsiteX32" fmla="*/ 3623320 w 4537613"/>
              <a:gd name="connsiteY32" fmla="*/ 3029014 h 3194050"/>
              <a:gd name="connsiteX33" fmla="*/ 3424664 w 4537613"/>
              <a:gd name="connsiteY33" fmla="*/ 3097267 h 3194050"/>
              <a:gd name="connsiteX34" fmla="*/ 3221222 w 4537613"/>
              <a:gd name="connsiteY34" fmla="*/ 3160812 h 3194050"/>
              <a:gd name="connsiteX35" fmla="*/ 3070007 w 4537613"/>
              <a:gd name="connsiteY35" fmla="*/ 3194050 h 3194050"/>
              <a:gd name="connsiteX36" fmla="*/ 1273362 w 4537613"/>
              <a:gd name="connsiteY36" fmla="*/ 3194050 h 3194050"/>
              <a:gd name="connsiteX37" fmla="*/ 1215520 w 4537613"/>
              <a:gd name="connsiteY37" fmla="*/ 3179641 h 3194050"/>
              <a:gd name="connsiteX38" fmla="*/ 1031226 w 4537613"/>
              <a:gd name="connsiteY38" fmla="*/ 3123156 h 3194050"/>
              <a:gd name="connsiteX39" fmla="*/ 844537 w 4537613"/>
              <a:gd name="connsiteY39" fmla="*/ 3054903 h 3194050"/>
              <a:gd name="connsiteX40" fmla="*/ 667423 w 4537613"/>
              <a:gd name="connsiteY40" fmla="*/ 2979589 h 3194050"/>
              <a:gd name="connsiteX41" fmla="*/ 495095 w 4537613"/>
              <a:gd name="connsiteY41" fmla="*/ 2885448 h 3194050"/>
              <a:gd name="connsiteX42" fmla="*/ 327554 w 4537613"/>
              <a:gd name="connsiteY42" fmla="*/ 2777184 h 3194050"/>
              <a:gd name="connsiteX43" fmla="*/ 174374 w 4537613"/>
              <a:gd name="connsiteY43" fmla="*/ 2659507 h 3194050"/>
              <a:gd name="connsiteX44" fmla="*/ 33161 w 4537613"/>
              <a:gd name="connsiteY44" fmla="*/ 2527709 h 3194050"/>
              <a:gd name="connsiteX45" fmla="*/ 0 w 4537613"/>
              <a:gd name="connsiteY45" fmla="*/ 2488332 h 3194050"/>
              <a:gd name="connsiteX46" fmla="*/ 0 w 4537613"/>
              <a:gd name="connsiteY46" fmla="*/ 575618 h 3194050"/>
              <a:gd name="connsiteX47" fmla="*/ 85817 w 4537613"/>
              <a:gd name="connsiteY47" fmla="*/ 494245 h 3194050"/>
              <a:gd name="connsiteX48" fmla="*/ 231817 w 4537613"/>
              <a:gd name="connsiteY48" fmla="*/ 381275 h 3194050"/>
              <a:gd name="connsiteX49" fmla="*/ 399358 w 4537613"/>
              <a:gd name="connsiteY49" fmla="*/ 282426 h 3194050"/>
              <a:gd name="connsiteX50" fmla="*/ 576472 w 4537613"/>
              <a:gd name="connsiteY50" fmla="*/ 192991 h 3194050"/>
              <a:gd name="connsiteX51" fmla="*/ 767947 w 4537613"/>
              <a:gd name="connsiteY51" fmla="*/ 124738 h 3194050"/>
              <a:gd name="connsiteX52" fmla="*/ 973783 w 4537613"/>
              <a:gd name="connsiteY52" fmla="*/ 68253 h 3194050"/>
              <a:gd name="connsiteX53" fmla="*/ 1177225 w 4537613"/>
              <a:gd name="connsiteY53" fmla="*/ 23536 h 3194050"/>
              <a:gd name="connsiteX54" fmla="*/ 1395028 w 4537613"/>
              <a:gd name="connsiteY54" fmla="*/ 4707 h 3194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</a:cxnLst>
            <a:rect l="l" t="t" r="r" b="b"/>
            <a:pathLst>
              <a:path w="4537613" h="3194050">
                <a:moveTo>
                  <a:pt x="1612831" y="0"/>
                </a:moveTo>
                <a:lnTo>
                  <a:pt x="1842601" y="4707"/>
                </a:lnTo>
                <a:lnTo>
                  <a:pt x="2072371" y="30596"/>
                </a:lnTo>
                <a:lnTo>
                  <a:pt x="2314109" y="68253"/>
                </a:lnTo>
                <a:lnTo>
                  <a:pt x="2551059" y="124738"/>
                </a:lnTo>
                <a:lnTo>
                  <a:pt x="2792797" y="192991"/>
                </a:lnTo>
                <a:lnTo>
                  <a:pt x="3029747" y="275365"/>
                </a:lnTo>
                <a:lnTo>
                  <a:pt x="3259517" y="376568"/>
                </a:lnTo>
                <a:lnTo>
                  <a:pt x="3482107" y="482477"/>
                </a:lnTo>
                <a:lnTo>
                  <a:pt x="3687942" y="607215"/>
                </a:lnTo>
                <a:lnTo>
                  <a:pt x="3879418" y="746074"/>
                </a:lnTo>
                <a:lnTo>
                  <a:pt x="4051745" y="903762"/>
                </a:lnTo>
                <a:lnTo>
                  <a:pt x="4204925" y="1066157"/>
                </a:lnTo>
                <a:lnTo>
                  <a:pt x="4269548" y="1153238"/>
                </a:lnTo>
                <a:lnTo>
                  <a:pt x="4331778" y="1240319"/>
                </a:lnTo>
                <a:lnTo>
                  <a:pt x="4384433" y="1334461"/>
                </a:lnTo>
                <a:lnTo>
                  <a:pt x="4427515" y="1435663"/>
                </a:lnTo>
                <a:lnTo>
                  <a:pt x="4465810" y="1536866"/>
                </a:lnTo>
                <a:lnTo>
                  <a:pt x="4499318" y="1635715"/>
                </a:lnTo>
                <a:lnTo>
                  <a:pt x="4523253" y="1743978"/>
                </a:lnTo>
                <a:lnTo>
                  <a:pt x="4537613" y="1849887"/>
                </a:lnTo>
                <a:lnTo>
                  <a:pt x="4530433" y="1962858"/>
                </a:lnTo>
                <a:lnTo>
                  <a:pt x="4518466" y="2068767"/>
                </a:lnTo>
                <a:lnTo>
                  <a:pt x="4499318" y="2162909"/>
                </a:lnTo>
                <a:lnTo>
                  <a:pt x="4465810" y="2264111"/>
                </a:lnTo>
                <a:lnTo>
                  <a:pt x="4427515" y="2351193"/>
                </a:lnTo>
                <a:lnTo>
                  <a:pt x="4384433" y="2433567"/>
                </a:lnTo>
                <a:lnTo>
                  <a:pt x="4331778" y="2513587"/>
                </a:lnTo>
                <a:lnTo>
                  <a:pt x="4274335" y="2588901"/>
                </a:lnTo>
                <a:lnTo>
                  <a:pt x="4140302" y="2720699"/>
                </a:lnTo>
                <a:lnTo>
                  <a:pt x="3979942" y="2840730"/>
                </a:lnTo>
                <a:lnTo>
                  <a:pt x="3807614" y="2941933"/>
                </a:lnTo>
                <a:lnTo>
                  <a:pt x="3623320" y="3029014"/>
                </a:lnTo>
                <a:lnTo>
                  <a:pt x="3424664" y="3097267"/>
                </a:lnTo>
                <a:lnTo>
                  <a:pt x="3221222" y="3160812"/>
                </a:lnTo>
                <a:lnTo>
                  <a:pt x="3070007" y="3194050"/>
                </a:lnTo>
                <a:lnTo>
                  <a:pt x="1273362" y="3194050"/>
                </a:lnTo>
                <a:lnTo>
                  <a:pt x="1215520" y="3179641"/>
                </a:lnTo>
                <a:lnTo>
                  <a:pt x="1031226" y="3123156"/>
                </a:lnTo>
                <a:lnTo>
                  <a:pt x="844537" y="3054903"/>
                </a:lnTo>
                <a:lnTo>
                  <a:pt x="667423" y="2979589"/>
                </a:lnTo>
                <a:lnTo>
                  <a:pt x="495095" y="2885448"/>
                </a:lnTo>
                <a:lnTo>
                  <a:pt x="327554" y="2777184"/>
                </a:lnTo>
                <a:lnTo>
                  <a:pt x="174374" y="2659507"/>
                </a:lnTo>
                <a:lnTo>
                  <a:pt x="33161" y="2527709"/>
                </a:lnTo>
                <a:lnTo>
                  <a:pt x="0" y="2488332"/>
                </a:lnTo>
                <a:lnTo>
                  <a:pt x="0" y="575618"/>
                </a:lnTo>
                <a:lnTo>
                  <a:pt x="85817" y="494245"/>
                </a:lnTo>
                <a:lnTo>
                  <a:pt x="231817" y="381275"/>
                </a:lnTo>
                <a:lnTo>
                  <a:pt x="399358" y="282426"/>
                </a:lnTo>
                <a:lnTo>
                  <a:pt x="576472" y="192991"/>
                </a:lnTo>
                <a:lnTo>
                  <a:pt x="767947" y="124738"/>
                </a:lnTo>
                <a:lnTo>
                  <a:pt x="973783" y="68253"/>
                </a:lnTo>
                <a:lnTo>
                  <a:pt x="1177225" y="23536"/>
                </a:lnTo>
                <a:lnTo>
                  <a:pt x="1395028" y="4707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2" name="Title 1"/>
          <p:cNvSpPr>
            <a:spLocks noGrp="1"/>
          </p:cNvSpPr>
          <p:nvPr userDrawn="1">
            <p:ph type="title"/>
          </p:nvPr>
        </p:nvSpPr>
        <p:spPr>
          <a:xfrm>
            <a:off x="30662" y="-10806"/>
            <a:ext cx="3112552" cy="245644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5" name="Footer Placeholder 4"/>
          <p:cNvSpPr>
            <a:spLocks noGrp="1"/>
          </p:cNvSpPr>
          <p:nvPr userDrawn="1">
            <p:ph type="ftr" sz="quarter" idx="11"/>
          </p:nvPr>
        </p:nvSpPr>
        <p:spPr>
          <a:xfrm>
            <a:off x="800894" y="6227064"/>
            <a:ext cx="10588752" cy="320040"/>
          </a:xfrm>
        </p:spPr>
        <p:txBody>
          <a:bodyPr/>
          <a:lstStyle/>
          <a:p>
            <a:endParaRPr lang="en-US" noProof="0"/>
          </a:p>
        </p:txBody>
      </p:sp>
      <p:sp>
        <p:nvSpPr>
          <p:cNvPr id="31" name="Content Placeholder 2">
            <a:extLst>
              <a:ext uri="{FF2B5EF4-FFF2-40B4-BE49-F238E27FC236}">
                <a16:creationId xmlns:a16="http://schemas.microsoft.com/office/drawing/2014/main" id="{E62201C3-EEF2-4D1D-B8AB-52AA59DD67A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00894" y="2445636"/>
            <a:ext cx="4536846" cy="3580515"/>
          </a:xfr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32" name="Content Placeholder 3">
            <a:extLst>
              <a:ext uri="{FF2B5EF4-FFF2-40B4-BE49-F238E27FC236}">
                <a16:creationId xmlns:a16="http://schemas.microsoft.com/office/drawing/2014/main" id="{33663903-41DD-413B-AB8C-9F42D238C61E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5460530" y="2445636"/>
            <a:ext cx="4536846" cy="3580515"/>
          </a:xfr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333880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0" name="Group 79"/>
          <p:cNvGrpSpPr/>
          <p:nvPr/>
        </p:nvGrpSpPr>
        <p:grpSpPr>
          <a:xfrm flipH="1">
            <a:off x="38100" y="0"/>
            <a:ext cx="12584114" cy="6853238"/>
            <a:chOff x="-417513" y="0"/>
            <a:chExt cx="12584114" cy="6853238"/>
          </a:xfrm>
        </p:grpSpPr>
        <p:sp>
          <p:nvSpPr>
            <p:cNvPr id="81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0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1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sp>
        <p:nvSpPr>
          <p:cNvPr id="6" name="Slide Number Placeholder 5"/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/>
          <a:p>
            <a:fld id="{A204E297-2C47-40A4-842B-FD18E4874900}" type="slidenum">
              <a:rPr lang="en-US" noProof="0" smtClean="0"/>
              <a:t>‹#›</a:t>
            </a:fld>
            <a:endParaRPr lang="en-US" noProof="0"/>
          </a:p>
        </p:txBody>
      </p:sp>
      <p:sp>
        <p:nvSpPr>
          <p:cNvPr id="16" name="Isosceles Triangle 15">
            <a:extLst>
              <a:ext uri="{FF2B5EF4-FFF2-40B4-BE49-F238E27FC236}">
                <a16:creationId xmlns:a16="http://schemas.microsoft.com/office/drawing/2014/main" id="{E50B9CD5-BF82-4FA5-965C-3A2910331D2B}"/>
              </a:ext>
            </a:extLst>
          </p:cNvPr>
          <p:cNvSpPr/>
          <p:nvPr userDrawn="1"/>
        </p:nvSpPr>
        <p:spPr>
          <a:xfrm rot="16786340" flipV="1">
            <a:off x="2543487" y="816217"/>
            <a:ext cx="1335707" cy="698164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C112C725-A112-4CA5-AF43-E92C44765DAD}"/>
              </a:ext>
            </a:extLst>
          </p:cNvPr>
          <p:cNvSpPr/>
          <p:nvPr userDrawn="1"/>
        </p:nvSpPr>
        <p:spPr>
          <a:xfrm flipV="1">
            <a:off x="1" y="0"/>
            <a:ext cx="3421063" cy="2408104"/>
          </a:xfrm>
          <a:custGeom>
            <a:avLst/>
            <a:gdLst>
              <a:gd name="connsiteX0" fmla="*/ 1612831 w 4537613"/>
              <a:gd name="connsiteY0" fmla="*/ 0 h 3194050"/>
              <a:gd name="connsiteX1" fmla="*/ 1842601 w 4537613"/>
              <a:gd name="connsiteY1" fmla="*/ 4707 h 3194050"/>
              <a:gd name="connsiteX2" fmla="*/ 2072371 w 4537613"/>
              <a:gd name="connsiteY2" fmla="*/ 30596 h 3194050"/>
              <a:gd name="connsiteX3" fmla="*/ 2314109 w 4537613"/>
              <a:gd name="connsiteY3" fmla="*/ 68253 h 3194050"/>
              <a:gd name="connsiteX4" fmla="*/ 2551059 w 4537613"/>
              <a:gd name="connsiteY4" fmla="*/ 124738 h 3194050"/>
              <a:gd name="connsiteX5" fmla="*/ 2792797 w 4537613"/>
              <a:gd name="connsiteY5" fmla="*/ 192991 h 3194050"/>
              <a:gd name="connsiteX6" fmla="*/ 3029747 w 4537613"/>
              <a:gd name="connsiteY6" fmla="*/ 275365 h 3194050"/>
              <a:gd name="connsiteX7" fmla="*/ 3259517 w 4537613"/>
              <a:gd name="connsiteY7" fmla="*/ 376568 h 3194050"/>
              <a:gd name="connsiteX8" fmla="*/ 3482107 w 4537613"/>
              <a:gd name="connsiteY8" fmla="*/ 482477 h 3194050"/>
              <a:gd name="connsiteX9" fmla="*/ 3687942 w 4537613"/>
              <a:gd name="connsiteY9" fmla="*/ 607215 h 3194050"/>
              <a:gd name="connsiteX10" fmla="*/ 3879418 w 4537613"/>
              <a:gd name="connsiteY10" fmla="*/ 746074 h 3194050"/>
              <a:gd name="connsiteX11" fmla="*/ 4051745 w 4537613"/>
              <a:gd name="connsiteY11" fmla="*/ 903762 h 3194050"/>
              <a:gd name="connsiteX12" fmla="*/ 4204925 w 4537613"/>
              <a:gd name="connsiteY12" fmla="*/ 1066157 h 3194050"/>
              <a:gd name="connsiteX13" fmla="*/ 4269548 w 4537613"/>
              <a:gd name="connsiteY13" fmla="*/ 1153238 h 3194050"/>
              <a:gd name="connsiteX14" fmla="*/ 4331778 w 4537613"/>
              <a:gd name="connsiteY14" fmla="*/ 1240319 h 3194050"/>
              <a:gd name="connsiteX15" fmla="*/ 4384433 w 4537613"/>
              <a:gd name="connsiteY15" fmla="*/ 1334461 h 3194050"/>
              <a:gd name="connsiteX16" fmla="*/ 4427515 w 4537613"/>
              <a:gd name="connsiteY16" fmla="*/ 1435663 h 3194050"/>
              <a:gd name="connsiteX17" fmla="*/ 4465810 w 4537613"/>
              <a:gd name="connsiteY17" fmla="*/ 1536866 h 3194050"/>
              <a:gd name="connsiteX18" fmla="*/ 4499318 w 4537613"/>
              <a:gd name="connsiteY18" fmla="*/ 1635715 h 3194050"/>
              <a:gd name="connsiteX19" fmla="*/ 4523253 w 4537613"/>
              <a:gd name="connsiteY19" fmla="*/ 1743978 h 3194050"/>
              <a:gd name="connsiteX20" fmla="*/ 4537613 w 4537613"/>
              <a:gd name="connsiteY20" fmla="*/ 1849887 h 3194050"/>
              <a:gd name="connsiteX21" fmla="*/ 4530433 w 4537613"/>
              <a:gd name="connsiteY21" fmla="*/ 1962858 h 3194050"/>
              <a:gd name="connsiteX22" fmla="*/ 4518466 w 4537613"/>
              <a:gd name="connsiteY22" fmla="*/ 2068767 h 3194050"/>
              <a:gd name="connsiteX23" fmla="*/ 4499318 w 4537613"/>
              <a:gd name="connsiteY23" fmla="*/ 2162909 h 3194050"/>
              <a:gd name="connsiteX24" fmla="*/ 4465810 w 4537613"/>
              <a:gd name="connsiteY24" fmla="*/ 2264111 h 3194050"/>
              <a:gd name="connsiteX25" fmla="*/ 4427515 w 4537613"/>
              <a:gd name="connsiteY25" fmla="*/ 2351193 h 3194050"/>
              <a:gd name="connsiteX26" fmla="*/ 4384433 w 4537613"/>
              <a:gd name="connsiteY26" fmla="*/ 2433567 h 3194050"/>
              <a:gd name="connsiteX27" fmla="*/ 4331778 w 4537613"/>
              <a:gd name="connsiteY27" fmla="*/ 2513587 h 3194050"/>
              <a:gd name="connsiteX28" fmla="*/ 4274335 w 4537613"/>
              <a:gd name="connsiteY28" fmla="*/ 2588901 h 3194050"/>
              <a:gd name="connsiteX29" fmla="*/ 4140302 w 4537613"/>
              <a:gd name="connsiteY29" fmla="*/ 2720699 h 3194050"/>
              <a:gd name="connsiteX30" fmla="*/ 3979942 w 4537613"/>
              <a:gd name="connsiteY30" fmla="*/ 2840730 h 3194050"/>
              <a:gd name="connsiteX31" fmla="*/ 3807614 w 4537613"/>
              <a:gd name="connsiteY31" fmla="*/ 2941933 h 3194050"/>
              <a:gd name="connsiteX32" fmla="*/ 3623320 w 4537613"/>
              <a:gd name="connsiteY32" fmla="*/ 3029014 h 3194050"/>
              <a:gd name="connsiteX33" fmla="*/ 3424664 w 4537613"/>
              <a:gd name="connsiteY33" fmla="*/ 3097267 h 3194050"/>
              <a:gd name="connsiteX34" fmla="*/ 3221222 w 4537613"/>
              <a:gd name="connsiteY34" fmla="*/ 3160812 h 3194050"/>
              <a:gd name="connsiteX35" fmla="*/ 3070007 w 4537613"/>
              <a:gd name="connsiteY35" fmla="*/ 3194050 h 3194050"/>
              <a:gd name="connsiteX36" fmla="*/ 1273362 w 4537613"/>
              <a:gd name="connsiteY36" fmla="*/ 3194050 h 3194050"/>
              <a:gd name="connsiteX37" fmla="*/ 1215520 w 4537613"/>
              <a:gd name="connsiteY37" fmla="*/ 3179641 h 3194050"/>
              <a:gd name="connsiteX38" fmla="*/ 1031226 w 4537613"/>
              <a:gd name="connsiteY38" fmla="*/ 3123156 h 3194050"/>
              <a:gd name="connsiteX39" fmla="*/ 844537 w 4537613"/>
              <a:gd name="connsiteY39" fmla="*/ 3054903 h 3194050"/>
              <a:gd name="connsiteX40" fmla="*/ 667423 w 4537613"/>
              <a:gd name="connsiteY40" fmla="*/ 2979589 h 3194050"/>
              <a:gd name="connsiteX41" fmla="*/ 495095 w 4537613"/>
              <a:gd name="connsiteY41" fmla="*/ 2885448 h 3194050"/>
              <a:gd name="connsiteX42" fmla="*/ 327554 w 4537613"/>
              <a:gd name="connsiteY42" fmla="*/ 2777184 h 3194050"/>
              <a:gd name="connsiteX43" fmla="*/ 174374 w 4537613"/>
              <a:gd name="connsiteY43" fmla="*/ 2659507 h 3194050"/>
              <a:gd name="connsiteX44" fmla="*/ 33161 w 4537613"/>
              <a:gd name="connsiteY44" fmla="*/ 2527709 h 3194050"/>
              <a:gd name="connsiteX45" fmla="*/ 0 w 4537613"/>
              <a:gd name="connsiteY45" fmla="*/ 2488332 h 3194050"/>
              <a:gd name="connsiteX46" fmla="*/ 0 w 4537613"/>
              <a:gd name="connsiteY46" fmla="*/ 575618 h 3194050"/>
              <a:gd name="connsiteX47" fmla="*/ 85817 w 4537613"/>
              <a:gd name="connsiteY47" fmla="*/ 494245 h 3194050"/>
              <a:gd name="connsiteX48" fmla="*/ 231817 w 4537613"/>
              <a:gd name="connsiteY48" fmla="*/ 381275 h 3194050"/>
              <a:gd name="connsiteX49" fmla="*/ 399358 w 4537613"/>
              <a:gd name="connsiteY49" fmla="*/ 282426 h 3194050"/>
              <a:gd name="connsiteX50" fmla="*/ 576472 w 4537613"/>
              <a:gd name="connsiteY50" fmla="*/ 192991 h 3194050"/>
              <a:gd name="connsiteX51" fmla="*/ 767947 w 4537613"/>
              <a:gd name="connsiteY51" fmla="*/ 124738 h 3194050"/>
              <a:gd name="connsiteX52" fmla="*/ 973783 w 4537613"/>
              <a:gd name="connsiteY52" fmla="*/ 68253 h 3194050"/>
              <a:gd name="connsiteX53" fmla="*/ 1177225 w 4537613"/>
              <a:gd name="connsiteY53" fmla="*/ 23536 h 3194050"/>
              <a:gd name="connsiteX54" fmla="*/ 1395028 w 4537613"/>
              <a:gd name="connsiteY54" fmla="*/ 4707 h 3194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</a:cxnLst>
            <a:rect l="l" t="t" r="r" b="b"/>
            <a:pathLst>
              <a:path w="4537613" h="3194050">
                <a:moveTo>
                  <a:pt x="1612831" y="0"/>
                </a:moveTo>
                <a:lnTo>
                  <a:pt x="1842601" y="4707"/>
                </a:lnTo>
                <a:lnTo>
                  <a:pt x="2072371" y="30596"/>
                </a:lnTo>
                <a:lnTo>
                  <a:pt x="2314109" y="68253"/>
                </a:lnTo>
                <a:lnTo>
                  <a:pt x="2551059" y="124738"/>
                </a:lnTo>
                <a:lnTo>
                  <a:pt x="2792797" y="192991"/>
                </a:lnTo>
                <a:lnTo>
                  <a:pt x="3029747" y="275365"/>
                </a:lnTo>
                <a:lnTo>
                  <a:pt x="3259517" y="376568"/>
                </a:lnTo>
                <a:lnTo>
                  <a:pt x="3482107" y="482477"/>
                </a:lnTo>
                <a:lnTo>
                  <a:pt x="3687942" y="607215"/>
                </a:lnTo>
                <a:lnTo>
                  <a:pt x="3879418" y="746074"/>
                </a:lnTo>
                <a:lnTo>
                  <a:pt x="4051745" y="903762"/>
                </a:lnTo>
                <a:lnTo>
                  <a:pt x="4204925" y="1066157"/>
                </a:lnTo>
                <a:lnTo>
                  <a:pt x="4269548" y="1153238"/>
                </a:lnTo>
                <a:lnTo>
                  <a:pt x="4331778" y="1240319"/>
                </a:lnTo>
                <a:lnTo>
                  <a:pt x="4384433" y="1334461"/>
                </a:lnTo>
                <a:lnTo>
                  <a:pt x="4427515" y="1435663"/>
                </a:lnTo>
                <a:lnTo>
                  <a:pt x="4465810" y="1536866"/>
                </a:lnTo>
                <a:lnTo>
                  <a:pt x="4499318" y="1635715"/>
                </a:lnTo>
                <a:lnTo>
                  <a:pt x="4523253" y="1743978"/>
                </a:lnTo>
                <a:lnTo>
                  <a:pt x="4537613" y="1849887"/>
                </a:lnTo>
                <a:lnTo>
                  <a:pt x="4530433" y="1962858"/>
                </a:lnTo>
                <a:lnTo>
                  <a:pt x="4518466" y="2068767"/>
                </a:lnTo>
                <a:lnTo>
                  <a:pt x="4499318" y="2162909"/>
                </a:lnTo>
                <a:lnTo>
                  <a:pt x="4465810" y="2264111"/>
                </a:lnTo>
                <a:lnTo>
                  <a:pt x="4427515" y="2351193"/>
                </a:lnTo>
                <a:lnTo>
                  <a:pt x="4384433" y="2433567"/>
                </a:lnTo>
                <a:lnTo>
                  <a:pt x="4331778" y="2513587"/>
                </a:lnTo>
                <a:lnTo>
                  <a:pt x="4274335" y="2588901"/>
                </a:lnTo>
                <a:lnTo>
                  <a:pt x="4140302" y="2720699"/>
                </a:lnTo>
                <a:lnTo>
                  <a:pt x="3979942" y="2840730"/>
                </a:lnTo>
                <a:lnTo>
                  <a:pt x="3807614" y="2941933"/>
                </a:lnTo>
                <a:lnTo>
                  <a:pt x="3623320" y="3029014"/>
                </a:lnTo>
                <a:lnTo>
                  <a:pt x="3424664" y="3097267"/>
                </a:lnTo>
                <a:lnTo>
                  <a:pt x="3221222" y="3160812"/>
                </a:lnTo>
                <a:lnTo>
                  <a:pt x="3070007" y="3194050"/>
                </a:lnTo>
                <a:lnTo>
                  <a:pt x="1273362" y="3194050"/>
                </a:lnTo>
                <a:lnTo>
                  <a:pt x="1215520" y="3179641"/>
                </a:lnTo>
                <a:lnTo>
                  <a:pt x="1031226" y="3123156"/>
                </a:lnTo>
                <a:lnTo>
                  <a:pt x="844537" y="3054903"/>
                </a:lnTo>
                <a:lnTo>
                  <a:pt x="667423" y="2979589"/>
                </a:lnTo>
                <a:lnTo>
                  <a:pt x="495095" y="2885448"/>
                </a:lnTo>
                <a:lnTo>
                  <a:pt x="327554" y="2777184"/>
                </a:lnTo>
                <a:lnTo>
                  <a:pt x="174374" y="2659507"/>
                </a:lnTo>
                <a:lnTo>
                  <a:pt x="33161" y="2527709"/>
                </a:lnTo>
                <a:lnTo>
                  <a:pt x="0" y="2488332"/>
                </a:lnTo>
                <a:lnTo>
                  <a:pt x="0" y="575618"/>
                </a:lnTo>
                <a:lnTo>
                  <a:pt x="85817" y="494245"/>
                </a:lnTo>
                <a:lnTo>
                  <a:pt x="231817" y="381275"/>
                </a:lnTo>
                <a:lnTo>
                  <a:pt x="399358" y="282426"/>
                </a:lnTo>
                <a:lnTo>
                  <a:pt x="576472" y="192991"/>
                </a:lnTo>
                <a:lnTo>
                  <a:pt x="767947" y="124738"/>
                </a:lnTo>
                <a:lnTo>
                  <a:pt x="973783" y="68253"/>
                </a:lnTo>
                <a:lnTo>
                  <a:pt x="1177225" y="23536"/>
                </a:lnTo>
                <a:lnTo>
                  <a:pt x="1395028" y="4707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2" name="Title 1"/>
          <p:cNvSpPr>
            <a:spLocks noGrp="1"/>
          </p:cNvSpPr>
          <p:nvPr userDrawn="1">
            <p:ph type="title"/>
          </p:nvPr>
        </p:nvSpPr>
        <p:spPr>
          <a:xfrm>
            <a:off x="30662" y="-10806"/>
            <a:ext cx="3112552" cy="245644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5" name="Footer Placeholder 4"/>
          <p:cNvSpPr>
            <a:spLocks noGrp="1"/>
          </p:cNvSpPr>
          <p:nvPr userDrawn="1">
            <p:ph type="ftr" sz="quarter" idx="11"/>
          </p:nvPr>
        </p:nvSpPr>
        <p:spPr>
          <a:xfrm>
            <a:off x="800894" y="6227064"/>
            <a:ext cx="10588752" cy="320040"/>
          </a:xfrm>
        </p:spPr>
        <p:txBody>
          <a:bodyPr/>
          <a:lstStyle/>
          <a:p>
            <a:endParaRPr lang="en-US" noProof="0"/>
          </a:p>
        </p:txBody>
      </p:sp>
      <p:sp>
        <p:nvSpPr>
          <p:cNvPr id="31" name="Content Placeholder 2">
            <a:extLst>
              <a:ext uri="{FF2B5EF4-FFF2-40B4-BE49-F238E27FC236}">
                <a16:creationId xmlns:a16="http://schemas.microsoft.com/office/drawing/2014/main" id="{E62201C3-EEF2-4D1D-B8AB-52AA59DD67A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00893" y="2621849"/>
            <a:ext cx="9195593" cy="3404302"/>
          </a:xfr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609614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0" name="Group 79"/>
          <p:cNvGrpSpPr/>
          <p:nvPr/>
        </p:nvGrpSpPr>
        <p:grpSpPr>
          <a:xfrm flipH="1">
            <a:off x="38100" y="0"/>
            <a:ext cx="12584114" cy="6853238"/>
            <a:chOff x="-417513" y="0"/>
            <a:chExt cx="12584114" cy="6853238"/>
          </a:xfrm>
        </p:grpSpPr>
        <p:sp>
          <p:nvSpPr>
            <p:cNvPr id="81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0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1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sp>
        <p:nvSpPr>
          <p:cNvPr id="6" name="Slide Number Placeholder 5"/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/>
          <a:p>
            <a:fld id="{A204E297-2C47-40A4-842B-FD18E4874900}" type="slidenum">
              <a:rPr lang="en-US" noProof="0" smtClean="0"/>
              <a:t>‹#›</a:t>
            </a:fld>
            <a:endParaRPr lang="en-US" noProof="0"/>
          </a:p>
        </p:txBody>
      </p:sp>
      <p:sp>
        <p:nvSpPr>
          <p:cNvPr id="16" name="Isosceles Triangle 15">
            <a:extLst>
              <a:ext uri="{FF2B5EF4-FFF2-40B4-BE49-F238E27FC236}">
                <a16:creationId xmlns:a16="http://schemas.microsoft.com/office/drawing/2014/main" id="{E50B9CD5-BF82-4FA5-965C-3A2910331D2B}"/>
              </a:ext>
            </a:extLst>
          </p:cNvPr>
          <p:cNvSpPr/>
          <p:nvPr userDrawn="1"/>
        </p:nvSpPr>
        <p:spPr>
          <a:xfrm rot="16786340" flipV="1">
            <a:off x="2543487" y="816217"/>
            <a:ext cx="1335707" cy="698164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C112C725-A112-4CA5-AF43-E92C44765DAD}"/>
              </a:ext>
            </a:extLst>
          </p:cNvPr>
          <p:cNvSpPr/>
          <p:nvPr userDrawn="1"/>
        </p:nvSpPr>
        <p:spPr>
          <a:xfrm flipV="1">
            <a:off x="1" y="0"/>
            <a:ext cx="3421063" cy="2408104"/>
          </a:xfrm>
          <a:custGeom>
            <a:avLst/>
            <a:gdLst>
              <a:gd name="connsiteX0" fmla="*/ 1612831 w 4537613"/>
              <a:gd name="connsiteY0" fmla="*/ 0 h 3194050"/>
              <a:gd name="connsiteX1" fmla="*/ 1842601 w 4537613"/>
              <a:gd name="connsiteY1" fmla="*/ 4707 h 3194050"/>
              <a:gd name="connsiteX2" fmla="*/ 2072371 w 4537613"/>
              <a:gd name="connsiteY2" fmla="*/ 30596 h 3194050"/>
              <a:gd name="connsiteX3" fmla="*/ 2314109 w 4537613"/>
              <a:gd name="connsiteY3" fmla="*/ 68253 h 3194050"/>
              <a:gd name="connsiteX4" fmla="*/ 2551059 w 4537613"/>
              <a:gd name="connsiteY4" fmla="*/ 124738 h 3194050"/>
              <a:gd name="connsiteX5" fmla="*/ 2792797 w 4537613"/>
              <a:gd name="connsiteY5" fmla="*/ 192991 h 3194050"/>
              <a:gd name="connsiteX6" fmla="*/ 3029747 w 4537613"/>
              <a:gd name="connsiteY6" fmla="*/ 275365 h 3194050"/>
              <a:gd name="connsiteX7" fmla="*/ 3259517 w 4537613"/>
              <a:gd name="connsiteY7" fmla="*/ 376568 h 3194050"/>
              <a:gd name="connsiteX8" fmla="*/ 3482107 w 4537613"/>
              <a:gd name="connsiteY8" fmla="*/ 482477 h 3194050"/>
              <a:gd name="connsiteX9" fmla="*/ 3687942 w 4537613"/>
              <a:gd name="connsiteY9" fmla="*/ 607215 h 3194050"/>
              <a:gd name="connsiteX10" fmla="*/ 3879418 w 4537613"/>
              <a:gd name="connsiteY10" fmla="*/ 746074 h 3194050"/>
              <a:gd name="connsiteX11" fmla="*/ 4051745 w 4537613"/>
              <a:gd name="connsiteY11" fmla="*/ 903762 h 3194050"/>
              <a:gd name="connsiteX12" fmla="*/ 4204925 w 4537613"/>
              <a:gd name="connsiteY12" fmla="*/ 1066157 h 3194050"/>
              <a:gd name="connsiteX13" fmla="*/ 4269548 w 4537613"/>
              <a:gd name="connsiteY13" fmla="*/ 1153238 h 3194050"/>
              <a:gd name="connsiteX14" fmla="*/ 4331778 w 4537613"/>
              <a:gd name="connsiteY14" fmla="*/ 1240319 h 3194050"/>
              <a:gd name="connsiteX15" fmla="*/ 4384433 w 4537613"/>
              <a:gd name="connsiteY15" fmla="*/ 1334461 h 3194050"/>
              <a:gd name="connsiteX16" fmla="*/ 4427515 w 4537613"/>
              <a:gd name="connsiteY16" fmla="*/ 1435663 h 3194050"/>
              <a:gd name="connsiteX17" fmla="*/ 4465810 w 4537613"/>
              <a:gd name="connsiteY17" fmla="*/ 1536866 h 3194050"/>
              <a:gd name="connsiteX18" fmla="*/ 4499318 w 4537613"/>
              <a:gd name="connsiteY18" fmla="*/ 1635715 h 3194050"/>
              <a:gd name="connsiteX19" fmla="*/ 4523253 w 4537613"/>
              <a:gd name="connsiteY19" fmla="*/ 1743978 h 3194050"/>
              <a:gd name="connsiteX20" fmla="*/ 4537613 w 4537613"/>
              <a:gd name="connsiteY20" fmla="*/ 1849887 h 3194050"/>
              <a:gd name="connsiteX21" fmla="*/ 4530433 w 4537613"/>
              <a:gd name="connsiteY21" fmla="*/ 1962858 h 3194050"/>
              <a:gd name="connsiteX22" fmla="*/ 4518466 w 4537613"/>
              <a:gd name="connsiteY22" fmla="*/ 2068767 h 3194050"/>
              <a:gd name="connsiteX23" fmla="*/ 4499318 w 4537613"/>
              <a:gd name="connsiteY23" fmla="*/ 2162909 h 3194050"/>
              <a:gd name="connsiteX24" fmla="*/ 4465810 w 4537613"/>
              <a:gd name="connsiteY24" fmla="*/ 2264111 h 3194050"/>
              <a:gd name="connsiteX25" fmla="*/ 4427515 w 4537613"/>
              <a:gd name="connsiteY25" fmla="*/ 2351193 h 3194050"/>
              <a:gd name="connsiteX26" fmla="*/ 4384433 w 4537613"/>
              <a:gd name="connsiteY26" fmla="*/ 2433567 h 3194050"/>
              <a:gd name="connsiteX27" fmla="*/ 4331778 w 4537613"/>
              <a:gd name="connsiteY27" fmla="*/ 2513587 h 3194050"/>
              <a:gd name="connsiteX28" fmla="*/ 4274335 w 4537613"/>
              <a:gd name="connsiteY28" fmla="*/ 2588901 h 3194050"/>
              <a:gd name="connsiteX29" fmla="*/ 4140302 w 4537613"/>
              <a:gd name="connsiteY29" fmla="*/ 2720699 h 3194050"/>
              <a:gd name="connsiteX30" fmla="*/ 3979942 w 4537613"/>
              <a:gd name="connsiteY30" fmla="*/ 2840730 h 3194050"/>
              <a:gd name="connsiteX31" fmla="*/ 3807614 w 4537613"/>
              <a:gd name="connsiteY31" fmla="*/ 2941933 h 3194050"/>
              <a:gd name="connsiteX32" fmla="*/ 3623320 w 4537613"/>
              <a:gd name="connsiteY32" fmla="*/ 3029014 h 3194050"/>
              <a:gd name="connsiteX33" fmla="*/ 3424664 w 4537613"/>
              <a:gd name="connsiteY33" fmla="*/ 3097267 h 3194050"/>
              <a:gd name="connsiteX34" fmla="*/ 3221222 w 4537613"/>
              <a:gd name="connsiteY34" fmla="*/ 3160812 h 3194050"/>
              <a:gd name="connsiteX35" fmla="*/ 3070007 w 4537613"/>
              <a:gd name="connsiteY35" fmla="*/ 3194050 h 3194050"/>
              <a:gd name="connsiteX36" fmla="*/ 1273362 w 4537613"/>
              <a:gd name="connsiteY36" fmla="*/ 3194050 h 3194050"/>
              <a:gd name="connsiteX37" fmla="*/ 1215520 w 4537613"/>
              <a:gd name="connsiteY37" fmla="*/ 3179641 h 3194050"/>
              <a:gd name="connsiteX38" fmla="*/ 1031226 w 4537613"/>
              <a:gd name="connsiteY38" fmla="*/ 3123156 h 3194050"/>
              <a:gd name="connsiteX39" fmla="*/ 844537 w 4537613"/>
              <a:gd name="connsiteY39" fmla="*/ 3054903 h 3194050"/>
              <a:gd name="connsiteX40" fmla="*/ 667423 w 4537613"/>
              <a:gd name="connsiteY40" fmla="*/ 2979589 h 3194050"/>
              <a:gd name="connsiteX41" fmla="*/ 495095 w 4537613"/>
              <a:gd name="connsiteY41" fmla="*/ 2885448 h 3194050"/>
              <a:gd name="connsiteX42" fmla="*/ 327554 w 4537613"/>
              <a:gd name="connsiteY42" fmla="*/ 2777184 h 3194050"/>
              <a:gd name="connsiteX43" fmla="*/ 174374 w 4537613"/>
              <a:gd name="connsiteY43" fmla="*/ 2659507 h 3194050"/>
              <a:gd name="connsiteX44" fmla="*/ 33161 w 4537613"/>
              <a:gd name="connsiteY44" fmla="*/ 2527709 h 3194050"/>
              <a:gd name="connsiteX45" fmla="*/ 0 w 4537613"/>
              <a:gd name="connsiteY45" fmla="*/ 2488332 h 3194050"/>
              <a:gd name="connsiteX46" fmla="*/ 0 w 4537613"/>
              <a:gd name="connsiteY46" fmla="*/ 575618 h 3194050"/>
              <a:gd name="connsiteX47" fmla="*/ 85817 w 4537613"/>
              <a:gd name="connsiteY47" fmla="*/ 494245 h 3194050"/>
              <a:gd name="connsiteX48" fmla="*/ 231817 w 4537613"/>
              <a:gd name="connsiteY48" fmla="*/ 381275 h 3194050"/>
              <a:gd name="connsiteX49" fmla="*/ 399358 w 4537613"/>
              <a:gd name="connsiteY49" fmla="*/ 282426 h 3194050"/>
              <a:gd name="connsiteX50" fmla="*/ 576472 w 4537613"/>
              <a:gd name="connsiteY50" fmla="*/ 192991 h 3194050"/>
              <a:gd name="connsiteX51" fmla="*/ 767947 w 4537613"/>
              <a:gd name="connsiteY51" fmla="*/ 124738 h 3194050"/>
              <a:gd name="connsiteX52" fmla="*/ 973783 w 4537613"/>
              <a:gd name="connsiteY52" fmla="*/ 68253 h 3194050"/>
              <a:gd name="connsiteX53" fmla="*/ 1177225 w 4537613"/>
              <a:gd name="connsiteY53" fmla="*/ 23536 h 3194050"/>
              <a:gd name="connsiteX54" fmla="*/ 1395028 w 4537613"/>
              <a:gd name="connsiteY54" fmla="*/ 4707 h 3194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</a:cxnLst>
            <a:rect l="l" t="t" r="r" b="b"/>
            <a:pathLst>
              <a:path w="4537613" h="3194050">
                <a:moveTo>
                  <a:pt x="1612831" y="0"/>
                </a:moveTo>
                <a:lnTo>
                  <a:pt x="1842601" y="4707"/>
                </a:lnTo>
                <a:lnTo>
                  <a:pt x="2072371" y="30596"/>
                </a:lnTo>
                <a:lnTo>
                  <a:pt x="2314109" y="68253"/>
                </a:lnTo>
                <a:lnTo>
                  <a:pt x="2551059" y="124738"/>
                </a:lnTo>
                <a:lnTo>
                  <a:pt x="2792797" y="192991"/>
                </a:lnTo>
                <a:lnTo>
                  <a:pt x="3029747" y="275365"/>
                </a:lnTo>
                <a:lnTo>
                  <a:pt x="3259517" y="376568"/>
                </a:lnTo>
                <a:lnTo>
                  <a:pt x="3482107" y="482477"/>
                </a:lnTo>
                <a:lnTo>
                  <a:pt x="3687942" y="607215"/>
                </a:lnTo>
                <a:lnTo>
                  <a:pt x="3879418" y="746074"/>
                </a:lnTo>
                <a:lnTo>
                  <a:pt x="4051745" y="903762"/>
                </a:lnTo>
                <a:lnTo>
                  <a:pt x="4204925" y="1066157"/>
                </a:lnTo>
                <a:lnTo>
                  <a:pt x="4269548" y="1153238"/>
                </a:lnTo>
                <a:lnTo>
                  <a:pt x="4331778" y="1240319"/>
                </a:lnTo>
                <a:lnTo>
                  <a:pt x="4384433" y="1334461"/>
                </a:lnTo>
                <a:lnTo>
                  <a:pt x="4427515" y="1435663"/>
                </a:lnTo>
                <a:lnTo>
                  <a:pt x="4465810" y="1536866"/>
                </a:lnTo>
                <a:lnTo>
                  <a:pt x="4499318" y="1635715"/>
                </a:lnTo>
                <a:lnTo>
                  <a:pt x="4523253" y="1743978"/>
                </a:lnTo>
                <a:lnTo>
                  <a:pt x="4537613" y="1849887"/>
                </a:lnTo>
                <a:lnTo>
                  <a:pt x="4530433" y="1962858"/>
                </a:lnTo>
                <a:lnTo>
                  <a:pt x="4518466" y="2068767"/>
                </a:lnTo>
                <a:lnTo>
                  <a:pt x="4499318" y="2162909"/>
                </a:lnTo>
                <a:lnTo>
                  <a:pt x="4465810" y="2264111"/>
                </a:lnTo>
                <a:lnTo>
                  <a:pt x="4427515" y="2351193"/>
                </a:lnTo>
                <a:lnTo>
                  <a:pt x="4384433" y="2433567"/>
                </a:lnTo>
                <a:lnTo>
                  <a:pt x="4331778" y="2513587"/>
                </a:lnTo>
                <a:lnTo>
                  <a:pt x="4274335" y="2588901"/>
                </a:lnTo>
                <a:lnTo>
                  <a:pt x="4140302" y="2720699"/>
                </a:lnTo>
                <a:lnTo>
                  <a:pt x="3979942" y="2840730"/>
                </a:lnTo>
                <a:lnTo>
                  <a:pt x="3807614" y="2941933"/>
                </a:lnTo>
                <a:lnTo>
                  <a:pt x="3623320" y="3029014"/>
                </a:lnTo>
                <a:lnTo>
                  <a:pt x="3424664" y="3097267"/>
                </a:lnTo>
                <a:lnTo>
                  <a:pt x="3221222" y="3160812"/>
                </a:lnTo>
                <a:lnTo>
                  <a:pt x="3070007" y="3194050"/>
                </a:lnTo>
                <a:lnTo>
                  <a:pt x="1273362" y="3194050"/>
                </a:lnTo>
                <a:lnTo>
                  <a:pt x="1215520" y="3179641"/>
                </a:lnTo>
                <a:lnTo>
                  <a:pt x="1031226" y="3123156"/>
                </a:lnTo>
                <a:lnTo>
                  <a:pt x="844537" y="3054903"/>
                </a:lnTo>
                <a:lnTo>
                  <a:pt x="667423" y="2979589"/>
                </a:lnTo>
                <a:lnTo>
                  <a:pt x="495095" y="2885448"/>
                </a:lnTo>
                <a:lnTo>
                  <a:pt x="327554" y="2777184"/>
                </a:lnTo>
                <a:lnTo>
                  <a:pt x="174374" y="2659507"/>
                </a:lnTo>
                <a:lnTo>
                  <a:pt x="33161" y="2527709"/>
                </a:lnTo>
                <a:lnTo>
                  <a:pt x="0" y="2488332"/>
                </a:lnTo>
                <a:lnTo>
                  <a:pt x="0" y="575618"/>
                </a:lnTo>
                <a:lnTo>
                  <a:pt x="85817" y="494245"/>
                </a:lnTo>
                <a:lnTo>
                  <a:pt x="231817" y="381275"/>
                </a:lnTo>
                <a:lnTo>
                  <a:pt x="399358" y="282426"/>
                </a:lnTo>
                <a:lnTo>
                  <a:pt x="576472" y="192991"/>
                </a:lnTo>
                <a:lnTo>
                  <a:pt x="767947" y="124738"/>
                </a:lnTo>
                <a:lnTo>
                  <a:pt x="973783" y="68253"/>
                </a:lnTo>
                <a:lnTo>
                  <a:pt x="1177225" y="23536"/>
                </a:lnTo>
                <a:lnTo>
                  <a:pt x="1395028" y="4707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2" name="Title 1"/>
          <p:cNvSpPr>
            <a:spLocks noGrp="1"/>
          </p:cNvSpPr>
          <p:nvPr userDrawn="1">
            <p:ph type="title"/>
          </p:nvPr>
        </p:nvSpPr>
        <p:spPr>
          <a:xfrm>
            <a:off x="30662" y="-10806"/>
            <a:ext cx="3112552" cy="245644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5" name="Footer Placeholder 4"/>
          <p:cNvSpPr>
            <a:spLocks noGrp="1"/>
          </p:cNvSpPr>
          <p:nvPr userDrawn="1">
            <p:ph type="ftr" sz="quarter" idx="11"/>
          </p:nvPr>
        </p:nvSpPr>
        <p:spPr>
          <a:xfrm>
            <a:off x="800894" y="6227064"/>
            <a:ext cx="10588752" cy="320040"/>
          </a:xfrm>
        </p:spPr>
        <p:txBody>
          <a:bodyPr/>
          <a:lstStyle/>
          <a:p>
            <a:endParaRPr lang="en-US" noProof="0"/>
          </a:p>
        </p:txBody>
      </p:sp>
      <p:sp>
        <p:nvSpPr>
          <p:cNvPr id="33" name="Text Placeholder 2">
            <a:extLst>
              <a:ext uri="{FF2B5EF4-FFF2-40B4-BE49-F238E27FC236}">
                <a16:creationId xmlns:a16="http://schemas.microsoft.com/office/drawing/2014/main" id="{B3CED86B-1675-4502-81E2-29470C91DF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2218494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35" name="Content Placeholder 3">
            <a:extLst>
              <a:ext uri="{FF2B5EF4-FFF2-40B4-BE49-F238E27FC236}">
                <a16:creationId xmlns:a16="http://schemas.microsoft.com/office/drawing/2014/main" id="{6B321C66-0786-4114-8D84-352D88D945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3047301"/>
            <a:ext cx="5157787" cy="3142362"/>
          </a:xfr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36" name="Text Placeholder 4">
            <a:extLst>
              <a:ext uri="{FF2B5EF4-FFF2-40B4-BE49-F238E27FC236}">
                <a16:creationId xmlns:a16="http://schemas.microsoft.com/office/drawing/2014/main" id="{8B189B09-DC60-4BD7-ACA7-13DDE9E0FF8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2218494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37" name="Content Placeholder 5">
            <a:extLst>
              <a:ext uri="{FF2B5EF4-FFF2-40B4-BE49-F238E27FC236}">
                <a16:creationId xmlns:a16="http://schemas.microsoft.com/office/drawing/2014/main" id="{719BE1EB-4126-4D9C-9A27-D8AA795B0E9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3047301"/>
            <a:ext cx="5183188" cy="3142362"/>
          </a:xfr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28798285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0" name="Group 79"/>
          <p:cNvGrpSpPr/>
          <p:nvPr/>
        </p:nvGrpSpPr>
        <p:grpSpPr>
          <a:xfrm flipH="1">
            <a:off x="38100" y="0"/>
            <a:ext cx="12584114" cy="6853238"/>
            <a:chOff x="-417513" y="0"/>
            <a:chExt cx="12584114" cy="6853238"/>
          </a:xfrm>
        </p:grpSpPr>
        <p:sp>
          <p:nvSpPr>
            <p:cNvPr id="81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0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1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sp>
        <p:nvSpPr>
          <p:cNvPr id="6" name="Slide Number Placeholder 5"/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/>
          <a:p>
            <a:fld id="{A204E297-2C47-40A4-842B-FD18E4874900}" type="slidenum">
              <a:rPr lang="en-US" noProof="0" smtClean="0"/>
              <a:t>‹#›</a:t>
            </a:fld>
            <a:endParaRPr lang="en-US" noProof="0"/>
          </a:p>
        </p:txBody>
      </p:sp>
      <p:sp>
        <p:nvSpPr>
          <p:cNvPr id="16" name="Isosceles Triangle 15">
            <a:extLst>
              <a:ext uri="{FF2B5EF4-FFF2-40B4-BE49-F238E27FC236}">
                <a16:creationId xmlns:a16="http://schemas.microsoft.com/office/drawing/2014/main" id="{E50B9CD5-BF82-4FA5-965C-3A2910331D2B}"/>
              </a:ext>
            </a:extLst>
          </p:cNvPr>
          <p:cNvSpPr/>
          <p:nvPr userDrawn="1"/>
        </p:nvSpPr>
        <p:spPr>
          <a:xfrm rot="16786340" flipV="1">
            <a:off x="2543487" y="816217"/>
            <a:ext cx="1335707" cy="698164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C112C725-A112-4CA5-AF43-E92C44765DAD}"/>
              </a:ext>
            </a:extLst>
          </p:cNvPr>
          <p:cNvSpPr/>
          <p:nvPr userDrawn="1"/>
        </p:nvSpPr>
        <p:spPr>
          <a:xfrm flipV="1">
            <a:off x="1" y="0"/>
            <a:ext cx="3421063" cy="2408104"/>
          </a:xfrm>
          <a:custGeom>
            <a:avLst/>
            <a:gdLst>
              <a:gd name="connsiteX0" fmla="*/ 1612831 w 4537613"/>
              <a:gd name="connsiteY0" fmla="*/ 0 h 3194050"/>
              <a:gd name="connsiteX1" fmla="*/ 1842601 w 4537613"/>
              <a:gd name="connsiteY1" fmla="*/ 4707 h 3194050"/>
              <a:gd name="connsiteX2" fmla="*/ 2072371 w 4537613"/>
              <a:gd name="connsiteY2" fmla="*/ 30596 h 3194050"/>
              <a:gd name="connsiteX3" fmla="*/ 2314109 w 4537613"/>
              <a:gd name="connsiteY3" fmla="*/ 68253 h 3194050"/>
              <a:gd name="connsiteX4" fmla="*/ 2551059 w 4537613"/>
              <a:gd name="connsiteY4" fmla="*/ 124738 h 3194050"/>
              <a:gd name="connsiteX5" fmla="*/ 2792797 w 4537613"/>
              <a:gd name="connsiteY5" fmla="*/ 192991 h 3194050"/>
              <a:gd name="connsiteX6" fmla="*/ 3029747 w 4537613"/>
              <a:gd name="connsiteY6" fmla="*/ 275365 h 3194050"/>
              <a:gd name="connsiteX7" fmla="*/ 3259517 w 4537613"/>
              <a:gd name="connsiteY7" fmla="*/ 376568 h 3194050"/>
              <a:gd name="connsiteX8" fmla="*/ 3482107 w 4537613"/>
              <a:gd name="connsiteY8" fmla="*/ 482477 h 3194050"/>
              <a:gd name="connsiteX9" fmla="*/ 3687942 w 4537613"/>
              <a:gd name="connsiteY9" fmla="*/ 607215 h 3194050"/>
              <a:gd name="connsiteX10" fmla="*/ 3879418 w 4537613"/>
              <a:gd name="connsiteY10" fmla="*/ 746074 h 3194050"/>
              <a:gd name="connsiteX11" fmla="*/ 4051745 w 4537613"/>
              <a:gd name="connsiteY11" fmla="*/ 903762 h 3194050"/>
              <a:gd name="connsiteX12" fmla="*/ 4204925 w 4537613"/>
              <a:gd name="connsiteY12" fmla="*/ 1066157 h 3194050"/>
              <a:gd name="connsiteX13" fmla="*/ 4269548 w 4537613"/>
              <a:gd name="connsiteY13" fmla="*/ 1153238 h 3194050"/>
              <a:gd name="connsiteX14" fmla="*/ 4331778 w 4537613"/>
              <a:gd name="connsiteY14" fmla="*/ 1240319 h 3194050"/>
              <a:gd name="connsiteX15" fmla="*/ 4384433 w 4537613"/>
              <a:gd name="connsiteY15" fmla="*/ 1334461 h 3194050"/>
              <a:gd name="connsiteX16" fmla="*/ 4427515 w 4537613"/>
              <a:gd name="connsiteY16" fmla="*/ 1435663 h 3194050"/>
              <a:gd name="connsiteX17" fmla="*/ 4465810 w 4537613"/>
              <a:gd name="connsiteY17" fmla="*/ 1536866 h 3194050"/>
              <a:gd name="connsiteX18" fmla="*/ 4499318 w 4537613"/>
              <a:gd name="connsiteY18" fmla="*/ 1635715 h 3194050"/>
              <a:gd name="connsiteX19" fmla="*/ 4523253 w 4537613"/>
              <a:gd name="connsiteY19" fmla="*/ 1743978 h 3194050"/>
              <a:gd name="connsiteX20" fmla="*/ 4537613 w 4537613"/>
              <a:gd name="connsiteY20" fmla="*/ 1849887 h 3194050"/>
              <a:gd name="connsiteX21" fmla="*/ 4530433 w 4537613"/>
              <a:gd name="connsiteY21" fmla="*/ 1962858 h 3194050"/>
              <a:gd name="connsiteX22" fmla="*/ 4518466 w 4537613"/>
              <a:gd name="connsiteY22" fmla="*/ 2068767 h 3194050"/>
              <a:gd name="connsiteX23" fmla="*/ 4499318 w 4537613"/>
              <a:gd name="connsiteY23" fmla="*/ 2162909 h 3194050"/>
              <a:gd name="connsiteX24" fmla="*/ 4465810 w 4537613"/>
              <a:gd name="connsiteY24" fmla="*/ 2264111 h 3194050"/>
              <a:gd name="connsiteX25" fmla="*/ 4427515 w 4537613"/>
              <a:gd name="connsiteY25" fmla="*/ 2351193 h 3194050"/>
              <a:gd name="connsiteX26" fmla="*/ 4384433 w 4537613"/>
              <a:gd name="connsiteY26" fmla="*/ 2433567 h 3194050"/>
              <a:gd name="connsiteX27" fmla="*/ 4331778 w 4537613"/>
              <a:gd name="connsiteY27" fmla="*/ 2513587 h 3194050"/>
              <a:gd name="connsiteX28" fmla="*/ 4274335 w 4537613"/>
              <a:gd name="connsiteY28" fmla="*/ 2588901 h 3194050"/>
              <a:gd name="connsiteX29" fmla="*/ 4140302 w 4537613"/>
              <a:gd name="connsiteY29" fmla="*/ 2720699 h 3194050"/>
              <a:gd name="connsiteX30" fmla="*/ 3979942 w 4537613"/>
              <a:gd name="connsiteY30" fmla="*/ 2840730 h 3194050"/>
              <a:gd name="connsiteX31" fmla="*/ 3807614 w 4537613"/>
              <a:gd name="connsiteY31" fmla="*/ 2941933 h 3194050"/>
              <a:gd name="connsiteX32" fmla="*/ 3623320 w 4537613"/>
              <a:gd name="connsiteY32" fmla="*/ 3029014 h 3194050"/>
              <a:gd name="connsiteX33" fmla="*/ 3424664 w 4537613"/>
              <a:gd name="connsiteY33" fmla="*/ 3097267 h 3194050"/>
              <a:gd name="connsiteX34" fmla="*/ 3221222 w 4537613"/>
              <a:gd name="connsiteY34" fmla="*/ 3160812 h 3194050"/>
              <a:gd name="connsiteX35" fmla="*/ 3070007 w 4537613"/>
              <a:gd name="connsiteY35" fmla="*/ 3194050 h 3194050"/>
              <a:gd name="connsiteX36" fmla="*/ 1273362 w 4537613"/>
              <a:gd name="connsiteY36" fmla="*/ 3194050 h 3194050"/>
              <a:gd name="connsiteX37" fmla="*/ 1215520 w 4537613"/>
              <a:gd name="connsiteY37" fmla="*/ 3179641 h 3194050"/>
              <a:gd name="connsiteX38" fmla="*/ 1031226 w 4537613"/>
              <a:gd name="connsiteY38" fmla="*/ 3123156 h 3194050"/>
              <a:gd name="connsiteX39" fmla="*/ 844537 w 4537613"/>
              <a:gd name="connsiteY39" fmla="*/ 3054903 h 3194050"/>
              <a:gd name="connsiteX40" fmla="*/ 667423 w 4537613"/>
              <a:gd name="connsiteY40" fmla="*/ 2979589 h 3194050"/>
              <a:gd name="connsiteX41" fmla="*/ 495095 w 4537613"/>
              <a:gd name="connsiteY41" fmla="*/ 2885448 h 3194050"/>
              <a:gd name="connsiteX42" fmla="*/ 327554 w 4537613"/>
              <a:gd name="connsiteY42" fmla="*/ 2777184 h 3194050"/>
              <a:gd name="connsiteX43" fmla="*/ 174374 w 4537613"/>
              <a:gd name="connsiteY43" fmla="*/ 2659507 h 3194050"/>
              <a:gd name="connsiteX44" fmla="*/ 33161 w 4537613"/>
              <a:gd name="connsiteY44" fmla="*/ 2527709 h 3194050"/>
              <a:gd name="connsiteX45" fmla="*/ 0 w 4537613"/>
              <a:gd name="connsiteY45" fmla="*/ 2488332 h 3194050"/>
              <a:gd name="connsiteX46" fmla="*/ 0 w 4537613"/>
              <a:gd name="connsiteY46" fmla="*/ 575618 h 3194050"/>
              <a:gd name="connsiteX47" fmla="*/ 85817 w 4537613"/>
              <a:gd name="connsiteY47" fmla="*/ 494245 h 3194050"/>
              <a:gd name="connsiteX48" fmla="*/ 231817 w 4537613"/>
              <a:gd name="connsiteY48" fmla="*/ 381275 h 3194050"/>
              <a:gd name="connsiteX49" fmla="*/ 399358 w 4537613"/>
              <a:gd name="connsiteY49" fmla="*/ 282426 h 3194050"/>
              <a:gd name="connsiteX50" fmla="*/ 576472 w 4537613"/>
              <a:gd name="connsiteY50" fmla="*/ 192991 h 3194050"/>
              <a:gd name="connsiteX51" fmla="*/ 767947 w 4537613"/>
              <a:gd name="connsiteY51" fmla="*/ 124738 h 3194050"/>
              <a:gd name="connsiteX52" fmla="*/ 973783 w 4537613"/>
              <a:gd name="connsiteY52" fmla="*/ 68253 h 3194050"/>
              <a:gd name="connsiteX53" fmla="*/ 1177225 w 4537613"/>
              <a:gd name="connsiteY53" fmla="*/ 23536 h 3194050"/>
              <a:gd name="connsiteX54" fmla="*/ 1395028 w 4537613"/>
              <a:gd name="connsiteY54" fmla="*/ 4707 h 3194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</a:cxnLst>
            <a:rect l="l" t="t" r="r" b="b"/>
            <a:pathLst>
              <a:path w="4537613" h="3194050">
                <a:moveTo>
                  <a:pt x="1612831" y="0"/>
                </a:moveTo>
                <a:lnTo>
                  <a:pt x="1842601" y="4707"/>
                </a:lnTo>
                <a:lnTo>
                  <a:pt x="2072371" y="30596"/>
                </a:lnTo>
                <a:lnTo>
                  <a:pt x="2314109" y="68253"/>
                </a:lnTo>
                <a:lnTo>
                  <a:pt x="2551059" y="124738"/>
                </a:lnTo>
                <a:lnTo>
                  <a:pt x="2792797" y="192991"/>
                </a:lnTo>
                <a:lnTo>
                  <a:pt x="3029747" y="275365"/>
                </a:lnTo>
                <a:lnTo>
                  <a:pt x="3259517" y="376568"/>
                </a:lnTo>
                <a:lnTo>
                  <a:pt x="3482107" y="482477"/>
                </a:lnTo>
                <a:lnTo>
                  <a:pt x="3687942" y="607215"/>
                </a:lnTo>
                <a:lnTo>
                  <a:pt x="3879418" y="746074"/>
                </a:lnTo>
                <a:lnTo>
                  <a:pt x="4051745" y="903762"/>
                </a:lnTo>
                <a:lnTo>
                  <a:pt x="4204925" y="1066157"/>
                </a:lnTo>
                <a:lnTo>
                  <a:pt x="4269548" y="1153238"/>
                </a:lnTo>
                <a:lnTo>
                  <a:pt x="4331778" y="1240319"/>
                </a:lnTo>
                <a:lnTo>
                  <a:pt x="4384433" y="1334461"/>
                </a:lnTo>
                <a:lnTo>
                  <a:pt x="4427515" y="1435663"/>
                </a:lnTo>
                <a:lnTo>
                  <a:pt x="4465810" y="1536866"/>
                </a:lnTo>
                <a:lnTo>
                  <a:pt x="4499318" y="1635715"/>
                </a:lnTo>
                <a:lnTo>
                  <a:pt x="4523253" y="1743978"/>
                </a:lnTo>
                <a:lnTo>
                  <a:pt x="4537613" y="1849887"/>
                </a:lnTo>
                <a:lnTo>
                  <a:pt x="4530433" y="1962858"/>
                </a:lnTo>
                <a:lnTo>
                  <a:pt x="4518466" y="2068767"/>
                </a:lnTo>
                <a:lnTo>
                  <a:pt x="4499318" y="2162909"/>
                </a:lnTo>
                <a:lnTo>
                  <a:pt x="4465810" y="2264111"/>
                </a:lnTo>
                <a:lnTo>
                  <a:pt x="4427515" y="2351193"/>
                </a:lnTo>
                <a:lnTo>
                  <a:pt x="4384433" y="2433567"/>
                </a:lnTo>
                <a:lnTo>
                  <a:pt x="4331778" y="2513587"/>
                </a:lnTo>
                <a:lnTo>
                  <a:pt x="4274335" y="2588901"/>
                </a:lnTo>
                <a:lnTo>
                  <a:pt x="4140302" y="2720699"/>
                </a:lnTo>
                <a:lnTo>
                  <a:pt x="3979942" y="2840730"/>
                </a:lnTo>
                <a:lnTo>
                  <a:pt x="3807614" y="2941933"/>
                </a:lnTo>
                <a:lnTo>
                  <a:pt x="3623320" y="3029014"/>
                </a:lnTo>
                <a:lnTo>
                  <a:pt x="3424664" y="3097267"/>
                </a:lnTo>
                <a:lnTo>
                  <a:pt x="3221222" y="3160812"/>
                </a:lnTo>
                <a:lnTo>
                  <a:pt x="3070007" y="3194050"/>
                </a:lnTo>
                <a:lnTo>
                  <a:pt x="1273362" y="3194050"/>
                </a:lnTo>
                <a:lnTo>
                  <a:pt x="1215520" y="3179641"/>
                </a:lnTo>
                <a:lnTo>
                  <a:pt x="1031226" y="3123156"/>
                </a:lnTo>
                <a:lnTo>
                  <a:pt x="844537" y="3054903"/>
                </a:lnTo>
                <a:lnTo>
                  <a:pt x="667423" y="2979589"/>
                </a:lnTo>
                <a:lnTo>
                  <a:pt x="495095" y="2885448"/>
                </a:lnTo>
                <a:lnTo>
                  <a:pt x="327554" y="2777184"/>
                </a:lnTo>
                <a:lnTo>
                  <a:pt x="174374" y="2659507"/>
                </a:lnTo>
                <a:lnTo>
                  <a:pt x="33161" y="2527709"/>
                </a:lnTo>
                <a:lnTo>
                  <a:pt x="0" y="2488332"/>
                </a:lnTo>
                <a:lnTo>
                  <a:pt x="0" y="575618"/>
                </a:lnTo>
                <a:lnTo>
                  <a:pt x="85817" y="494245"/>
                </a:lnTo>
                <a:lnTo>
                  <a:pt x="231817" y="381275"/>
                </a:lnTo>
                <a:lnTo>
                  <a:pt x="399358" y="282426"/>
                </a:lnTo>
                <a:lnTo>
                  <a:pt x="576472" y="192991"/>
                </a:lnTo>
                <a:lnTo>
                  <a:pt x="767947" y="124738"/>
                </a:lnTo>
                <a:lnTo>
                  <a:pt x="973783" y="68253"/>
                </a:lnTo>
                <a:lnTo>
                  <a:pt x="1177225" y="23536"/>
                </a:lnTo>
                <a:lnTo>
                  <a:pt x="1395028" y="4707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2" name="Title 1"/>
          <p:cNvSpPr>
            <a:spLocks noGrp="1"/>
          </p:cNvSpPr>
          <p:nvPr userDrawn="1">
            <p:ph type="title"/>
          </p:nvPr>
        </p:nvSpPr>
        <p:spPr>
          <a:xfrm>
            <a:off x="30662" y="-10806"/>
            <a:ext cx="3112552" cy="245644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5" name="Footer Placeholder 4"/>
          <p:cNvSpPr>
            <a:spLocks noGrp="1"/>
          </p:cNvSpPr>
          <p:nvPr userDrawn="1">
            <p:ph type="ftr" sz="quarter" idx="11"/>
          </p:nvPr>
        </p:nvSpPr>
        <p:spPr>
          <a:xfrm>
            <a:off x="800894" y="6227064"/>
            <a:ext cx="10588752" cy="320040"/>
          </a:xfrm>
        </p:spPr>
        <p:txBody>
          <a:bodyPr/>
          <a:lstStyle/>
          <a:p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32472177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0C895FDC-2C4F-4DDB-8BAF-F96F3F29E496}"/>
              </a:ext>
            </a:extLst>
          </p:cNvPr>
          <p:cNvGrpSpPr/>
          <p:nvPr userDrawn="1"/>
        </p:nvGrpSpPr>
        <p:grpSpPr>
          <a:xfrm>
            <a:off x="3975193" y="1"/>
            <a:ext cx="8918389" cy="6858000"/>
            <a:chOff x="-9741005" y="76962"/>
            <a:chExt cx="8918389" cy="7010413"/>
          </a:xfrm>
        </p:grpSpPr>
        <p:sp>
          <p:nvSpPr>
            <p:cNvPr id="19" name="Freeform 5">
              <a:extLst>
                <a:ext uri="{FF2B5EF4-FFF2-40B4-BE49-F238E27FC236}">
                  <a16:creationId xmlns:a16="http://schemas.microsoft.com/office/drawing/2014/main" id="{F6F62C76-F2A2-4C4A-A2CF-7478D192F41F}"/>
                </a:ext>
              </a:extLst>
            </p:cNvPr>
            <p:cNvSpPr/>
            <p:nvPr/>
          </p:nvSpPr>
          <p:spPr bwMode="auto">
            <a:xfrm flipH="1">
              <a:off x="-9741005" y="76962"/>
              <a:ext cx="6166080" cy="70104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2" name="Freeform 8">
              <a:extLst>
                <a:ext uri="{FF2B5EF4-FFF2-40B4-BE49-F238E27FC236}">
                  <a16:creationId xmlns:a16="http://schemas.microsoft.com/office/drawing/2014/main" id="{C2FEE6D6-C66B-46A2-9717-D94CD2EEC516}"/>
                </a:ext>
              </a:extLst>
            </p:cNvPr>
            <p:cNvSpPr/>
            <p:nvPr/>
          </p:nvSpPr>
          <p:spPr bwMode="auto">
            <a:xfrm flipH="1">
              <a:off x="-9147964" y="76962"/>
              <a:ext cx="5869560" cy="70104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5" name="Freeform 11">
              <a:extLst>
                <a:ext uri="{FF2B5EF4-FFF2-40B4-BE49-F238E27FC236}">
                  <a16:creationId xmlns:a16="http://schemas.microsoft.com/office/drawing/2014/main" id="{50F8CA4D-DFF0-446B-B60D-6C59383E60CB}"/>
                </a:ext>
              </a:extLst>
            </p:cNvPr>
            <p:cNvSpPr/>
            <p:nvPr/>
          </p:nvSpPr>
          <p:spPr bwMode="auto">
            <a:xfrm flipH="1">
              <a:off x="-8869187" y="76962"/>
              <a:ext cx="5780859" cy="70104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8" name="Freeform 14">
              <a:extLst>
                <a:ext uri="{FF2B5EF4-FFF2-40B4-BE49-F238E27FC236}">
                  <a16:creationId xmlns:a16="http://schemas.microsoft.com/office/drawing/2014/main" id="{FE92DF35-F9F7-40F5-989F-13D90C622383}"/>
                </a:ext>
              </a:extLst>
            </p:cNvPr>
            <p:cNvSpPr/>
            <p:nvPr/>
          </p:nvSpPr>
          <p:spPr bwMode="auto">
            <a:xfrm flipH="1">
              <a:off x="-8268545" y="76962"/>
              <a:ext cx="5180216" cy="70104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0" name="Freeform 16">
              <a:extLst>
                <a:ext uri="{FF2B5EF4-FFF2-40B4-BE49-F238E27FC236}">
                  <a16:creationId xmlns:a16="http://schemas.microsoft.com/office/drawing/2014/main" id="{59DC02A7-D065-41E9-BB83-3E6B87C8FCDA}"/>
                </a:ext>
              </a:extLst>
            </p:cNvPr>
            <p:cNvSpPr/>
            <p:nvPr/>
          </p:nvSpPr>
          <p:spPr bwMode="auto">
            <a:xfrm flipH="1">
              <a:off x="-8065797" y="76962"/>
              <a:ext cx="5157408" cy="70104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2" name="Freeform 18">
              <a:extLst>
                <a:ext uri="{FF2B5EF4-FFF2-40B4-BE49-F238E27FC236}">
                  <a16:creationId xmlns:a16="http://schemas.microsoft.com/office/drawing/2014/main" id="{B956E204-209F-4483-A2D7-FDD5857C793A}"/>
                </a:ext>
              </a:extLst>
            </p:cNvPr>
            <p:cNvSpPr/>
            <p:nvPr/>
          </p:nvSpPr>
          <p:spPr bwMode="auto">
            <a:xfrm flipH="1">
              <a:off x="-7723660" y="76962"/>
              <a:ext cx="5461530" cy="70104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4" name="Freeform 20">
              <a:extLst>
                <a:ext uri="{FF2B5EF4-FFF2-40B4-BE49-F238E27FC236}">
                  <a16:creationId xmlns:a16="http://schemas.microsoft.com/office/drawing/2014/main" id="{63C141C1-7D94-41BC-9125-3049CE0F4262}"/>
                </a:ext>
              </a:extLst>
            </p:cNvPr>
            <p:cNvSpPr/>
            <p:nvPr/>
          </p:nvSpPr>
          <p:spPr bwMode="auto">
            <a:xfrm flipH="1">
              <a:off x="-6783414" y="76962"/>
              <a:ext cx="4338811" cy="70104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5" name="Freeform 21">
              <a:extLst>
                <a:ext uri="{FF2B5EF4-FFF2-40B4-BE49-F238E27FC236}">
                  <a16:creationId xmlns:a16="http://schemas.microsoft.com/office/drawing/2014/main" id="{DF161C9E-F9BD-426C-AC90-44428E88D146}"/>
                </a:ext>
              </a:extLst>
            </p:cNvPr>
            <p:cNvSpPr/>
            <p:nvPr/>
          </p:nvSpPr>
          <p:spPr bwMode="auto">
            <a:xfrm flipH="1">
              <a:off x="-6608545" y="76962"/>
              <a:ext cx="4701225" cy="70104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6" name="Freeform 22">
              <a:extLst>
                <a:ext uri="{FF2B5EF4-FFF2-40B4-BE49-F238E27FC236}">
                  <a16:creationId xmlns:a16="http://schemas.microsoft.com/office/drawing/2014/main" id="{5F6A9DD0-9049-4E35-AB52-2295FAD07BE0}"/>
                </a:ext>
              </a:extLst>
            </p:cNvPr>
            <p:cNvSpPr/>
            <p:nvPr userDrawn="1"/>
          </p:nvSpPr>
          <p:spPr bwMode="auto">
            <a:xfrm flipH="1">
              <a:off x="-4659626" y="76962"/>
              <a:ext cx="3837010" cy="70104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7" name="Freeform 23">
              <a:extLst>
                <a:ext uri="{FF2B5EF4-FFF2-40B4-BE49-F238E27FC236}">
                  <a16:creationId xmlns:a16="http://schemas.microsoft.com/office/drawing/2014/main" id="{844EE558-A987-4D5F-9409-50DA793C924A}"/>
                </a:ext>
              </a:extLst>
            </p:cNvPr>
            <p:cNvSpPr/>
            <p:nvPr userDrawn="1"/>
          </p:nvSpPr>
          <p:spPr bwMode="auto">
            <a:xfrm flipH="1">
              <a:off x="-4340299" y="86719"/>
              <a:ext cx="2828337" cy="3276730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9" name="Freeform 25">
              <a:extLst>
                <a:ext uri="{FF2B5EF4-FFF2-40B4-BE49-F238E27FC236}">
                  <a16:creationId xmlns:a16="http://schemas.microsoft.com/office/drawing/2014/main" id="{BA0CA8CE-37BE-4004-9F24-18C47C58A73A}"/>
                </a:ext>
              </a:extLst>
            </p:cNvPr>
            <p:cNvSpPr/>
            <p:nvPr userDrawn="1"/>
          </p:nvSpPr>
          <p:spPr bwMode="auto">
            <a:xfrm flipH="1">
              <a:off x="-4005764" y="76962"/>
              <a:ext cx="2493803" cy="2283141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sp>
        <p:nvSpPr>
          <p:cNvPr id="11" name="Freeform 5">
            <a:extLst>
              <a:ext uri="{FF2B5EF4-FFF2-40B4-BE49-F238E27FC236}">
                <a16:creationId xmlns:a16="http://schemas.microsoft.com/office/drawing/2014/main" id="{36060E0F-19CE-4CEB-BA56-3FDAE5648A59}"/>
              </a:ext>
            </a:extLst>
          </p:cNvPr>
          <p:cNvSpPr>
            <a:spLocks/>
          </p:cNvSpPr>
          <p:nvPr userDrawn="1"/>
        </p:nvSpPr>
        <p:spPr bwMode="auto">
          <a:xfrm>
            <a:off x="8733805" y="2029597"/>
            <a:ext cx="3372491" cy="2997562"/>
          </a:xfrm>
          <a:custGeom>
            <a:avLst/>
            <a:gdLst>
              <a:gd name="T0" fmla="*/ 11 w 2063"/>
              <a:gd name="T1" fmla="*/ 735 h 1401"/>
              <a:gd name="T2" fmla="*/ 0 w 2063"/>
              <a:gd name="T3" fmla="*/ 650 h 1401"/>
              <a:gd name="T4" fmla="*/ 3 w 2063"/>
              <a:gd name="T5" fmla="*/ 570 h 1401"/>
              <a:gd name="T6" fmla="*/ 19 w 2063"/>
              <a:gd name="T7" fmla="*/ 493 h 1401"/>
              <a:gd name="T8" fmla="*/ 59 w 2063"/>
              <a:gd name="T9" fmla="*/ 389 h 1401"/>
              <a:gd name="T10" fmla="*/ 147 w 2063"/>
              <a:gd name="T11" fmla="*/ 264 h 1401"/>
              <a:gd name="T12" fmla="*/ 264 w 2063"/>
              <a:gd name="T13" fmla="*/ 162 h 1401"/>
              <a:gd name="T14" fmla="*/ 408 w 2063"/>
              <a:gd name="T15" fmla="*/ 82 h 1401"/>
              <a:gd name="T16" fmla="*/ 574 w 2063"/>
              <a:gd name="T17" fmla="*/ 29 h 1401"/>
              <a:gd name="T18" fmla="*/ 750 w 2063"/>
              <a:gd name="T19" fmla="*/ 2 h 1401"/>
              <a:gd name="T20" fmla="*/ 937 w 2063"/>
              <a:gd name="T21" fmla="*/ 2 h 1401"/>
              <a:gd name="T22" fmla="*/ 1134 w 2063"/>
              <a:gd name="T23" fmla="*/ 29 h 1401"/>
              <a:gd name="T24" fmla="*/ 1334 w 2063"/>
              <a:gd name="T25" fmla="*/ 82 h 1401"/>
              <a:gd name="T26" fmla="*/ 1529 w 2063"/>
              <a:gd name="T27" fmla="*/ 160 h 1401"/>
              <a:gd name="T28" fmla="*/ 1708 w 2063"/>
              <a:gd name="T29" fmla="*/ 258 h 1401"/>
              <a:gd name="T30" fmla="*/ 1860 w 2063"/>
              <a:gd name="T31" fmla="*/ 384 h 1401"/>
              <a:gd name="T32" fmla="*/ 1951 w 2063"/>
              <a:gd name="T33" fmla="*/ 490 h 1401"/>
              <a:gd name="T34" fmla="*/ 1999 w 2063"/>
              <a:gd name="T35" fmla="*/ 567 h 1401"/>
              <a:gd name="T36" fmla="*/ 2033 w 2063"/>
              <a:gd name="T37" fmla="*/ 653 h 1401"/>
              <a:gd name="T38" fmla="*/ 2057 w 2063"/>
              <a:gd name="T39" fmla="*/ 741 h 1401"/>
              <a:gd name="T40" fmla="*/ 2060 w 2063"/>
              <a:gd name="T41" fmla="*/ 834 h 1401"/>
              <a:gd name="T42" fmla="*/ 2047 w 2063"/>
              <a:gd name="T43" fmla="*/ 919 h 1401"/>
              <a:gd name="T44" fmla="*/ 2017 w 2063"/>
              <a:gd name="T45" fmla="*/ 999 h 1401"/>
              <a:gd name="T46" fmla="*/ 1977 w 2063"/>
              <a:gd name="T47" fmla="*/ 1068 h 1401"/>
              <a:gd name="T48" fmla="*/ 1897 w 2063"/>
              <a:gd name="T49" fmla="*/ 1156 h 1401"/>
              <a:gd name="T50" fmla="*/ 1758 w 2063"/>
              <a:gd name="T51" fmla="*/ 1250 h 1401"/>
              <a:gd name="T52" fmla="*/ 1598 w 2063"/>
              <a:gd name="T53" fmla="*/ 1316 h 1401"/>
              <a:gd name="T54" fmla="*/ 1428 w 2063"/>
              <a:gd name="T55" fmla="*/ 1362 h 1401"/>
              <a:gd name="T56" fmla="*/ 1257 w 2063"/>
              <a:gd name="T57" fmla="*/ 1388 h 1401"/>
              <a:gd name="T58" fmla="*/ 1105 w 2063"/>
              <a:gd name="T59" fmla="*/ 1399 h 1401"/>
              <a:gd name="T60" fmla="*/ 971 w 2063"/>
              <a:gd name="T61" fmla="*/ 1399 h 1401"/>
              <a:gd name="T62" fmla="*/ 827 w 2063"/>
              <a:gd name="T63" fmla="*/ 1383 h 1401"/>
              <a:gd name="T64" fmla="*/ 675 w 2063"/>
              <a:gd name="T65" fmla="*/ 1351 h 1401"/>
              <a:gd name="T66" fmla="*/ 520 w 2063"/>
              <a:gd name="T67" fmla="*/ 1298 h 1401"/>
              <a:gd name="T68" fmla="*/ 374 w 2063"/>
              <a:gd name="T69" fmla="*/ 1226 h 1401"/>
              <a:gd name="T70" fmla="*/ 240 w 2063"/>
              <a:gd name="T71" fmla="*/ 1130 h 1401"/>
              <a:gd name="T72" fmla="*/ 128 w 2063"/>
              <a:gd name="T73" fmla="*/ 1010 h 1401"/>
              <a:gd name="T74" fmla="*/ 48 w 2063"/>
              <a:gd name="T75" fmla="*/ 863 h 14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2063" h="1401">
                <a:moveTo>
                  <a:pt x="21" y="778"/>
                </a:moveTo>
                <a:lnTo>
                  <a:pt x="11" y="735"/>
                </a:lnTo>
                <a:lnTo>
                  <a:pt x="5" y="693"/>
                </a:lnTo>
                <a:lnTo>
                  <a:pt x="0" y="650"/>
                </a:lnTo>
                <a:lnTo>
                  <a:pt x="0" y="610"/>
                </a:lnTo>
                <a:lnTo>
                  <a:pt x="3" y="570"/>
                </a:lnTo>
                <a:lnTo>
                  <a:pt x="11" y="530"/>
                </a:lnTo>
                <a:lnTo>
                  <a:pt x="19" y="493"/>
                </a:lnTo>
                <a:lnTo>
                  <a:pt x="29" y="458"/>
                </a:lnTo>
                <a:lnTo>
                  <a:pt x="59" y="389"/>
                </a:lnTo>
                <a:lnTo>
                  <a:pt x="99" y="325"/>
                </a:lnTo>
                <a:lnTo>
                  <a:pt x="147" y="264"/>
                </a:lnTo>
                <a:lnTo>
                  <a:pt x="203" y="210"/>
                </a:lnTo>
                <a:lnTo>
                  <a:pt x="264" y="162"/>
                </a:lnTo>
                <a:lnTo>
                  <a:pt x="334" y="120"/>
                </a:lnTo>
                <a:lnTo>
                  <a:pt x="408" y="82"/>
                </a:lnTo>
                <a:lnTo>
                  <a:pt x="488" y="53"/>
                </a:lnTo>
                <a:lnTo>
                  <a:pt x="574" y="29"/>
                </a:lnTo>
                <a:lnTo>
                  <a:pt x="659" y="10"/>
                </a:lnTo>
                <a:lnTo>
                  <a:pt x="750" y="2"/>
                </a:lnTo>
                <a:lnTo>
                  <a:pt x="841" y="0"/>
                </a:lnTo>
                <a:lnTo>
                  <a:pt x="937" y="2"/>
                </a:lnTo>
                <a:lnTo>
                  <a:pt x="1033" y="13"/>
                </a:lnTo>
                <a:lnTo>
                  <a:pt x="1134" y="29"/>
                </a:lnTo>
                <a:lnTo>
                  <a:pt x="1233" y="53"/>
                </a:lnTo>
                <a:lnTo>
                  <a:pt x="1334" y="82"/>
                </a:lnTo>
                <a:lnTo>
                  <a:pt x="1433" y="117"/>
                </a:lnTo>
                <a:lnTo>
                  <a:pt x="1529" y="160"/>
                </a:lnTo>
                <a:lnTo>
                  <a:pt x="1622" y="205"/>
                </a:lnTo>
                <a:lnTo>
                  <a:pt x="1708" y="258"/>
                </a:lnTo>
                <a:lnTo>
                  <a:pt x="1788" y="317"/>
                </a:lnTo>
                <a:lnTo>
                  <a:pt x="1860" y="384"/>
                </a:lnTo>
                <a:lnTo>
                  <a:pt x="1924" y="453"/>
                </a:lnTo>
                <a:lnTo>
                  <a:pt x="1951" y="490"/>
                </a:lnTo>
                <a:lnTo>
                  <a:pt x="1977" y="527"/>
                </a:lnTo>
                <a:lnTo>
                  <a:pt x="1999" y="567"/>
                </a:lnTo>
                <a:lnTo>
                  <a:pt x="2017" y="610"/>
                </a:lnTo>
                <a:lnTo>
                  <a:pt x="2033" y="653"/>
                </a:lnTo>
                <a:lnTo>
                  <a:pt x="2047" y="695"/>
                </a:lnTo>
                <a:lnTo>
                  <a:pt x="2057" y="741"/>
                </a:lnTo>
                <a:lnTo>
                  <a:pt x="2063" y="786"/>
                </a:lnTo>
                <a:lnTo>
                  <a:pt x="2060" y="834"/>
                </a:lnTo>
                <a:lnTo>
                  <a:pt x="2055" y="879"/>
                </a:lnTo>
                <a:lnTo>
                  <a:pt x="2047" y="919"/>
                </a:lnTo>
                <a:lnTo>
                  <a:pt x="2033" y="962"/>
                </a:lnTo>
                <a:lnTo>
                  <a:pt x="2017" y="999"/>
                </a:lnTo>
                <a:lnTo>
                  <a:pt x="1999" y="1034"/>
                </a:lnTo>
                <a:lnTo>
                  <a:pt x="1977" y="1068"/>
                </a:lnTo>
                <a:lnTo>
                  <a:pt x="1953" y="1100"/>
                </a:lnTo>
                <a:lnTo>
                  <a:pt x="1897" y="1156"/>
                </a:lnTo>
                <a:lnTo>
                  <a:pt x="1830" y="1207"/>
                </a:lnTo>
                <a:lnTo>
                  <a:pt x="1758" y="1250"/>
                </a:lnTo>
                <a:lnTo>
                  <a:pt x="1681" y="1287"/>
                </a:lnTo>
                <a:lnTo>
                  <a:pt x="1598" y="1316"/>
                </a:lnTo>
                <a:lnTo>
                  <a:pt x="1513" y="1343"/>
                </a:lnTo>
                <a:lnTo>
                  <a:pt x="1428" y="1362"/>
                </a:lnTo>
                <a:lnTo>
                  <a:pt x="1342" y="1377"/>
                </a:lnTo>
                <a:lnTo>
                  <a:pt x="1257" y="1388"/>
                </a:lnTo>
                <a:lnTo>
                  <a:pt x="1179" y="1396"/>
                </a:lnTo>
                <a:lnTo>
                  <a:pt x="1105" y="1399"/>
                </a:lnTo>
                <a:lnTo>
                  <a:pt x="1035" y="1401"/>
                </a:lnTo>
                <a:lnTo>
                  <a:pt x="971" y="1399"/>
                </a:lnTo>
                <a:lnTo>
                  <a:pt x="899" y="1393"/>
                </a:lnTo>
                <a:lnTo>
                  <a:pt x="827" y="1383"/>
                </a:lnTo>
                <a:lnTo>
                  <a:pt x="750" y="1370"/>
                </a:lnTo>
                <a:lnTo>
                  <a:pt x="675" y="1351"/>
                </a:lnTo>
                <a:lnTo>
                  <a:pt x="598" y="1327"/>
                </a:lnTo>
                <a:lnTo>
                  <a:pt x="520" y="1298"/>
                </a:lnTo>
                <a:lnTo>
                  <a:pt x="446" y="1266"/>
                </a:lnTo>
                <a:lnTo>
                  <a:pt x="374" y="1226"/>
                </a:lnTo>
                <a:lnTo>
                  <a:pt x="304" y="1180"/>
                </a:lnTo>
                <a:lnTo>
                  <a:pt x="240" y="1130"/>
                </a:lnTo>
                <a:lnTo>
                  <a:pt x="181" y="1074"/>
                </a:lnTo>
                <a:lnTo>
                  <a:pt x="128" y="1010"/>
                </a:lnTo>
                <a:lnTo>
                  <a:pt x="85" y="940"/>
                </a:lnTo>
                <a:lnTo>
                  <a:pt x="48" y="863"/>
                </a:lnTo>
                <a:lnTo>
                  <a:pt x="21" y="77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noProof="0"/>
          </a:p>
        </p:txBody>
      </p:sp>
      <p:sp>
        <p:nvSpPr>
          <p:cNvPr id="16" name="Isosceles Triangle 15">
            <a:extLst>
              <a:ext uri="{FF2B5EF4-FFF2-40B4-BE49-F238E27FC236}">
                <a16:creationId xmlns:a16="http://schemas.microsoft.com/office/drawing/2014/main" id="{E50B9CD5-BF82-4FA5-965C-3A2910331D2B}"/>
              </a:ext>
            </a:extLst>
          </p:cNvPr>
          <p:cNvSpPr/>
          <p:nvPr userDrawn="1"/>
        </p:nvSpPr>
        <p:spPr>
          <a:xfrm rot="10800000">
            <a:off x="9539001" y="4459774"/>
            <a:ext cx="1722593" cy="926028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04E297-2C47-40A4-842B-FD18E4874900}" type="slidenum">
              <a:rPr lang="en-US" noProof="0" smtClean="0"/>
              <a:t>‹#›</a:t>
            </a:fld>
            <a:endParaRPr lang="en-US" noProof="0"/>
          </a:p>
        </p:txBody>
      </p:sp>
      <p:sp>
        <p:nvSpPr>
          <p:cNvPr id="2" name="Title 1"/>
          <p:cNvSpPr>
            <a:spLocks noGrp="1"/>
          </p:cNvSpPr>
          <p:nvPr userDrawn="1">
            <p:ph type="title"/>
          </p:nvPr>
        </p:nvSpPr>
        <p:spPr>
          <a:xfrm>
            <a:off x="8951262" y="2349925"/>
            <a:ext cx="2937576" cy="245644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AEF0598-4986-4C3D-A0BD-127B9AD43830}"/>
              </a:ext>
            </a:extLst>
          </p:cNvPr>
          <p:cNvSpPr/>
          <p:nvPr userDrawn="1"/>
        </p:nvSpPr>
        <p:spPr>
          <a:xfrm>
            <a:off x="0" y="-677"/>
            <a:ext cx="8592786" cy="68586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0A2B57-AC62-4574-AC7D-7953A169D2FB}" type="datetimeFigureOut">
              <a:rPr lang="en-US" noProof="0" smtClean="0"/>
              <a:t>1/10/2023</a:t>
            </a:fld>
            <a:endParaRPr lang="en-US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A4314920-E619-4EFC-ABED-C6607FFDCEFC}"/>
              </a:ext>
            </a:extLst>
          </p:cNvPr>
          <p:cNvCxnSpPr>
            <a:cxnSpLocks/>
          </p:cNvCxnSpPr>
          <p:nvPr userDrawn="1"/>
        </p:nvCxnSpPr>
        <p:spPr>
          <a:xfrm>
            <a:off x="8592786" y="-677"/>
            <a:ext cx="0" cy="6858677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Freeform 5">
            <a:extLst>
              <a:ext uri="{FF2B5EF4-FFF2-40B4-BE49-F238E27FC236}">
                <a16:creationId xmlns:a16="http://schemas.microsoft.com/office/drawing/2014/main" id="{1A7CEEF1-5681-4130-870F-528E3DBED1C2}"/>
              </a:ext>
            </a:extLst>
          </p:cNvPr>
          <p:cNvSpPr>
            <a:spLocks/>
          </p:cNvSpPr>
          <p:nvPr userDrawn="1"/>
        </p:nvSpPr>
        <p:spPr bwMode="auto">
          <a:xfrm>
            <a:off x="10582987" y="1893639"/>
            <a:ext cx="1060897" cy="708455"/>
          </a:xfrm>
          <a:custGeom>
            <a:avLst/>
            <a:gdLst>
              <a:gd name="T0" fmla="*/ 11 w 2063"/>
              <a:gd name="T1" fmla="*/ 735 h 1401"/>
              <a:gd name="T2" fmla="*/ 0 w 2063"/>
              <a:gd name="T3" fmla="*/ 650 h 1401"/>
              <a:gd name="T4" fmla="*/ 3 w 2063"/>
              <a:gd name="T5" fmla="*/ 570 h 1401"/>
              <a:gd name="T6" fmla="*/ 19 w 2063"/>
              <a:gd name="T7" fmla="*/ 493 h 1401"/>
              <a:gd name="T8" fmla="*/ 59 w 2063"/>
              <a:gd name="T9" fmla="*/ 389 h 1401"/>
              <a:gd name="T10" fmla="*/ 147 w 2063"/>
              <a:gd name="T11" fmla="*/ 264 h 1401"/>
              <a:gd name="T12" fmla="*/ 264 w 2063"/>
              <a:gd name="T13" fmla="*/ 162 h 1401"/>
              <a:gd name="T14" fmla="*/ 408 w 2063"/>
              <a:gd name="T15" fmla="*/ 82 h 1401"/>
              <a:gd name="T16" fmla="*/ 574 w 2063"/>
              <a:gd name="T17" fmla="*/ 29 h 1401"/>
              <a:gd name="T18" fmla="*/ 750 w 2063"/>
              <a:gd name="T19" fmla="*/ 2 h 1401"/>
              <a:gd name="T20" fmla="*/ 937 w 2063"/>
              <a:gd name="T21" fmla="*/ 2 h 1401"/>
              <a:gd name="T22" fmla="*/ 1134 w 2063"/>
              <a:gd name="T23" fmla="*/ 29 h 1401"/>
              <a:gd name="T24" fmla="*/ 1334 w 2063"/>
              <a:gd name="T25" fmla="*/ 82 h 1401"/>
              <a:gd name="T26" fmla="*/ 1529 w 2063"/>
              <a:gd name="T27" fmla="*/ 160 h 1401"/>
              <a:gd name="T28" fmla="*/ 1708 w 2063"/>
              <a:gd name="T29" fmla="*/ 258 h 1401"/>
              <a:gd name="T30" fmla="*/ 1860 w 2063"/>
              <a:gd name="T31" fmla="*/ 384 h 1401"/>
              <a:gd name="T32" fmla="*/ 1951 w 2063"/>
              <a:gd name="T33" fmla="*/ 490 h 1401"/>
              <a:gd name="T34" fmla="*/ 1999 w 2063"/>
              <a:gd name="T35" fmla="*/ 567 h 1401"/>
              <a:gd name="T36" fmla="*/ 2033 w 2063"/>
              <a:gd name="T37" fmla="*/ 653 h 1401"/>
              <a:gd name="T38" fmla="*/ 2057 w 2063"/>
              <a:gd name="T39" fmla="*/ 741 h 1401"/>
              <a:gd name="T40" fmla="*/ 2060 w 2063"/>
              <a:gd name="T41" fmla="*/ 834 h 1401"/>
              <a:gd name="T42" fmla="*/ 2047 w 2063"/>
              <a:gd name="T43" fmla="*/ 919 h 1401"/>
              <a:gd name="T44" fmla="*/ 2017 w 2063"/>
              <a:gd name="T45" fmla="*/ 999 h 1401"/>
              <a:gd name="T46" fmla="*/ 1977 w 2063"/>
              <a:gd name="T47" fmla="*/ 1068 h 1401"/>
              <a:gd name="T48" fmla="*/ 1897 w 2063"/>
              <a:gd name="T49" fmla="*/ 1156 h 1401"/>
              <a:gd name="T50" fmla="*/ 1758 w 2063"/>
              <a:gd name="T51" fmla="*/ 1250 h 1401"/>
              <a:gd name="T52" fmla="*/ 1598 w 2063"/>
              <a:gd name="T53" fmla="*/ 1316 h 1401"/>
              <a:gd name="T54" fmla="*/ 1428 w 2063"/>
              <a:gd name="T55" fmla="*/ 1362 h 1401"/>
              <a:gd name="T56" fmla="*/ 1257 w 2063"/>
              <a:gd name="T57" fmla="*/ 1388 h 1401"/>
              <a:gd name="T58" fmla="*/ 1105 w 2063"/>
              <a:gd name="T59" fmla="*/ 1399 h 1401"/>
              <a:gd name="T60" fmla="*/ 971 w 2063"/>
              <a:gd name="T61" fmla="*/ 1399 h 1401"/>
              <a:gd name="T62" fmla="*/ 827 w 2063"/>
              <a:gd name="T63" fmla="*/ 1383 h 1401"/>
              <a:gd name="T64" fmla="*/ 675 w 2063"/>
              <a:gd name="T65" fmla="*/ 1351 h 1401"/>
              <a:gd name="T66" fmla="*/ 520 w 2063"/>
              <a:gd name="T67" fmla="*/ 1298 h 1401"/>
              <a:gd name="T68" fmla="*/ 374 w 2063"/>
              <a:gd name="T69" fmla="*/ 1226 h 1401"/>
              <a:gd name="T70" fmla="*/ 240 w 2063"/>
              <a:gd name="T71" fmla="*/ 1130 h 1401"/>
              <a:gd name="T72" fmla="*/ 128 w 2063"/>
              <a:gd name="T73" fmla="*/ 1010 h 1401"/>
              <a:gd name="T74" fmla="*/ 48 w 2063"/>
              <a:gd name="T75" fmla="*/ 863 h 14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2063" h="1401">
                <a:moveTo>
                  <a:pt x="21" y="778"/>
                </a:moveTo>
                <a:lnTo>
                  <a:pt x="11" y="735"/>
                </a:lnTo>
                <a:lnTo>
                  <a:pt x="5" y="693"/>
                </a:lnTo>
                <a:lnTo>
                  <a:pt x="0" y="650"/>
                </a:lnTo>
                <a:lnTo>
                  <a:pt x="0" y="610"/>
                </a:lnTo>
                <a:lnTo>
                  <a:pt x="3" y="570"/>
                </a:lnTo>
                <a:lnTo>
                  <a:pt x="11" y="530"/>
                </a:lnTo>
                <a:lnTo>
                  <a:pt x="19" y="493"/>
                </a:lnTo>
                <a:lnTo>
                  <a:pt x="29" y="458"/>
                </a:lnTo>
                <a:lnTo>
                  <a:pt x="59" y="389"/>
                </a:lnTo>
                <a:lnTo>
                  <a:pt x="99" y="325"/>
                </a:lnTo>
                <a:lnTo>
                  <a:pt x="147" y="264"/>
                </a:lnTo>
                <a:lnTo>
                  <a:pt x="203" y="210"/>
                </a:lnTo>
                <a:lnTo>
                  <a:pt x="264" y="162"/>
                </a:lnTo>
                <a:lnTo>
                  <a:pt x="334" y="120"/>
                </a:lnTo>
                <a:lnTo>
                  <a:pt x="408" y="82"/>
                </a:lnTo>
                <a:lnTo>
                  <a:pt x="488" y="53"/>
                </a:lnTo>
                <a:lnTo>
                  <a:pt x="574" y="29"/>
                </a:lnTo>
                <a:lnTo>
                  <a:pt x="659" y="10"/>
                </a:lnTo>
                <a:lnTo>
                  <a:pt x="750" y="2"/>
                </a:lnTo>
                <a:lnTo>
                  <a:pt x="841" y="0"/>
                </a:lnTo>
                <a:lnTo>
                  <a:pt x="937" y="2"/>
                </a:lnTo>
                <a:lnTo>
                  <a:pt x="1033" y="13"/>
                </a:lnTo>
                <a:lnTo>
                  <a:pt x="1134" y="29"/>
                </a:lnTo>
                <a:lnTo>
                  <a:pt x="1233" y="53"/>
                </a:lnTo>
                <a:lnTo>
                  <a:pt x="1334" y="82"/>
                </a:lnTo>
                <a:lnTo>
                  <a:pt x="1433" y="117"/>
                </a:lnTo>
                <a:lnTo>
                  <a:pt x="1529" y="160"/>
                </a:lnTo>
                <a:lnTo>
                  <a:pt x="1622" y="205"/>
                </a:lnTo>
                <a:lnTo>
                  <a:pt x="1708" y="258"/>
                </a:lnTo>
                <a:lnTo>
                  <a:pt x="1788" y="317"/>
                </a:lnTo>
                <a:lnTo>
                  <a:pt x="1860" y="384"/>
                </a:lnTo>
                <a:lnTo>
                  <a:pt x="1924" y="453"/>
                </a:lnTo>
                <a:lnTo>
                  <a:pt x="1951" y="490"/>
                </a:lnTo>
                <a:lnTo>
                  <a:pt x="1977" y="527"/>
                </a:lnTo>
                <a:lnTo>
                  <a:pt x="1999" y="567"/>
                </a:lnTo>
                <a:lnTo>
                  <a:pt x="2017" y="610"/>
                </a:lnTo>
                <a:lnTo>
                  <a:pt x="2033" y="653"/>
                </a:lnTo>
                <a:lnTo>
                  <a:pt x="2047" y="695"/>
                </a:lnTo>
                <a:lnTo>
                  <a:pt x="2057" y="741"/>
                </a:lnTo>
                <a:lnTo>
                  <a:pt x="2063" y="786"/>
                </a:lnTo>
                <a:lnTo>
                  <a:pt x="2060" y="834"/>
                </a:lnTo>
                <a:lnTo>
                  <a:pt x="2055" y="879"/>
                </a:lnTo>
                <a:lnTo>
                  <a:pt x="2047" y="919"/>
                </a:lnTo>
                <a:lnTo>
                  <a:pt x="2033" y="962"/>
                </a:lnTo>
                <a:lnTo>
                  <a:pt x="2017" y="999"/>
                </a:lnTo>
                <a:lnTo>
                  <a:pt x="1999" y="1034"/>
                </a:lnTo>
                <a:lnTo>
                  <a:pt x="1977" y="1068"/>
                </a:lnTo>
                <a:lnTo>
                  <a:pt x="1953" y="1100"/>
                </a:lnTo>
                <a:lnTo>
                  <a:pt x="1897" y="1156"/>
                </a:lnTo>
                <a:lnTo>
                  <a:pt x="1830" y="1207"/>
                </a:lnTo>
                <a:lnTo>
                  <a:pt x="1758" y="1250"/>
                </a:lnTo>
                <a:lnTo>
                  <a:pt x="1681" y="1287"/>
                </a:lnTo>
                <a:lnTo>
                  <a:pt x="1598" y="1316"/>
                </a:lnTo>
                <a:lnTo>
                  <a:pt x="1513" y="1343"/>
                </a:lnTo>
                <a:lnTo>
                  <a:pt x="1428" y="1362"/>
                </a:lnTo>
                <a:lnTo>
                  <a:pt x="1342" y="1377"/>
                </a:lnTo>
                <a:lnTo>
                  <a:pt x="1257" y="1388"/>
                </a:lnTo>
                <a:lnTo>
                  <a:pt x="1179" y="1396"/>
                </a:lnTo>
                <a:lnTo>
                  <a:pt x="1105" y="1399"/>
                </a:lnTo>
                <a:lnTo>
                  <a:pt x="1035" y="1401"/>
                </a:lnTo>
                <a:lnTo>
                  <a:pt x="971" y="1399"/>
                </a:lnTo>
                <a:lnTo>
                  <a:pt x="899" y="1393"/>
                </a:lnTo>
                <a:lnTo>
                  <a:pt x="827" y="1383"/>
                </a:lnTo>
                <a:lnTo>
                  <a:pt x="750" y="1370"/>
                </a:lnTo>
                <a:lnTo>
                  <a:pt x="675" y="1351"/>
                </a:lnTo>
                <a:lnTo>
                  <a:pt x="598" y="1327"/>
                </a:lnTo>
                <a:lnTo>
                  <a:pt x="520" y="1298"/>
                </a:lnTo>
                <a:lnTo>
                  <a:pt x="446" y="1266"/>
                </a:lnTo>
                <a:lnTo>
                  <a:pt x="374" y="1226"/>
                </a:lnTo>
                <a:lnTo>
                  <a:pt x="304" y="1180"/>
                </a:lnTo>
                <a:lnTo>
                  <a:pt x="240" y="1130"/>
                </a:lnTo>
                <a:lnTo>
                  <a:pt x="181" y="1074"/>
                </a:lnTo>
                <a:lnTo>
                  <a:pt x="128" y="1010"/>
                </a:lnTo>
                <a:lnTo>
                  <a:pt x="85" y="940"/>
                </a:lnTo>
                <a:lnTo>
                  <a:pt x="48" y="863"/>
                </a:lnTo>
                <a:lnTo>
                  <a:pt x="21" y="778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noProof="0"/>
          </a:p>
        </p:txBody>
      </p:sp>
      <p:sp>
        <p:nvSpPr>
          <p:cNvPr id="23" name="Picture Placeholder 2">
            <a:extLst>
              <a:ext uri="{FF2B5EF4-FFF2-40B4-BE49-F238E27FC236}">
                <a16:creationId xmlns:a16="http://schemas.microsoft.com/office/drawing/2014/main" id="{D4EB48B4-8AD9-4F11-89AF-BD12EA58999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804672" y="813816"/>
            <a:ext cx="7498080" cy="4572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noProof="0"/>
              <a:t>Click icon to add picture</a:t>
            </a:r>
          </a:p>
        </p:txBody>
      </p:sp>
      <p:sp>
        <p:nvSpPr>
          <p:cNvPr id="24" name="Text Placeholder 3">
            <a:extLst>
              <a:ext uri="{FF2B5EF4-FFF2-40B4-BE49-F238E27FC236}">
                <a16:creationId xmlns:a16="http://schemas.microsoft.com/office/drawing/2014/main" id="{D31FDF18-13E5-4AD8-9512-81D8CF8715A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04671" y="5385816"/>
            <a:ext cx="7498080" cy="484632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3281688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0C895FDC-2C4F-4DDB-8BAF-F96F3F29E496}"/>
              </a:ext>
            </a:extLst>
          </p:cNvPr>
          <p:cNvGrpSpPr/>
          <p:nvPr userDrawn="1"/>
        </p:nvGrpSpPr>
        <p:grpSpPr>
          <a:xfrm>
            <a:off x="3975193" y="1"/>
            <a:ext cx="8918389" cy="6858000"/>
            <a:chOff x="-9741005" y="76962"/>
            <a:chExt cx="8918389" cy="7010413"/>
          </a:xfrm>
        </p:grpSpPr>
        <p:sp>
          <p:nvSpPr>
            <p:cNvPr id="19" name="Freeform 5">
              <a:extLst>
                <a:ext uri="{FF2B5EF4-FFF2-40B4-BE49-F238E27FC236}">
                  <a16:creationId xmlns:a16="http://schemas.microsoft.com/office/drawing/2014/main" id="{F6F62C76-F2A2-4C4A-A2CF-7478D192F41F}"/>
                </a:ext>
              </a:extLst>
            </p:cNvPr>
            <p:cNvSpPr/>
            <p:nvPr/>
          </p:nvSpPr>
          <p:spPr bwMode="auto">
            <a:xfrm flipH="1">
              <a:off x="-9741005" y="76962"/>
              <a:ext cx="6166080" cy="70104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2" name="Freeform 8">
              <a:extLst>
                <a:ext uri="{FF2B5EF4-FFF2-40B4-BE49-F238E27FC236}">
                  <a16:creationId xmlns:a16="http://schemas.microsoft.com/office/drawing/2014/main" id="{C2FEE6D6-C66B-46A2-9717-D94CD2EEC516}"/>
                </a:ext>
              </a:extLst>
            </p:cNvPr>
            <p:cNvSpPr/>
            <p:nvPr/>
          </p:nvSpPr>
          <p:spPr bwMode="auto">
            <a:xfrm flipH="1">
              <a:off x="-9147964" y="76962"/>
              <a:ext cx="5869560" cy="70104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5" name="Freeform 11">
              <a:extLst>
                <a:ext uri="{FF2B5EF4-FFF2-40B4-BE49-F238E27FC236}">
                  <a16:creationId xmlns:a16="http://schemas.microsoft.com/office/drawing/2014/main" id="{50F8CA4D-DFF0-446B-B60D-6C59383E60CB}"/>
                </a:ext>
              </a:extLst>
            </p:cNvPr>
            <p:cNvSpPr/>
            <p:nvPr/>
          </p:nvSpPr>
          <p:spPr bwMode="auto">
            <a:xfrm flipH="1">
              <a:off x="-8869187" y="76962"/>
              <a:ext cx="5780859" cy="70104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8" name="Freeform 14">
              <a:extLst>
                <a:ext uri="{FF2B5EF4-FFF2-40B4-BE49-F238E27FC236}">
                  <a16:creationId xmlns:a16="http://schemas.microsoft.com/office/drawing/2014/main" id="{FE92DF35-F9F7-40F5-989F-13D90C622383}"/>
                </a:ext>
              </a:extLst>
            </p:cNvPr>
            <p:cNvSpPr/>
            <p:nvPr/>
          </p:nvSpPr>
          <p:spPr bwMode="auto">
            <a:xfrm flipH="1">
              <a:off x="-8268545" y="76962"/>
              <a:ext cx="5180216" cy="70104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0" name="Freeform 16">
              <a:extLst>
                <a:ext uri="{FF2B5EF4-FFF2-40B4-BE49-F238E27FC236}">
                  <a16:creationId xmlns:a16="http://schemas.microsoft.com/office/drawing/2014/main" id="{59DC02A7-D065-41E9-BB83-3E6B87C8FCDA}"/>
                </a:ext>
              </a:extLst>
            </p:cNvPr>
            <p:cNvSpPr/>
            <p:nvPr/>
          </p:nvSpPr>
          <p:spPr bwMode="auto">
            <a:xfrm flipH="1">
              <a:off x="-8065797" y="76962"/>
              <a:ext cx="5157408" cy="70104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2" name="Freeform 18">
              <a:extLst>
                <a:ext uri="{FF2B5EF4-FFF2-40B4-BE49-F238E27FC236}">
                  <a16:creationId xmlns:a16="http://schemas.microsoft.com/office/drawing/2014/main" id="{B956E204-209F-4483-A2D7-FDD5857C793A}"/>
                </a:ext>
              </a:extLst>
            </p:cNvPr>
            <p:cNvSpPr/>
            <p:nvPr/>
          </p:nvSpPr>
          <p:spPr bwMode="auto">
            <a:xfrm flipH="1">
              <a:off x="-7723660" y="76962"/>
              <a:ext cx="5461530" cy="70104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4" name="Freeform 20">
              <a:extLst>
                <a:ext uri="{FF2B5EF4-FFF2-40B4-BE49-F238E27FC236}">
                  <a16:creationId xmlns:a16="http://schemas.microsoft.com/office/drawing/2014/main" id="{63C141C1-7D94-41BC-9125-3049CE0F4262}"/>
                </a:ext>
              </a:extLst>
            </p:cNvPr>
            <p:cNvSpPr/>
            <p:nvPr/>
          </p:nvSpPr>
          <p:spPr bwMode="auto">
            <a:xfrm flipH="1">
              <a:off x="-6783414" y="76962"/>
              <a:ext cx="4338811" cy="70104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5" name="Freeform 21">
              <a:extLst>
                <a:ext uri="{FF2B5EF4-FFF2-40B4-BE49-F238E27FC236}">
                  <a16:creationId xmlns:a16="http://schemas.microsoft.com/office/drawing/2014/main" id="{DF161C9E-F9BD-426C-AC90-44428E88D146}"/>
                </a:ext>
              </a:extLst>
            </p:cNvPr>
            <p:cNvSpPr/>
            <p:nvPr/>
          </p:nvSpPr>
          <p:spPr bwMode="auto">
            <a:xfrm flipH="1">
              <a:off x="-6608545" y="76962"/>
              <a:ext cx="4701225" cy="70104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6" name="Freeform 22">
              <a:extLst>
                <a:ext uri="{FF2B5EF4-FFF2-40B4-BE49-F238E27FC236}">
                  <a16:creationId xmlns:a16="http://schemas.microsoft.com/office/drawing/2014/main" id="{5F6A9DD0-9049-4E35-AB52-2295FAD07BE0}"/>
                </a:ext>
              </a:extLst>
            </p:cNvPr>
            <p:cNvSpPr/>
            <p:nvPr userDrawn="1"/>
          </p:nvSpPr>
          <p:spPr bwMode="auto">
            <a:xfrm flipH="1">
              <a:off x="-4659626" y="76962"/>
              <a:ext cx="3837010" cy="70104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7" name="Freeform 23">
              <a:extLst>
                <a:ext uri="{FF2B5EF4-FFF2-40B4-BE49-F238E27FC236}">
                  <a16:creationId xmlns:a16="http://schemas.microsoft.com/office/drawing/2014/main" id="{844EE558-A987-4D5F-9409-50DA793C924A}"/>
                </a:ext>
              </a:extLst>
            </p:cNvPr>
            <p:cNvSpPr/>
            <p:nvPr userDrawn="1"/>
          </p:nvSpPr>
          <p:spPr bwMode="auto">
            <a:xfrm flipH="1">
              <a:off x="-4340299" y="86719"/>
              <a:ext cx="2828337" cy="3276730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9" name="Freeform 25">
              <a:extLst>
                <a:ext uri="{FF2B5EF4-FFF2-40B4-BE49-F238E27FC236}">
                  <a16:creationId xmlns:a16="http://schemas.microsoft.com/office/drawing/2014/main" id="{BA0CA8CE-37BE-4004-9F24-18C47C58A73A}"/>
                </a:ext>
              </a:extLst>
            </p:cNvPr>
            <p:cNvSpPr/>
            <p:nvPr userDrawn="1"/>
          </p:nvSpPr>
          <p:spPr bwMode="auto">
            <a:xfrm flipH="1">
              <a:off x="-4005764" y="76962"/>
              <a:ext cx="2493803" cy="2283141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sp>
        <p:nvSpPr>
          <p:cNvPr id="11" name="Freeform 5">
            <a:extLst>
              <a:ext uri="{FF2B5EF4-FFF2-40B4-BE49-F238E27FC236}">
                <a16:creationId xmlns:a16="http://schemas.microsoft.com/office/drawing/2014/main" id="{36060E0F-19CE-4CEB-BA56-3FDAE5648A59}"/>
              </a:ext>
            </a:extLst>
          </p:cNvPr>
          <p:cNvSpPr>
            <a:spLocks/>
          </p:cNvSpPr>
          <p:nvPr userDrawn="1"/>
        </p:nvSpPr>
        <p:spPr bwMode="auto">
          <a:xfrm>
            <a:off x="8733805" y="2029597"/>
            <a:ext cx="3372491" cy="2997562"/>
          </a:xfrm>
          <a:custGeom>
            <a:avLst/>
            <a:gdLst>
              <a:gd name="T0" fmla="*/ 11 w 2063"/>
              <a:gd name="T1" fmla="*/ 735 h 1401"/>
              <a:gd name="T2" fmla="*/ 0 w 2063"/>
              <a:gd name="T3" fmla="*/ 650 h 1401"/>
              <a:gd name="T4" fmla="*/ 3 w 2063"/>
              <a:gd name="T5" fmla="*/ 570 h 1401"/>
              <a:gd name="T6" fmla="*/ 19 w 2063"/>
              <a:gd name="T7" fmla="*/ 493 h 1401"/>
              <a:gd name="T8" fmla="*/ 59 w 2063"/>
              <a:gd name="T9" fmla="*/ 389 h 1401"/>
              <a:gd name="T10" fmla="*/ 147 w 2063"/>
              <a:gd name="T11" fmla="*/ 264 h 1401"/>
              <a:gd name="T12" fmla="*/ 264 w 2063"/>
              <a:gd name="T13" fmla="*/ 162 h 1401"/>
              <a:gd name="T14" fmla="*/ 408 w 2063"/>
              <a:gd name="T15" fmla="*/ 82 h 1401"/>
              <a:gd name="T16" fmla="*/ 574 w 2063"/>
              <a:gd name="T17" fmla="*/ 29 h 1401"/>
              <a:gd name="T18" fmla="*/ 750 w 2063"/>
              <a:gd name="T19" fmla="*/ 2 h 1401"/>
              <a:gd name="T20" fmla="*/ 937 w 2063"/>
              <a:gd name="T21" fmla="*/ 2 h 1401"/>
              <a:gd name="T22" fmla="*/ 1134 w 2063"/>
              <a:gd name="T23" fmla="*/ 29 h 1401"/>
              <a:gd name="T24" fmla="*/ 1334 w 2063"/>
              <a:gd name="T25" fmla="*/ 82 h 1401"/>
              <a:gd name="T26" fmla="*/ 1529 w 2063"/>
              <a:gd name="T27" fmla="*/ 160 h 1401"/>
              <a:gd name="T28" fmla="*/ 1708 w 2063"/>
              <a:gd name="T29" fmla="*/ 258 h 1401"/>
              <a:gd name="T30" fmla="*/ 1860 w 2063"/>
              <a:gd name="T31" fmla="*/ 384 h 1401"/>
              <a:gd name="T32" fmla="*/ 1951 w 2063"/>
              <a:gd name="T33" fmla="*/ 490 h 1401"/>
              <a:gd name="T34" fmla="*/ 1999 w 2063"/>
              <a:gd name="T35" fmla="*/ 567 h 1401"/>
              <a:gd name="T36" fmla="*/ 2033 w 2063"/>
              <a:gd name="T37" fmla="*/ 653 h 1401"/>
              <a:gd name="T38" fmla="*/ 2057 w 2063"/>
              <a:gd name="T39" fmla="*/ 741 h 1401"/>
              <a:gd name="T40" fmla="*/ 2060 w 2063"/>
              <a:gd name="T41" fmla="*/ 834 h 1401"/>
              <a:gd name="T42" fmla="*/ 2047 w 2063"/>
              <a:gd name="T43" fmla="*/ 919 h 1401"/>
              <a:gd name="T44" fmla="*/ 2017 w 2063"/>
              <a:gd name="T45" fmla="*/ 999 h 1401"/>
              <a:gd name="T46" fmla="*/ 1977 w 2063"/>
              <a:gd name="T47" fmla="*/ 1068 h 1401"/>
              <a:gd name="T48" fmla="*/ 1897 w 2063"/>
              <a:gd name="T49" fmla="*/ 1156 h 1401"/>
              <a:gd name="T50" fmla="*/ 1758 w 2063"/>
              <a:gd name="T51" fmla="*/ 1250 h 1401"/>
              <a:gd name="T52" fmla="*/ 1598 w 2063"/>
              <a:gd name="T53" fmla="*/ 1316 h 1401"/>
              <a:gd name="T54" fmla="*/ 1428 w 2063"/>
              <a:gd name="T55" fmla="*/ 1362 h 1401"/>
              <a:gd name="T56" fmla="*/ 1257 w 2063"/>
              <a:gd name="T57" fmla="*/ 1388 h 1401"/>
              <a:gd name="T58" fmla="*/ 1105 w 2063"/>
              <a:gd name="T59" fmla="*/ 1399 h 1401"/>
              <a:gd name="T60" fmla="*/ 971 w 2063"/>
              <a:gd name="T61" fmla="*/ 1399 h 1401"/>
              <a:gd name="T62" fmla="*/ 827 w 2063"/>
              <a:gd name="T63" fmla="*/ 1383 h 1401"/>
              <a:gd name="T64" fmla="*/ 675 w 2063"/>
              <a:gd name="T65" fmla="*/ 1351 h 1401"/>
              <a:gd name="T66" fmla="*/ 520 w 2063"/>
              <a:gd name="T67" fmla="*/ 1298 h 1401"/>
              <a:gd name="T68" fmla="*/ 374 w 2063"/>
              <a:gd name="T69" fmla="*/ 1226 h 1401"/>
              <a:gd name="T70" fmla="*/ 240 w 2063"/>
              <a:gd name="T71" fmla="*/ 1130 h 1401"/>
              <a:gd name="T72" fmla="*/ 128 w 2063"/>
              <a:gd name="T73" fmla="*/ 1010 h 1401"/>
              <a:gd name="T74" fmla="*/ 48 w 2063"/>
              <a:gd name="T75" fmla="*/ 863 h 14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2063" h="1401">
                <a:moveTo>
                  <a:pt x="21" y="778"/>
                </a:moveTo>
                <a:lnTo>
                  <a:pt x="11" y="735"/>
                </a:lnTo>
                <a:lnTo>
                  <a:pt x="5" y="693"/>
                </a:lnTo>
                <a:lnTo>
                  <a:pt x="0" y="650"/>
                </a:lnTo>
                <a:lnTo>
                  <a:pt x="0" y="610"/>
                </a:lnTo>
                <a:lnTo>
                  <a:pt x="3" y="570"/>
                </a:lnTo>
                <a:lnTo>
                  <a:pt x="11" y="530"/>
                </a:lnTo>
                <a:lnTo>
                  <a:pt x="19" y="493"/>
                </a:lnTo>
                <a:lnTo>
                  <a:pt x="29" y="458"/>
                </a:lnTo>
                <a:lnTo>
                  <a:pt x="59" y="389"/>
                </a:lnTo>
                <a:lnTo>
                  <a:pt x="99" y="325"/>
                </a:lnTo>
                <a:lnTo>
                  <a:pt x="147" y="264"/>
                </a:lnTo>
                <a:lnTo>
                  <a:pt x="203" y="210"/>
                </a:lnTo>
                <a:lnTo>
                  <a:pt x="264" y="162"/>
                </a:lnTo>
                <a:lnTo>
                  <a:pt x="334" y="120"/>
                </a:lnTo>
                <a:lnTo>
                  <a:pt x="408" y="82"/>
                </a:lnTo>
                <a:lnTo>
                  <a:pt x="488" y="53"/>
                </a:lnTo>
                <a:lnTo>
                  <a:pt x="574" y="29"/>
                </a:lnTo>
                <a:lnTo>
                  <a:pt x="659" y="10"/>
                </a:lnTo>
                <a:lnTo>
                  <a:pt x="750" y="2"/>
                </a:lnTo>
                <a:lnTo>
                  <a:pt x="841" y="0"/>
                </a:lnTo>
                <a:lnTo>
                  <a:pt x="937" y="2"/>
                </a:lnTo>
                <a:lnTo>
                  <a:pt x="1033" y="13"/>
                </a:lnTo>
                <a:lnTo>
                  <a:pt x="1134" y="29"/>
                </a:lnTo>
                <a:lnTo>
                  <a:pt x="1233" y="53"/>
                </a:lnTo>
                <a:lnTo>
                  <a:pt x="1334" y="82"/>
                </a:lnTo>
                <a:lnTo>
                  <a:pt x="1433" y="117"/>
                </a:lnTo>
                <a:lnTo>
                  <a:pt x="1529" y="160"/>
                </a:lnTo>
                <a:lnTo>
                  <a:pt x="1622" y="205"/>
                </a:lnTo>
                <a:lnTo>
                  <a:pt x="1708" y="258"/>
                </a:lnTo>
                <a:lnTo>
                  <a:pt x="1788" y="317"/>
                </a:lnTo>
                <a:lnTo>
                  <a:pt x="1860" y="384"/>
                </a:lnTo>
                <a:lnTo>
                  <a:pt x="1924" y="453"/>
                </a:lnTo>
                <a:lnTo>
                  <a:pt x="1951" y="490"/>
                </a:lnTo>
                <a:lnTo>
                  <a:pt x="1977" y="527"/>
                </a:lnTo>
                <a:lnTo>
                  <a:pt x="1999" y="567"/>
                </a:lnTo>
                <a:lnTo>
                  <a:pt x="2017" y="610"/>
                </a:lnTo>
                <a:lnTo>
                  <a:pt x="2033" y="653"/>
                </a:lnTo>
                <a:lnTo>
                  <a:pt x="2047" y="695"/>
                </a:lnTo>
                <a:lnTo>
                  <a:pt x="2057" y="741"/>
                </a:lnTo>
                <a:lnTo>
                  <a:pt x="2063" y="786"/>
                </a:lnTo>
                <a:lnTo>
                  <a:pt x="2060" y="834"/>
                </a:lnTo>
                <a:lnTo>
                  <a:pt x="2055" y="879"/>
                </a:lnTo>
                <a:lnTo>
                  <a:pt x="2047" y="919"/>
                </a:lnTo>
                <a:lnTo>
                  <a:pt x="2033" y="962"/>
                </a:lnTo>
                <a:lnTo>
                  <a:pt x="2017" y="999"/>
                </a:lnTo>
                <a:lnTo>
                  <a:pt x="1999" y="1034"/>
                </a:lnTo>
                <a:lnTo>
                  <a:pt x="1977" y="1068"/>
                </a:lnTo>
                <a:lnTo>
                  <a:pt x="1953" y="1100"/>
                </a:lnTo>
                <a:lnTo>
                  <a:pt x="1897" y="1156"/>
                </a:lnTo>
                <a:lnTo>
                  <a:pt x="1830" y="1207"/>
                </a:lnTo>
                <a:lnTo>
                  <a:pt x="1758" y="1250"/>
                </a:lnTo>
                <a:lnTo>
                  <a:pt x="1681" y="1287"/>
                </a:lnTo>
                <a:lnTo>
                  <a:pt x="1598" y="1316"/>
                </a:lnTo>
                <a:lnTo>
                  <a:pt x="1513" y="1343"/>
                </a:lnTo>
                <a:lnTo>
                  <a:pt x="1428" y="1362"/>
                </a:lnTo>
                <a:lnTo>
                  <a:pt x="1342" y="1377"/>
                </a:lnTo>
                <a:lnTo>
                  <a:pt x="1257" y="1388"/>
                </a:lnTo>
                <a:lnTo>
                  <a:pt x="1179" y="1396"/>
                </a:lnTo>
                <a:lnTo>
                  <a:pt x="1105" y="1399"/>
                </a:lnTo>
                <a:lnTo>
                  <a:pt x="1035" y="1401"/>
                </a:lnTo>
                <a:lnTo>
                  <a:pt x="971" y="1399"/>
                </a:lnTo>
                <a:lnTo>
                  <a:pt x="899" y="1393"/>
                </a:lnTo>
                <a:lnTo>
                  <a:pt x="827" y="1383"/>
                </a:lnTo>
                <a:lnTo>
                  <a:pt x="750" y="1370"/>
                </a:lnTo>
                <a:lnTo>
                  <a:pt x="675" y="1351"/>
                </a:lnTo>
                <a:lnTo>
                  <a:pt x="598" y="1327"/>
                </a:lnTo>
                <a:lnTo>
                  <a:pt x="520" y="1298"/>
                </a:lnTo>
                <a:lnTo>
                  <a:pt x="446" y="1266"/>
                </a:lnTo>
                <a:lnTo>
                  <a:pt x="374" y="1226"/>
                </a:lnTo>
                <a:lnTo>
                  <a:pt x="304" y="1180"/>
                </a:lnTo>
                <a:lnTo>
                  <a:pt x="240" y="1130"/>
                </a:lnTo>
                <a:lnTo>
                  <a:pt x="181" y="1074"/>
                </a:lnTo>
                <a:lnTo>
                  <a:pt x="128" y="1010"/>
                </a:lnTo>
                <a:lnTo>
                  <a:pt x="85" y="940"/>
                </a:lnTo>
                <a:lnTo>
                  <a:pt x="48" y="863"/>
                </a:lnTo>
                <a:lnTo>
                  <a:pt x="21" y="77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noProof="0"/>
          </a:p>
        </p:txBody>
      </p:sp>
      <p:sp>
        <p:nvSpPr>
          <p:cNvPr id="16" name="Isosceles Triangle 15">
            <a:extLst>
              <a:ext uri="{FF2B5EF4-FFF2-40B4-BE49-F238E27FC236}">
                <a16:creationId xmlns:a16="http://schemas.microsoft.com/office/drawing/2014/main" id="{E50B9CD5-BF82-4FA5-965C-3A2910331D2B}"/>
              </a:ext>
            </a:extLst>
          </p:cNvPr>
          <p:cNvSpPr/>
          <p:nvPr userDrawn="1"/>
        </p:nvSpPr>
        <p:spPr>
          <a:xfrm rot="10800000">
            <a:off x="9539001" y="4459774"/>
            <a:ext cx="1722593" cy="926028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04E297-2C47-40A4-842B-FD18E4874900}" type="slidenum">
              <a:rPr lang="en-US" noProof="0" smtClean="0"/>
              <a:t>‹#›</a:t>
            </a:fld>
            <a:endParaRPr lang="en-US" noProof="0"/>
          </a:p>
        </p:txBody>
      </p:sp>
      <p:sp>
        <p:nvSpPr>
          <p:cNvPr id="2" name="Title 1"/>
          <p:cNvSpPr>
            <a:spLocks noGrp="1"/>
          </p:cNvSpPr>
          <p:nvPr userDrawn="1">
            <p:ph type="title"/>
          </p:nvPr>
        </p:nvSpPr>
        <p:spPr>
          <a:xfrm>
            <a:off x="8951262" y="2349925"/>
            <a:ext cx="2937576" cy="245644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AEF0598-4986-4C3D-A0BD-127B9AD43830}"/>
              </a:ext>
            </a:extLst>
          </p:cNvPr>
          <p:cNvSpPr/>
          <p:nvPr userDrawn="1"/>
        </p:nvSpPr>
        <p:spPr>
          <a:xfrm>
            <a:off x="0" y="-677"/>
            <a:ext cx="8592786" cy="68586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0A2B57-AC62-4574-AC7D-7953A169D2FB}" type="datetimeFigureOut">
              <a:rPr lang="en-US" noProof="0" smtClean="0"/>
              <a:t>1/10/2023</a:t>
            </a:fld>
            <a:endParaRPr lang="en-US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A4314920-E619-4EFC-ABED-C6607FFDCEFC}"/>
              </a:ext>
            </a:extLst>
          </p:cNvPr>
          <p:cNvCxnSpPr>
            <a:cxnSpLocks/>
          </p:cNvCxnSpPr>
          <p:nvPr userDrawn="1"/>
        </p:nvCxnSpPr>
        <p:spPr>
          <a:xfrm>
            <a:off x="8592786" y="-677"/>
            <a:ext cx="0" cy="6858677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Freeform 5">
            <a:extLst>
              <a:ext uri="{FF2B5EF4-FFF2-40B4-BE49-F238E27FC236}">
                <a16:creationId xmlns:a16="http://schemas.microsoft.com/office/drawing/2014/main" id="{1A7CEEF1-5681-4130-870F-528E3DBED1C2}"/>
              </a:ext>
            </a:extLst>
          </p:cNvPr>
          <p:cNvSpPr>
            <a:spLocks/>
          </p:cNvSpPr>
          <p:nvPr userDrawn="1"/>
        </p:nvSpPr>
        <p:spPr bwMode="auto">
          <a:xfrm>
            <a:off x="10582987" y="1893639"/>
            <a:ext cx="1060897" cy="708455"/>
          </a:xfrm>
          <a:custGeom>
            <a:avLst/>
            <a:gdLst>
              <a:gd name="T0" fmla="*/ 11 w 2063"/>
              <a:gd name="T1" fmla="*/ 735 h 1401"/>
              <a:gd name="T2" fmla="*/ 0 w 2063"/>
              <a:gd name="T3" fmla="*/ 650 h 1401"/>
              <a:gd name="T4" fmla="*/ 3 w 2063"/>
              <a:gd name="T5" fmla="*/ 570 h 1401"/>
              <a:gd name="T6" fmla="*/ 19 w 2063"/>
              <a:gd name="T7" fmla="*/ 493 h 1401"/>
              <a:gd name="T8" fmla="*/ 59 w 2063"/>
              <a:gd name="T9" fmla="*/ 389 h 1401"/>
              <a:gd name="T10" fmla="*/ 147 w 2063"/>
              <a:gd name="T11" fmla="*/ 264 h 1401"/>
              <a:gd name="T12" fmla="*/ 264 w 2063"/>
              <a:gd name="T13" fmla="*/ 162 h 1401"/>
              <a:gd name="T14" fmla="*/ 408 w 2063"/>
              <a:gd name="T15" fmla="*/ 82 h 1401"/>
              <a:gd name="T16" fmla="*/ 574 w 2063"/>
              <a:gd name="T17" fmla="*/ 29 h 1401"/>
              <a:gd name="T18" fmla="*/ 750 w 2063"/>
              <a:gd name="T19" fmla="*/ 2 h 1401"/>
              <a:gd name="T20" fmla="*/ 937 w 2063"/>
              <a:gd name="T21" fmla="*/ 2 h 1401"/>
              <a:gd name="T22" fmla="*/ 1134 w 2063"/>
              <a:gd name="T23" fmla="*/ 29 h 1401"/>
              <a:gd name="T24" fmla="*/ 1334 w 2063"/>
              <a:gd name="T25" fmla="*/ 82 h 1401"/>
              <a:gd name="T26" fmla="*/ 1529 w 2063"/>
              <a:gd name="T27" fmla="*/ 160 h 1401"/>
              <a:gd name="T28" fmla="*/ 1708 w 2063"/>
              <a:gd name="T29" fmla="*/ 258 h 1401"/>
              <a:gd name="T30" fmla="*/ 1860 w 2063"/>
              <a:gd name="T31" fmla="*/ 384 h 1401"/>
              <a:gd name="T32" fmla="*/ 1951 w 2063"/>
              <a:gd name="T33" fmla="*/ 490 h 1401"/>
              <a:gd name="T34" fmla="*/ 1999 w 2063"/>
              <a:gd name="T35" fmla="*/ 567 h 1401"/>
              <a:gd name="T36" fmla="*/ 2033 w 2063"/>
              <a:gd name="T37" fmla="*/ 653 h 1401"/>
              <a:gd name="T38" fmla="*/ 2057 w 2063"/>
              <a:gd name="T39" fmla="*/ 741 h 1401"/>
              <a:gd name="T40" fmla="*/ 2060 w 2063"/>
              <a:gd name="T41" fmla="*/ 834 h 1401"/>
              <a:gd name="T42" fmla="*/ 2047 w 2063"/>
              <a:gd name="T43" fmla="*/ 919 h 1401"/>
              <a:gd name="T44" fmla="*/ 2017 w 2063"/>
              <a:gd name="T45" fmla="*/ 999 h 1401"/>
              <a:gd name="T46" fmla="*/ 1977 w 2063"/>
              <a:gd name="T47" fmla="*/ 1068 h 1401"/>
              <a:gd name="T48" fmla="*/ 1897 w 2063"/>
              <a:gd name="T49" fmla="*/ 1156 h 1401"/>
              <a:gd name="T50" fmla="*/ 1758 w 2063"/>
              <a:gd name="T51" fmla="*/ 1250 h 1401"/>
              <a:gd name="T52" fmla="*/ 1598 w 2063"/>
              <a:gd name="T53" fmla="*/ 1316 h 1401"/>
              <a:gd name="T54" fmla="*/ 1428 w 2063"/>
              <a:gd name="T55" fmla="*/ 1362 h 1401"/>
              <a:gd name="T56" fmla="*/ 1257 w 2063"/>
              <a:gd name="T57" fmla="*/ 1388 h 1401"/>
              <a:gd name="T58" fmla="*/ 1105 w 2063"/>
              <a:gd name="T59" fmla="*/ 1399 h 1401"/>
              <a:gd name="T60" fmla="*/ 971 w 2063"/>
              <a:gd name="T61" fmla="*/ 1399 h 1401"/>
              <a:gd name="T62" fmla="*/ 827 w 2063"/>
              <a:gd name="T63" fmla="*/ 1383 h 1401"/>
              <a:gd name="T64" fmla="*/ 675 w 2063"/>
              <a:gd name="T65" fmla="*/ 1351 h 1401"/>
              <a:gd name="T66" fmla="*/ 520 w 2063"/>
              <a:gd name="T67" fmla="*/ 1298 h 1401"/>
              <a:gd name="T68" fmla="*/ 374 w 2063"/>
              <a:gd name="T69" fmla="*/ 1226 h 1401"/>
              <a:gd name="T70" fmla="*/ 240 w 2063"/>
              <a:gd name="T71" fmla="*/ 1130 h 1401"/>
              <a:gd name="T72" fmla="*/ 128 w 2063"/>
              <a:gd name="T73" fmla="*/ 1010 h 1401"/>
              <a:gd name="T74" fmla="*/ 48 w 2063"/>
              <a:gd name="T75" fmla="*/ 863 h 14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2063" h="1401">
                <a:moveTo>
                  <a:pt x="21" y="778"/>
                </a:moveTo>
                <a:lnTo>
                  <a:pt x="11" y="735"/>
                </a:lnTo>
                <a:lnTo>
                  <a:pt x="5" y="693"/>
                </a:lnTo>
                <a:lnTo>
                  <a:pt x="0" y="650"/>
                </a:lnTo>
                <a:lnTo>
                  <a:pt x="0" y="610"/>
                </a:lnTo>
                <a:lnTo>
                  <a:pt x="3" y="570"/>
                </a:lnTo>
                <a:lnTo>
                  <a:pt x="11" y="530"/>
                </a:lnTo>
                <a:lnTo>
                  <a:pt x="19" y="493"/>
                </a:lnTo>
                <a:lnTo>
                  <a:pt x="29" y="458"/>
                </a:lnTo>
                <a:lnTo>
                  <a:pt x="59" y="389"/>
                </a:lnTo>
                <a:lnTo>
                  <a:pt x="99" y="325"/>
                </a:lnTo>
                <a:lnTo>
                  <a:pt x="147" y="264"/>
                </a:lnTo>
                <a:lnTo>
                  <a:pt x="203" y="210"/>
                </a:lnTo>
                <a:lnTo>
                  <a:pt x="264" y="162"/>
                </a:lnTo>
                <a:lnTo>
                  <a:pt x="334" y="120"/>
                </a:lnTo>
                <a:lnTo>
                  <a:pt x="408" y="82"/>
                </a:lnTo>
                <a:lnTo>
                  <a:pt x="488" y="53"/>
                </a:lnTo>
                <a:lnTo>
                  <a:pt x="574" y="29"/>
                </a:lnTo>
                <a:lnTo>
                  <a:pt x="659" y="10"/>
                </a:lnTo>
                <a:lnTo>
                  <a:pt x="750" y="2"/>
                </a:lnTo>
                <a:lnTo>
                  <a:pt x="841" y="0"/>
                </a:lnTo>
                <a:lnTo>
                  <a:pt x="937" y="2"/>
                </a:lnTo>
                <a:lnTo>
                  <a:pt x="1033" y="13"/>
                </a:lnTo>
                <a:lnTo>
                  <a:pt x="1134" y="29"/>
                </a:lnTo>
                <a:lnTo>
                  <a:pt x="1233" y="53"/>
                </a:lnTo>
                <a:lnTo>
                  <a:pt x="1334" y="82"/>
                </a:lnTo>
                <a:lnTo>
                  <a:pt x="1433" y="117"/>
                </a:lnTo>
                <a:lnTo>
                  <a:pt x="1529" y="160"/>
                </a:lnTo>
                <a:lnTo>
                  <a:pt x="1622" y="205"/>
                </a:lnTo>
                <a:lnTo>
                  <a:pt x="1708" y="258"/>
                </a:lnTo>
                <a:lnTo>
                  <a:pt x="1788" y="317"/>
                </a:lnTo>
                <a:lnTo>
                  <a:pt x="1860" y="384"/>
                </a:lnTo>
                <a:lnTo>
                  <a:pt x="1924" y="453"/>
                </a:lnTo>
                <a:lnTo>
                  <a:pt x="1951" y="490"/>
                </a:lnTo>
                <a:lnTo>
                  <a:pt x="1977" y="527"/>
                </a:lnTo>
                <a:lnTo>
                  <a:pt x="1999" y="567"/>
                </a:lnTo>
                <a:lnTo>
                  <a:pt x="2017" y="610"/>
                </a:lnTo>
                <a:lnTo>
                  <a:pt x="2033" y="653"/>
                </a:lnTo>
                <a:lnTo>
                  <a:pt x="2047" y="695"/>
                </a:lnTo>
                <a:lnTo>
                  <a:pt x="2057" y="741"/>
                </a:lnTo>
                <a:lnTo>
                  <a:pt x="2063" y="786"/>
                </a:lnTo>
                <a:lnTo>
                  <a:pt x="2060" y="834"/>
                </a:lnTo>
                <a:lnTo>
                  <a:pt x="2055" y="879"/>
                </a:lnTo>
                <a:lnTo>
                  <a:pt x="2047" y="919"/>
                </a:lnTo>
                <a:lnTo>
                  <a:pt x="2033" y="962"/>
                </a:lnTo>
                <a:lnTo>
                  <a:pt x="2017" y="999"/>
                </a:lnTo>
                <a:lnTo>
                  <a:pt x="1999" y="1034"/>
                </a:lnTo>
                <a:lnTo>
                  <a:pt x="1977" y="1068"/>
                </a:lnTo>
                <a:lnTo>
                  <a:pt x="1953" y="1100"/>
                </a:lnTo>
                <a:lnTo>
                  <a:pt x="1897" y="1156"/>
                </a:lnTo>
                <a:lnTo>
                  <a:pt x="1830" y="1207"/>
                </a:lnTo>
                <a:lnTo>
                  <a:pt x="1758" y="1250"/>
                </a:lnTo>
                <a:lnTo>
                  <a:pt x="1681" y="1287"/>
                </a:lnTo>
                <a:lnTo>
                  <a:pt x="1598" y="1316"/>
                </a:lnTo>
                <a:lnTo>
                  <a:pt x="1513" y="1343"/>
                </a:lnTo>
                <a:lnTo>
                  <a:pt x="1428" y="1362"/>
                </a:lnTo>
                <a:lnTo>
                  <a:pt x="1342" y="1377"/>
                </a:lnTo>
                <a:lnTo>
                  <a:pt x="1257" y="1388"/>
                </a:lnTo>
                <a:lnTo>
                  <a:pt x="1179" y="1396"/>
                </a:lnTo>
                <a:lnTo>
                  <a:pt x="1105" y="1399"/>
                </a:lnTo>
                <a:lnTo>
                  <a:pt x="1035" y="1401"/>
                </a:lnTo>
                <a:lnTo>
                  <a:pt x="971" y="1399"/>
                </a:lnTo>
                <a:lnTo>
                  <a:pt x="899" y="1393"/>
                </a:lnTo>
                <a:lnTo>
                  <a:pt x="827" y="1383"/>
                </a:lnTo>
                <a:lnTo>
                  <a:pt x="750" y="1370"/>
                </a:lnTo>
                <a:lnTo>
                  <a:pt x="675" y="1351"/>
                </a:lnTo>
                <a:lnTo>
                  <a:pt x="598" y="1327"/>
                </a:lnTo>
                <a:lnTo>
                  <a:pt x="520" y="1298"/>
                </a:lnTo>
                <a:lnTo>
                  <a:pt x="446" y="1266"/>
                </a:lnTo>
                <a:lnTo>
                  <a:pt x="374" y="1226"/>
                </a:lnTo>
                <a:lnTo>
                  <a:pt x="304" y="1180"/>
                </a:lnTo>
                <a:lnTo>
                  <a:pt x="240" y="1130"/>
                </a:lnTo>
                <a:lnTo>
                  <a:pt x="181" y="1074"/>
                </a:lnTo>
                <a:lnTo>
                  <a:pt x="128" y="1010"/>
                </a:lnTo>
                <a:lnTo>
                  <a:pt x="85" y="940"/>
                </a:lnTo>
                <a:lnTo>
                  <a:pt x="48" y="863"/>
                </a:lnTo>
                <a:lnTo>
                  <a:pt x="21" y="778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noProof="0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FEE379EE-5441-4454-9D47-873DDEB948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4672" y="811782"/>
            <a:ext cx="7493278" cy="457368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4" name="Text Placeholder 3">
            <a:extLst>
              <a:ext uri="{FF2B5EF4-FFF2-40B4-BE49-F238E27FC236}">
                <a16:creationId xmlns:a16="http://schemas.microsoft.com/office/drawing/2014/main" id="{85A7519E-9093-47E3-8322-B4A5761E7D5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02089" y="5385464"/>
            <a:ext cx="7493279" cy="4831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8802103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0" name="Group 79"/>
          <p:cNvGrpSpPr/>
          <p:nvPr/>
        </p:nvGrpSpPr>
        <p:grpSpPr>
          <a:xfrm flipH="1">
            <a:off x="38100" y="0"/>
            <a:ext cx="12584114" cy="6853238"/>
            <a:chOff x="-417513" y="0"/>
            <a:chExt cx="12584114" cy="6853238"/>
          </a:xfrm>
        </p:grpSpPr>
        <p:sp>
          <p:nvSpPr>
            <p:cNvPr id="81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0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1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sp>
        <p:nvSpPr>
          <p:cNvPr id="6" name="Slide Number Placeholder 5"/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/>
          <a:p>
            <a:fld id="{A204E297-2C47-40A4-842B-FD18E4874900}" type="slidenum">
              <a:rPr lang="en-US" noProof="0" smtClean="0"/>
              <a:t>‹#›</a:t>
            </a:fld>
            <a:endParaRPr lang="en-US" noProof="0"/>
          </a:p>
        </p:txBody>
      </p:sp>
      <p:sp>
        <p:nvSpPr>
          <p:cNvPr id="5" name="Footer Placeholder 4"/>
          <p:cNvSpPr>
            <a:spLocks noGrp="1"/>
          </p:cNvSpPr>
          <p:nvPr userDrawn="1">
            <p:ph type="ftr" sz="quarter" idx="11"/>
          </p:nvPr>
        </p:nvSpPr>
        <p:spPr>
          <a:xfrm>
            <a:off x="800894" y="6227064"/>
            <a:ext cx="10588752" cy="320040"/>
          </a:xfrm>
        </p:spPr>
        <p:txBody>
          <a:bodyPr/>
          <a:lstStyle/>
          <a:p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21509771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91161" y="2358391"/>
            <a:ext cx="3498667" cy="2456485"/>
          </a:xfrm>
          <a:prstGeom prst="rect">
            <a:avLst/>
          </a:prstGeom>
        </p:spPr>
        <p:txBody>
          <a:bodyPr vert="horz" lIns="228600" tIns="228600" rIns="228600" bIns="228600" rtlCol="0" anchor="ctr">
            <a:noAutofit/>
          </a:bodyPr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34982" y="794719"/>
            <a:ext cx="5950036" cy="525709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04672" y="320040"/>
            <a:ext cx="3657600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0A2B57-AC62-4574-AC7D-7953A169D2FB}" type="datetimeFigureOut">
              <a:rPr lang="en-US" noProof="0" smtClean="0"/>
              <a:t>1/10/2023</a:t>
            </a:fld>
            <a:endParaRPr lang="en-US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04672" y="6227064"/>
            <a:ext cx="10588752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noProof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69880" y="320040"/>
            <a:ext cx="914400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04E297-2C47-40A4-842B-FD18E4874900}" type="slidenum">
              <a:rPr lang="en-US" noProof="0" smtClean="0"/>
              <a:t>‹#›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4675863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33" r:id="rId1"/>
    <p:sldLayoutId id="2147484134" r:id="rId2"/>
    <p:sldLayoutId id="2147484135" r:id="rId3"/>
    <p:sldLayoutId id="2147484136" r:id="rId4"/>
    <p:sldLayoutId id="2147484137" r:id="rId5"/>
    <p:sldLayoutId id="2147484138" r:id="rId6"/>
    <p:sldLayoutId id="2147484139" r:id="rId7"/>
    <p:sldLayoutId id="2147484140" r:id="rId8"/>
    <p:sldLayoutId id="2147484141" r:id="rId9"/>
    <p:sldLayoutId id="2147484142" r:id="rId10"/>
    <p:sldLayoutId id="2147484143" r:id="rId11"/>
    <p:sldLayoutId id="2147484149" r:id="rId12"/>
    <p:sldLayoutId id="2147484144" r:id="rId13"/>
    <p:sldLayoutId id="2147484145" r:id="rId14"/>
    <p:sldLayoutId id="2147484147" r:id="rId15"/>
    <p:sldLayoutId id="2147484148" r:id="rId16"/>
    <p:sldLayoutId id="2147484146" r:id="rId17"/>
  </p:sldLayoutIdLst>
  <p:txStyles>
    <p:titleStyle>
      <a:lvl1pPr algn="ctr" defTabSz="914400" rtl="0" eaLnBrk="1" latinLnBrk="0" hangingPunct="1">
        <a:lnSpc>
          <a:spcPct val="85000"/>
        </a:lnSpc>
        <a:spcBef>
          <a:spcPct val="0"/>
        </a:spcBef>
        <a:buNone/>
        <a:defRPr sz="4000" b="0" i="0" kern="1200" cap="none" spc="-15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4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" Target="slide24.xml"/><Relationship Id="rId7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slide" Target="slide25.xml"/><Relationship Id="rId5" Type="http://schemas.openxmlformats.org/officeDocument/2006/relationships/image" Target="../media/image3.png"/><Relationship Id="rId10" Type="http://schemas.openxmlformats.org/officeDocument/2006/relationships/image" Target="../media/image4.png"/><Relationship Id="rId4" Type="http://schemas.openxmlformats.org/officeDocument/2006/relationships/image" Target="../media/image2.png"/><Relationship Id="rId9" Type="http://schemas.openxmlformats.org/officeDocument/2006/relationships/slide" Target="slide2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customXml" Target="../ink/ink4.xml"/><Relationship Id="rId13" Type="http://schemas.openxmlformats.org/officeDocument/2006/relationships/image" Target="../media/image14.png"/><Relationship Id="rId3" Type="http://schemas.openxmlformats.org/officeDocument/2006/relationships/image" Target="../media/image10.png"/><Relationship Id="rId7" Type="http://schemas.openxmlformats.org/officeDocument/2006/relationships/image" Target="../media/image11.png"/><Relationship Id="rId12" Type="http://schemas.openxmlformats.org/officeDocument/2006/relationships/customXml" Target="../ink/ink6.xm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7.xml"/><Relationship Id="rId6" Type="http://schemas.openxmlformats.org/officeDocument/2006/relationships/customXml" Target="../ink/ink3.xml"/><Relationship Id="rId11" Type="http://schemas.openxmlformats.org/officeDocument/2006/relationships/image" Target="../media/image13.png"/><Relationship Id="rId5" Type="http://schemas.openxmlformats.org/officeDocument/2006/relationships/image" Target="../media/image100.png"/><Relationship Id="rId15" Type="http://schemas.openxmlformats.org/officeDocument/2006/relationships/image" Target="../media/image15.png"/><Relationship Id="rId10" Type="http://schemas.openxmlformats.org/officeDocument/2006/relationships/customXml" Target="../ink/ink5.xml"/><Relationship Id="rId4" Type="http://schemas.openxmlformats.org/officeDocument/2006/relationships/customXml" Target="../ink/ink2.xml"/><Relationship Id="rId9" Type="http://schemas.openxmlformats.org/officeDocument/2006/relationships/image" Target="../media/image12.png"/><Relationship Id="rId14" Type="http://schemas.openxmlformats.org/officeDocument/2006/relationships/customXml" Target="../ink/ink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customXml" Target="../ink/ink13.xml"/><Relationship Id="rId3" Type="http://schemas.openxmlformats.org/officeDocument/2006/relationships/customXml" Target="../ink/ink8.xml"/><Relationship Id="rId7" Type="http://schemas.openxmlformats.org/officeDocument/2006/relationships/customXml" Target="../ink/ink10.xml"/><Relationship Id="rId12" Type="http://schemas.openxmlformats.org/officeDocument/2006/relationships/image" Target="../media/image2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18.png"/><Relationship Id="rId11" Type="http://schemas.openxmlformats.org/officeDocument/2006/relationships/customXml" Target="../ink/ink12.xml"/><Relationship Id="rId5" Type="http://schemas.openxmlformats.org/officeDocument/2006/relationships/customXml" Target="../ink/ink9.xml"/><Relationship Id="rId10" Type="http://schemas.openxmlformats.org/officeDocument/2006/relationships/image" Target="../media/image20.png"/><Relationship Id="rId4" Type="http://schemas.openxmlformats.org/officeDocument/2006/relationships/image" Target="../media/image17.png"/><Relationship Id="rId9" Type="http://schemas.openxmlformats.org/officeDocument/2006/relationships/customXml" Target="../ink/ink11.xml"/><Relationship Id="rId14" Type="http://schemas.openxmlformats.org/officeDocument/2006/relationships/image" Target="../media/image22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E370B9-915D-490C-8F1C-D0FFE057C47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noProof="0" dirty="0"/>
              <a:t>An Interesting case of </a:t>
            </a:r>
            <a:r>
              <a:rPr lang="en-US" sz="4400" b="1" noProof="0" dirty="0"/>
              <a:t>diarrhea</a:t>
            </a:r>
            <a:endParaRPr lang="en-US" b="1" noProof="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E4C4DA4-CC0D-4C70-991F-5958C0096DC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149919" y="5288991"/>
            <a:ext cx="4521202" cy="1271607"/>
          </a:xfrm>
        </p:spPr>
        <p:txBody>
          <a:bodyPr/>
          <a:lstStyle/>
          <a:p>
            <a:endParaRPr lang="en-US" sz="1600" i="1" dirty="0"/>
          </a:p>
          <a:p>
            <a:endParaRPr lang="en-US" sz="1600" i="1" noProof="0" dirty="0"/>
          </a:p>
          <a:p>
            <a:endParaRPr lang="en-US" sz="1600" i="1" dirty="0"/>
          </a:p>
          <a:p>
            <a:r>
              <a:rPr lang="en-US" b="1" dirty="0"/>
              <a:t>DR VARSHA S NAIR, </a:t>
            </a:r>
            <a:r>
              <a:rPr lang="en-US" b="1" noProof="0" dirty="0"/>
              <a:t>JR2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C75C642-A0F6-4641-80F6-BF20B069209C}"/>
              </a:ext>
            </a:extLst>
          </p:cNvPr>
          <p:cNvSpPr/>
          <p:nvPr/>
        </p:nvSpPr>
        <p:spPr>
          <a:xfrm>
            <a:off x="0" y="7086246"/>
            <a:ext cx="4149919" cy="561502"/>
          </a:xfrm>
          <a:prstGeom prst="rect">
            <a:avLst/>
          </a:prstGeom>
          <a:solidFill>
            <a:srgbClr val="FFFF00"/>
          </a:solidFill>
        </p:spPr>
        <p:txBody>
          <a:bodyPr wrap="square" lIns="144000" anchor="ctr">
            <a:noAutofit/>
          </a:bodyPr>
          <a:lstStyle/>
          <a:p>
            <a:r>
              <a:rPr lang="en-US" sz="2800" b="1" dirty="0">
                <a:ea typeface="Tahoma" panose="020B0604030504040204" pitchFamily="34" charset="0"/>
                <a:cs typeface="Tahoma" panose="020B0604030504040204" pitchFamily="34" charset="0"/>
              </a:rPr>
              <a:t>*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See slide </a:t>
            </a:r>
            <a:r>
              <a:rPr lang="en-US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notes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for page directions</a:t>
            </a:r>
          </a:p>
        </p:txBody>
      </p:sp>
    </p:spTree>
    <p:extLst>
      <p:ext uri="{BB962C8B-B14F-4D97-AF65-F5344CB8AC3E}">
        <p14:creationId xmlns:p14="http://schemas.microsoft.com/office/powerpoint/2010/main" val="20087030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C006886-75BD-4F7E-8966-700E6076EB99}"/>
              </a:ext>
            </a:extLst>
          </p:cNvPr>
          <p:cNvSpPr txBox="1"/>
          <p:nvPr/>
        </p:nvSpPr>
        <p:spPr>
          <a:xfrm>
            <a:off x="1482572" y="1189608"/>
            <a:ext cx="6107836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en-US" sz="2800" b="1" dirty="0"/>
              <a:t>Mr. Bhadran</a:t>
            </a:r>
          </a:p>
          <a:p>
            <a:pPr marL="285750" indent="-285750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en-US" sz="2800" b="1" dirty="0"/>
              <a:t>72/M</a:t>
            </a:r>
          </a:p>
          <a:p>
            <a:pPr marL="285750" indent="-285750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en-US" sz="2800" b="1" dirty="0"/>
              <a:t>From </a:t>
            </a:r>
            <a:r>
              <a:rPr lang="en-US" sz="2800" b="1" dirty="0" err="1"/>
              <a:t>mannanchery</a:t>
            </a:r>
            <a:r>
              <a:rPr lang="en-US" sz="2800" b="1" dirty="0"/>
              <a:t>, north </a:t>
            </a:r>
            <a:r>
              <a:rPr lang="en-US" sz="2800" b="1" dirty="0" err="1"/>
              <a:t>aryadu</a:t>
            </a:r>
            <a:r>
              <a:rPr lang="en-US" sz="2800" b="1" dirty="0"/>
              <a:t>.</a:t>
            </a:r>
          </a:p>
          <a:p>
            <a:pPr marL="285750" indent="-285750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en-US" sz="2800" b="1" dirty="0"/>
              <a:t>Farmer </a:t>
            </a:r>
          </a:p>
          <a:p>
            <a:pPr marL="285750" indent="-285750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en-US" sz="2800" b="1" dirty="0"/>
              <a:t>DOA: 04/03/2022</a:t>
            </a:r>
          </a:p>
          <a:p>
            <a:pPr marL="285750" indent="-285750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en-US" sz="2800" b="1" dirty="0"/>
              <a:t>M5 casualty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1671351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928436-2F0C-464E-9DBD-5351D602BF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Presenting complaint :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D2E419D-7EA0-4CD8-AD9C-E7D8CD47E56B}"/>
              </a:ext>
            </a:extLst>
          </p:cNvPr>
          <p:cNvSpPr txBox="1"/>
          <p:nvPr/>
        </p:nvSpPr>
        <p:spPr>
          <a:xfrm>
            <a:off x="2842260" y="2499360"/>
            <a:ext cx="52654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chemeClr val="accent4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en-US" sz="2400" dirty="0"/>
              <a:t>c/o loose stools  * 1 month</a:t>
            </a:r>
          </a:p>
          <a:p>
            <a:pPr marL="285750" indent="-285750">
              <a:buClr>
                <a:schemeClr val="accent4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en-US" sz="2400" dirty="0"/>
              <a:t>c/o breathlessness * 1 day</a:t>
            </a:r>
          </a:p>
        </p:txBody>
      </p:sp>
    </p:spTree>
    <p:extLst>
      <p:ext uri="{BB962C8B-B14F-4D97-AF65-F5344CB8AC3E}">
        <p14:creationId xmlns:p14="http://schemas.microsoft.com/office/powerpoint/2010/main" val="16460119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7C54C0-918F-43DB-9D76-38E643DEAD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History of presenting illness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D27EB07-CC28-431C-BB8F-5A69F83599CC}"/>
              </a:ext>
            </a:extLst>
          </p:cNvPr>
          <p:cNvSpPr txBox="1"/>
          <p:nvPr/>
        </p:nvSpPr>
        <p:spPr>
          <a:xfrm>
            <a:off x="2788920" y="1950720"/>
            <a:ext cx="599694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en-US" dirty="0"/>
              <a:t>c/o breathlessness since 10 pm ,on the day of admission</a:t>
            </a:r>
          </a:p>
          <a:p>
            <a:pPr marL="742950" lvl="1" indent="-285750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en-US" dirty="0"/>
              <a:t>Acute onset</a:t>
            </a:r>
          </a:p>
          <a:p>
            <a:pPr marL="742950" lvl="1" indent="-285750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en-US" dirty="0" err="1"/>
              <a:t>a/w</a:t>
            </a:r>
            <a:r>
              <a:rPr lang="en-US" dirty="0"/>
              <a:t> </a:t>
            </a:r>
            <a:r>
              <a:rPr lang="en-US" dirty="0" err="1"/>
              <a:t>orthopnoea</a:t>
            </a:r>
            <a:endParaRPr lang="en-US" dirty="0"/>
          </a:p>
          <a:p>
            <a:pPr marL="742950" lvl="1" indent="-285750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en-US" dirty="0" err="1"/>
              <a:t>a/w</a:t>
            </a:r>
            <a:r>
              <a:rPr lang="en-US" dirty="0"/>
              <a:t>  </a:t>
            </a:r>
            <a:r>
              <a:rPr lang="en-US" dirty="0" err="1"/>
              <a:t>profused</a:t>
            </a:r>
            <a:r>
              <a:rPr lang="en-US" dirty="0"/>
              <a:t> sweating</a:t>
            </a:r>
          </a:p>
          <a:p>
            <a:pPr marL="742950" lvl="1" indent="-285750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en-US" dirty="0" err="1"/>
              <a:t>a/w</a:t>
            </a:r>
            <a:r>
              <a:rPr lang="en-US" dirty="0"/>
              <a:t> chest pain- retrosternal as heaviness , non radiating</a:t>
            </a:r>
          </a:p>
          <a:p>
            <a:pPr marL="742950" lvl="1" indent="-285750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en-US" dirty="0"/>
              <a:t>No h/o </a:t>
            </a:r>
            <a:r>
              <a:rPr lang="en-US" dirty="0" err="1"/>
              <a:t>pnd</a:t>
            </a:r>
            <a:endParaRPr lang="en-US" dirty="0"/>
          </a:p>
          <a:p>
            <a:pPr marL="742950" lvl="1" indent="-285750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en-US" dirty="0"/>
              <a:t>No h/o fever</a:t>
            </a:r>
          </a:p>
          <a:p>
            <a:pPr marL="742950" lvl="1" indent="-285750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en-US" dirty="0"/>
              <a:t>No h/o cough with expectoration</a:t>
            </a:r>
          </a:p>
          <a:p>
            <a:pPr marL="742950" lvl="1" indent="-285750">
              <a:buClr>
                <a:srgbClr val="FF0000"/>
              </a:buClr>
              <a:buFont typeface="Arial" panose="020B0604020202020204" pitchFamily="34" charset="0"/>
              <a:buChar char="•"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20270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7C54C0-918F-43DB-9D76-38E643DEAD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History of presenting illness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C75499B-F26F-4D22-A9EF-903236314014}"/>
              </a:ext>
            </a:extLst>
          </p:cNvPr>
          <p:cNvSpPr txBox="1"/>
          <p:nvPr/>
        </p:nvSpPr>
        <p:spPr>
          <a:xfrm>
            <a:off x="2598420" y="2427206"/>
            <a:ext cx="751332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en-US" dirty="0"/>
              <a:t>c/o loose stools since 4 weeks,</a:t>
            </a:r>
          </a:p>
          <a:p>
            <a:pPr marL="742950" lvl="1" indent="-285750"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en-US" dirty="0"/>
              <a:t>insidious onset </a:t>
            </a:r>
          </a:p>
          <a:p>
            <a:pPr marL="742950" lvl="1" indent="-285750"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en-US" dirty="0"/>
              <a:t>gradually increasing in frequency</a:t>
            </a:r>
          </a:p>
          <a:p>
            <a:pPr marL="742950" lvl="1" indent="-285750"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en-US" dirty="0"/>
              <a:t>8-10 episodes/day </a:t>
            </a:r>
          </a:p>
          <a:p>
            <a:pPr marL="742950" lvl="1" indent="-285750"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en-US" dirty="0"/>
              <a:t>small volume </a:t>
            </a:r>
          </a:p>
          <a:p>
            <a:pPr marL="742950" lvl="1" indent="-285750"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en-US" dirty="0"/>
              <a:t>watery in consistency</a:t>
            </a:r>
          </a:p>
          <a:p>
            <a:pPr marL="742950" lvl="1" indent="-285750"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en-US" dirty="0"/>
              <a:t>occasional passage of blood in stools</a:t>
            </a:r>
          </a:p>
          <a:p>
            <a:pPr marL="742950" lvl="1" indent="-285750"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en-US" dirty="0"/>
              <a:t>not </a:t>
            </a:r>
            <a:r>
              <a:rPr lang="en-US" dirty="0" err="1"/>
              <a:t>a/w</a:t>
            </a:r>
            <a:r>
              <a:rPr lang="en-US" dirty="0"/>
              <a:t> mucus</a:t>
            </a:r>
          </a:p>
          <a:p>
            <a:pPr marL="742950" lvl="1" indent="-285750"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en-US" dirty="0"/>
              <a:t>no h/o blackish tarry stools</a:t>
            </a:r>
          </a:p>
          <a:p>
            <a:pPr marL="742950" lvl="1" indent="-285750"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en-US" dirty="0"/>
              <a:t>associated with tenesmus</a:t>
            </a:r>
          </a:p>
          <a:p>
            <a:pPr marL="742950" lvl="1" indent="-285750"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en-US" dirty="0" err="1"/>
              <a:t>a/w</a:t>
            </a:r>
            <a:r>
              <a:rPr lang="en-US" dirty="0"/>
              <a:t> abdominal pain- spasmodic in nature in the left lower part of abdomen.</a:t>
            </a:r>
          </a:p>
          <a:p>
            <a:pPr marL="742950" lvl="1" indent="-285750"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en-US" dirty="0"/>
              <a:t>No h/o fecal incontinence</a:t>
            </a:r>
          </a:p>
          <a:p>
            <a:pPr lvl="1">
              <a:buClr>
                <a:srgbClr val="FF0000"/>
              </a:buClr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72719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ABD9E2-D1D7-4DF9-9B26-8E6332DB7A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History of presenting illness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195BDAB-AA04-412D-9526-37F82D092B99}"/>
              </a:ext>
            </a:extLst>
          </p:cNvPr>
          <p:cNvSpPr txBox="1"/>
          <p:nvPr/>
        </p:nvSpPr>
        <p:spPr>
          <a:xfrm>
            <a:off x="2633134" y="2274838"/>
            <a:ext cx="815001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h/o loss of weight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h/o loss of appetite.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No h/o hematuria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No h/o decreased urine output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No h/o vomiting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No h/o yellowish discolorations of eyes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73968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A31CEF-CE65-46B8-A316-757CDDB44A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Past history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A830FE7-BC4B-42D9-A224-895187F10EE7}"/>
              </a:ext>
            </a:extLst>
          </p:cNvPr>
          <p:cNvSpPr txBox="1"/>
          <p:nvPr/>
        </p:nvSpPr>
        <p:spPr>
          <a:xfrm>
            <a:off x="2225039" y="2679438"/>
            <a:ext cx="6825827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000" dirty="0"/>
              <a:t>k/c/o T2DM * 10 years on </a:t>
            </a:r>
            <a:r>
              <a:rPr lang="en-US" sz="2000" dirty="0" err="1"/>
              <a:t>inj</a:t>
            </a:r>
            <a:r>
              <a:rPr lang="en-US" sz="2000" dirty="0"/>
              <a:t> . Insulin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000" dirty="0"/>
              <a:t>SHTN * 8 years on regular medications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000" dirty="0"/>
              <a:t>No h/o drug default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000" dirty="0"/>
              <a:t>CAD old ACS – CAG – TVD ,advised CABG – not done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000" dirty="0"/>
              <a:t>h/o </a:t>
            </a: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</a:rPr>
              <a:t>covid infection </a:t>
            </a:r>
            <a:r>
              <a:rPr lang="en-US" sz="2000" dirty="0"/>
              <a:t>2 months back in January 2022 , category c . Admitted and treated in the hospital for 6 days. Received iv medications.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000" dirty="0"/>
              <a:t>Right diabetic foot ulcer – h/o admission in local hospital , 3</a:t>
            </a:r>
            <a:r>
              <a:rPr lang="en-US" sz="2000" baseline="30000" dirty="0"/>
              <a:t>rd</a:t>
            </a:r>
            <a:r>
              <a:rPr lang="en-US" sz="2000" dirty="0"/>
              <a:t> week of January ,</a:t>
            </a: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</a:rPr>
              <a:t>h/o iv antibiotics.</a:t>
            </a:r>
            <a:endParaRPr lang="en-US" b="1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86331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4CBF70-1F3B-4130-8A51-3D73D15BB5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FAMILY HISTORY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36D3944-1C08-4F3C-8B9F-79C4A2674F41}"/>
              </a:ext>
            </a:extLst>
          </p:cNvPr>
          <p:cNvSpPr txBox="1"/>
          <p:nvPr/>
        </p:nvSpPr>
        <p:spPr>
          <a:xfrm>
            <a:off x="2243667" y="2260600"/>
            <a:ext cx="598593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dirty="0"/>
              <a:t>Family h/o T2DM for his mother, detected when she was 35 </a:t>
            </a:r>
            <a:r>
              <a:rPr lang="en-IN" dirty="0" err="1"/>
              <a:t>yrs</a:t>
            </a:r>
            <a:r>
              <a:rPr lang="en-IN" dirty="0"/>
              <a:t> old, now on OHA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dirty="0"/>
              <a:t>No family h/o CAD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dirty="0"/>
              <a:t>No H/o similar illness in the family.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30933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BD4402-5A92-43A4-B6C0-75AED09943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Personal history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ECCE942-2DF1-4A47-8C81-9AB0F1501F74}"/>
              </a:ext>
            </a:extLst>
          </p:cNvPr>
          <p:cNvSpPr txBox="1"/>
          <p:nvPr/>
        </p:nvSpPr>
        <p:spPr>
          <a:xfrm>
            <a:off x="3033183" y="2127872"/>
            <a:ext cx="6117166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dirty="0"/>
              <a:t>Sleep, appetite –  decreased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dirty="0"/>
              <a:t>Mixed diet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dirty="0"/>
              <a:t>Bladder – normal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dirty="0"/>
              <a:t>Non smoker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dirty="0"/>
              <a:t>Reformed ethanolic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dirty="0"/>
              <a:t>No h/o any illicit drug use/indigenous medications/ unusual food intake.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7153020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364F2C-9FFA-49E0-8449-7676AF26AC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349925"/>
            <a:ext cx="3217019" cy="2239008"/>
          </a:xfrm>
        </p:spPr>
        <p:txBody>
          <a:bodyPr/>
          <a:lstStyle/>
          <a:p>
            <a:r>
              <a:rPr lang="en-US" dirty="0"/>
              <a:t>Clinical</a:t>
            </a:r>
            <a:br>
              <a:rPr lang="en-US" dirty="0"/>
            </a:br>
            <a:r>
              <a:rPr lang="en-US" dirty="0"/>
              <a:t>Examination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977EED-8736-4D66-8B23-31358B1F0C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Conscious,oriented</a:t>
            </a:r>
            <a:endParaRPr lang="en-US" dirty="0"/>
          </a:p>
          <a:p>
            <a:r>
              <a:rPr lang="en-IN" dirty="0"/>
              <a:t>Moderately built and poorly nourished</a:t>
            </a:r>
          </a:p>
          <a:p>
            <a:r>
              <a:rPr lang="en-IN" dirty="0" err="1"/>
              <a:t>Ht</a:t>
            </a:r>
            <a:r>
              <a:rPr lang="en-IN" dirty="0"/>
              <a:t>- 170cm, </a:t>
            </a:r>
            <a:r>
              <a:rPr lang="en-IN" dirty="0" err="1"/>
              <a:t>wt</a:t>
            </a:r>
            <a:r>
              <a:rPr lang="en-IN" dirty="0"/>
              <a:t> -60 kg, BMI 20.8kg/m2</a:t>
            </a:r>
          </a:p>
          <a:p>
            <a:r>
              <a:rPr lang="en-IN" dirty="0"/>
              <a:t>Pallor present</a:t>
            </a:r>
          </a:p>
          <a:p>
            <a:r>
              <a:rPr lang="en-IN" dirty="0"/>
              <a:t>No icterus/ clubbing/cyanosis/Lymphadenopathy/pedal </a:t>
            </a:r>
            <a:r>
              <a:rPr lang="en-IN" dirty="0" err="1"/>
              <a:t>edema</a:t>
            </a:r>
            <a:endParaRPr lang="en-IN" dirty="0"/>
          </a:p>
          <a:p>
            <a:r>
              <a:rPr lang="en-IN" dirty="0"/>
              <a:t>Tongue dry ,skin turgor goes back slowly – dehydration +</a:t>
            </a:r>
          </a:p>
          <a:p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F445DF9-1EF1-422F-8DCA-9D5B589D4687}"/>
              </a:ext>
            </a:extLst>
          </p:cNvPr>
          <p:cNvSpPr>
            <a:spLocks noGrp="1"/>
          </p:cNvSpPr>
          <p:nvPr>
            <p:ph sz="half" idx="15"/>
          </p:nvPr>
        </p:nvSpPr>
        <p:spPr/>
        <p:txBody>
          <a:bodyPr/>
          <a:lstStyle/>
          <a:p>
            <a:r>
              <a:rPr lang="en-US" dirty="0"/>
              <a:t>O/E</a:t>
            </a:r>
          </a:p>
        </p:txBody>
      </p:sp>
    </p:spTree>
    <p:extLst>
      <p:ext uri="{BB962C8B-B14F-4D97-AF65-F5344CB8AC3E}">
        <p14:creationId xmlns:p14="http://schemas.microsoft.com/office/powerpoint/2010/main" val="18596683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5C6E8A-DD58-44FD-BFC8-165CCBC641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Vitals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B83496-4A02-46D1-98B5-1D25C7BF6C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21971" y="1397000"/>
            <a:ext cx="6651099" cy="4654808"/>
          </a:xfrm>
        </p:spPr>
        <p:txBody>
          <a:bodyPr/>
          <a:lstStyle/>
          <a:p>
            <a:pPr marL="0" indent="0">
              <a:buNone/>
            </a:pPr>
            <a:endParaRPr lang="en-IN" dirty="0"/>
          </a:p>
          <a:p>
            <a:r>
              <a:rPr lang="en-IN" dirty="0"/>
              <a:t>Pulse – 72/min, regular ,normal volume and character , condition of vessel wall –good, no </a:t>
            </a:r>
            <a:r>
              <a:rPr lang="en-IN" dirty="0" err="1"/>
              <a:t>radioradial</a:t>
            </a:r>
            <a:r>
              <a:rPr lang="en-IN" dirty="0"/>
              <a:t> or radio femoral delay, absent radial peripheral pulse in right upper limb, all other peripheral pulses are palpable</a:t>
            </a:r>
          </a:p>
          <a:p>
            <a:r>
              <a:rPr lang="en-IN" dirty="0"/>
              <a:t>BP – 110/70 mmHg in lying down position in left </a:t>
            </a:r>
            <a:r>
              <a:rPr lang="en-IN" dirty="0" err="1"/>
              <a:t>upperlimb</a:t>
            </a:r>
            <a:r>
              <a:rPr lang="en-IN" dirty="0"/>
              <a:t>.</a:t>
            </a:r>
          </a:p>
          <a:p>
            <a:r>
              <a:rPr lang="en-IN" dirty="0"/>
              <a:t>RR – 20/MIN, REGULAR , </a:t>
            </a:r>
            <a:r>
              <a:rPr lang="en-IN" dirty="0" err="1"/>
              <a:t>abdomino</a:t>
            </a:r>
            <a:r>
              <a:rPr lang="en-IN" dirty="0"/>
              <a:t>- thoracic</a:t>
            </a:r>
          </a:p>
          <a:p>
            <a:r>
              <a:rPr lang="en-IN" dirty="0"/>
              <a:t>Temp – afebrile</a:t>
            </a:r>
          </a:p>
          <a:p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D471159-6ED4-430F-8BD4-7219B043B756}"/>
              </a:ext>
            </a:extLst>
          </p:cNvPr>
          <p:cNvSpPr>
            <a:spLocks noGrp="1"/>
          </p:cNvSpPr>
          <p:nvPr>
            <p:ph sz="half" idx="15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90841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AD2441-81E8-4A69-A745-14D4D15797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318976" y="2349924"/>
            <a:ext cx="3710762" cy="2211443"/>
          </a:xfrm>
        </p:spPr>
        <p:txBody>
          <a:bodyPr/>
          <a:lstStyle/>
          <a:p>
            <a:r>
              <a:rPr lang="en-US" dirty="0"/>
              <a:t>Local </a:t>
            </a:r>
            <a:br>
              <a:rPr lang="en-US" dirty="0"/>
            </a:br>
            <a:r>
              <a:rPr lang="en-US" dirty="0"/>
              <a:t>examination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72C83D-5E9A-4183-B8E0-1B9C1A91F5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Ulcer of size 2*3 cm over medial side of right ankle.</a:t>
            </a:r>
          </a:p>
          <a:p>
            <a:r>
              <a:rPr lang="en-US" dirty="0"/>
              <a:t>Ulcer of size 1*2 cm on base of right big toe.</a:t>
            </a:r>
          </a:p>
          <a:p>
            <a:r>
              <a:rPr lang="en-US" dirty="0"/>
              <a:t>Ulcer between big toe and second toe right foot</a:t>
            </a:r>
          </a:p>
          <a:p>
            <a:r>
              <a:rPr lang="en-US" dirty="0"/>
              <a:t>Healthy , granulation tissue present, no pus discharge.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2FFA514-5F62-4ABF-ACD9-2E31A089522D}"/>
              </a:ext>
            </a:extLst>
          </p:cNvPr>
          <p:cNvSpPr>
            <a:spLocks noGrp="1"/>
          </p:cNvSpPr>
          <p:nvPr>
            <p:ph sz="half" idx="15"/>
          </p:nvPr>
        </p:nvSpPr>
        <p:spPr/>
        <p:txBody>
          <a:bodyPr/>
          <a:lstStyle/>
          <a:p>
            <a:r>
              <a:rPr lang="en-US" dirty="0"/>
              <a:t>Diabetic foot ulcer –right foot</a:t>
            </a:r>
          </a:p>
        </p:txBody>
      </p:sp>
    </p:spTree>
    <p:extLst>
      <p:ext uri="{BB962C8B-B14F-4D97-AF65-F5344CB8AC3E}">
        <p14:creationId xmlns:p14="http://schemas.microsoft.com/office/powerpoint/2010/main" val="13742381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E17F8B-7500-4532-B480-FD28E2BB8F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sz="2800" dirty="0"/>
              <a:t>Gastro intestinal</a:t>
            </a:r>
            <a:br>
              <a:rPr lang="en-IN" sz="2800" dirty="0"/>
            </a:br>
            <a:r>
              <a:rPr lang="en-IN" sz="2800" dirty="0"/>
              <a:t>system examination</a:t>
            </a:r>
            <a:br>
              <a:rPr lang="en-IN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587D04-9AB7-4ABA-A757-60DF941B7B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Lips, oral cavity, tongue, pharynx – normal</a:t>
            </a:r>
          </a:p>
          <a:p>
            <a:r>
              <a:rPr lang="en-IN" dirty="0"/>
              <a:t>Abdomen- not distended</a:t>
            </a:r>
          </a:p>
          <a:p>
            <a:r>
              <a:rPr lang="en-IN" dirty="0"/>
              <a:t>P/A – soft, tenderness in left iliac fossa and epigastrium</a:t>
            </a:r>
          </a:p>
          <a:p>
            <a:r>
              <a:rPr lang="en-IN" dirty="0"/>
              <a:t>No hepatosplenomegaly</a:t>
            </a:r>
          </a:p>
          <a:p>
            <a:r>
              <a:rPr lang="en-IN" dirty="0"/>
              <a:t>Liver span – 14 cm</a:t>
            </a:r>
          </a:p>
          <a:p>
            <a:r>
              <a:rPr lang="en-IN" dirty="0" err="1"/>
              <a:t>Traubes</a:t>
            </a:r>
            <a:r>
              <a:rPr lang="en-IN" dirty="0"/>
              <a:t> space- tympanic</a:t>
            </a:r>
          </a:p>
          <a:p>
            <a:r>
              <a:rPr lang="en-IN" dirty="0"/>
              <a:t>Normal bowel sounds heard.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74CD32E-2EB3-4DDA-8134-D461A096EBC8}"/>
              </a:ext>
            </a:extLst>
          </p:cNvPr>
          <p:cNvSpPr>
            <a:spLocks noGrp="1"/>
          </p:cNvSpPr>
          <p:nvPr>
            <p:ph sz="half" idx="15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339084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6D279A-0BD7-4D9D-B6DC-DC154BD07C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264735"/>
            <a:ext cx="3542528" cy="2616060"/>
          </a:xfrm>
        </p:spPr>
        <p:txBody>
          <a:bodyPr/>
          <a:lstStyle/>
          <a:p>
            <a:r>
              <a:rPr lang="en-US" dirty="0"/>
              <a:t>Respiratory system examination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9F9FA8-3F26-4581-A4CC-08708218B0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trachea central </a:t>
            </a:r>
          </a:p>
          <a:p>
            <a:r>
              <a:rPr lang="en-US" dirty="0"/>
              <a:t>chest movements equal on both sides</a:t>
            </a:r>
          </a:p>
          <a:p>
            <a:r>
              <a:rPr lang="en-US" dirty="0"/>
              <a:t>vesicular breath sounds heard equally over all areas </a:t>
            </a:r>
          </a:p>
          <a:p>
            <a:r>
              <a:rPr lang="en-US" dirty="0"/>
              <a:t>no bronchial breathing.</a:t>
            </a:r>
          </a:p>
          <a:p>
            <a:r>
              <a:rPr lang="en-US" dirty="0"/>
              <a:t>Fine inspiratory crepitations heard in </a:t>
            </a:r>
            <a:r>
              <a:rPr lang="en-US" dirty="0" err="1"/>
              <a:t>b/l</a:t>
            </a:r>
            <a:r>
              <a:rPr lang="en-US" dirty="0"/>
              <a:t> basal region.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6BAA881-86A5-498D-A6EE-0C8094C3A796}"/>
              </a:ext>
            </a:extLst>
          </p:cNvPr>
          <p:cNvSpPr>
            <a:spLocks noGrp="1"/>
          </p:cNvSpPr>
          <p:nvPr>
            <p:ph sz="half" idx="15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825120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786843-61BA-474F-8506-0377A9E52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496733" y="2328531"/>
            <a:ext cx="4473310" cy="2679855"/>
          </a:xfrm>
        </p:spPr>
        <p:txBody>
          <a:bodyPr/>
          <a:lstStyle/>
          <a:p>
            <a:r>
              <a:rPr lang="en-US" sz="3600" dirty="0"/>
              <a:t>Cardiovascular</a:t>
            </a:r>
            <a:br>
              <a:rPr lang="en-US" sz="3600" dirty="0"/>
            </a:br>
            <a:r>
              <a:rPr lang="en-US" sz="3600" dirty="0"/>
              <a:t>system </a:t>
            </a:r>
            <a:br>
              <a:rPr lang="en-US" sz="3600" dirty="0"/>
            </a:br>
            <a:r>
              <a:rPr lang="en-US" sz="3600" dirty="0"/>
              <a:t>examination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73EC0B-8972-41E1-BE28-F4235FB8AB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Precordium – normal. JVP not elevated </a:t>
            </a:r>
          </a:p>
          <a:p>
            <a:r>
              <a:rPr lang="en-US" dirty="0"/>
              <a:t>Apical impulse – left  5</a:t>
            </a:r>
            <a:r>
              <a:rPr lang="en-US" baseline="30000" dirty="0"/>
              <a:t>th</a:t>
            </a:r>
            <a:r>
              <a:rPr lang="en-US" dirty="0"/>
              <a:t> intercostal space 1.5 cm medial to </a:t>
            </a:r>
            <a:r>
              <a:rPr lang="en-US" dirty="0" err="1"/>
              <a:t>midcalvicular</a:t>
            </a:r>
            <a:r>
              <a:rPr lang="en-US" dirty="0"/>
              <a:t> line </a:t>
            </a:r>
          </a:p>
          <a:p>
            <a:r>
              <a:rPr lang="en-US" dirty="0"/>
              <a:t>No significant palpatory findings </a:t>
            </a:r>
          </a:p>
          <a:p>
            <a:r>
              <a:rPr lang="en-US" dirty="0"/>
              <a:t>S1, S2 heard, normal </a:t>
            </a:r>
          </a:p>
          <a:p>
            <a:r>
              <a:rPr lang="en-US" dirty="0"/>
              <a:t>No murmurs or additional heart sounds.</a:t>
            </a:r>
          </a:p>
          <a:p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5DB27A6-8CDE-45B6-AE5E-72BE0F4ECAB8}"/>
              </a:ext>
            </a:extLst>
          </p:cNvPr>
          <p:cNvSpPr>
            <a:spLocks noGrp="1"/>
          </p:cNvSpPr>
          <p:nvPr>
            <p:ph sz="half" idx="15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74522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C4A646-A885-4C61-B964-4984F144DB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9442" y="2360427"/>
            <a:ext cx="3261199" cy="2445939"/>
          </a:xfrm>
        </p:spPr>
        <p:txBody>
          <a:bodyPr/>
          <a:lstStyle/>
          <a:p>
            <a:r>
              <a:rPr lang="en-US" dirty="0"/>
              <a:t>CNS</a:t>
            </a:r>
            <a:br>
              <a:rPr lang="en-US" dirty="0"/>
            </a:br>
            <a:r>
              <a:rPr lang="en-US" dirty="0"/>
              <a:t>Examination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5894C-E07D-4853-8BA9-7DE041F167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Higher mental functions normal</a:t>
            </a:r>
          </a:p>
          <a:p>
            <a:r>
              <a:rPr lang="en-US" dirty="0"/>
              <a:t>Cranial nerves  - </a:t>
            </a:r>
            <a:r>
              <a:rPr lang="en-US" dirty="0" err="1"/>
              <a:t>wnl</a:t>
            </a:r>
            <a:endParaRPr lang="en-US" dirty="0"/>
          </a:p>
          <a:p>
            <a:r>
              <a:rPr lang="en-US" dirty="0"/>
              <a:t>No sensory or motor deficits </a:t>
            </a:r>
          </a:p>
          <a:p>
            <a:r>
              <a:rPr lang="en-US" dirty="0"/>
              <a:t>No signs of incoordination </a:t>
            </a:r>
          </a:p>
          <a:p>
            <a:r>
              <a:rPr lang="en-US" dirty="0"/>
              <a:t>Spine and cranium – normal</a:t>
            </a:r>
          </a:p>
          <a:p>
            <a:r>
              <a:rPr lang="en-US" dirty="0"/>
              <a:t>No flap </a:t>
            </a:r>
          </a:p>
          <a:p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81AF3C2-496E-4BE1-B39B-95C99FCF0FA9}"/>
              </a:ext>
            </a:extLst>
          </p:cNvPr>
          <p:cNvSpPr>
            <a:spLocks noGrp="1"/>
          </p:cNvSpPr>
          <p:nvPr>
            <p:ph sz="half" idx="15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276135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FC7A0F-B15F-4C7D-8200-4077EFEE62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0" rIns="0"/>
          <a:lstStyle/>
          <a:p>
            <a:r>
              <a:rPr lang="en-US" sz="3200" noProof="0" dirty="0"/>
              <a:t>INVESTIGATIONS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9CEF61C-A153-450C-8FB6-0B541A6E6B4E}"/>
              </a:ext>
            </a:extLst>
          </p:cNvPr>
          <p:cNvSpPr>
            <a:spLocks noGrp="1"/>
          </p:cNvSpPr>
          <p:nvPr>
            <p:ph sz="half" idx="15"/>
          </p:nvPr>
        </p:nvSpPr>
        <p:spPr>
          <a:xfrm>
            <a:off x="700226" y="2503167"/>
            <a:ext cx="3420000" cy="460945"/>
          </a:xfrm>
        </p:spPr>
        <p:txBody>
          <a:bodyPr/>
          <a:lstStyle/>
          <a:p>
            <a:r>
              <a:rPr lang="en-US" noProof="0" dirty="0"/>
              <a:t>Day 1- 4/3/22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F16E43-DDFD-4A78-9000-8E5185F3D6A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84027" y="3021643"/>
            <a:ext cx="3420000" cy="2183993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sz="1800" b="1" dirty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HB </a:t>
            </a:r>
            <a:r>
              <a:rPr lang="en-US" sz="1800" b="1" dirty="0">
                <a:solidFill>
                  <a:srgbClr val="FF000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: 8.8 g/dl</a:t>
            </a:r>
          </a:p>
          <a:p>
            <a:pPr>
              <a:lnSpc>
                <a:spcPct val="100000"/>
              </a:lnSpc>
            </a:pPr>
            <a:r>
              <a:rPr lang="en-US" sz="1800" b="1" dirty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TC : </a:t>
            </a:r>
            <a:r>
              <a:rPr lang="en-US" sz="1800" b="1" dirty="0">
                <a:solidFill>
                  <a:srgbClr val="FF000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15600</a:t>
            </a:r>
          </a:p>
          <a:p>
            <a:pPr>
              <a:lnSpc>
                <a:spcPct val="100000"/>
              </a:lnSpc>
            </a:pPr>
            <a:r>
              <a:rPr lang="en-US" sz="1800" b="1" dirty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DC </a:t>
            </a:r>
            <a:r>
              <a:rPr lang="en-US" sz="1800" b="1" dirty="0">
                <a:solidFill>
                  <a:srgbClr val="FF000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: P 82% </a:t>
            </a:r>
            <a:r>
              <a:rPr lang="en-US" sz="1800" b="1" dirty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L 14%</a:t>
            </a:r>
          </a:p>
          <a:p>
            <a:pPr>
              <a:lnSpc>
                <a:spcPct val="100000"/>
              </a:lnSpc>
            </a:pPr>
            <a:r>
              <a:rPr lang="en-US" sz="1800" b="1" dirty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PLATELET COUNT :2.57 L</a:t>
            </a:r>
          </a:p>
          <a:p>
            <a:pPr>
              <a:lnSpc>
                <a:spcPct val="100000"/>
              </a:lnSpc>
            </a:pPr>
            <a:r>
              <a:rPr lang="en-US" sz="1800" b="1" dirty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PCV : 25.7</a:t>
            </a:r>
          </a:p>
          <a:p>
            <a:pPr>
              <a:lnSpc>
                <a:spcPct val="100000"/>
              </a:lnSpc>
            </a:pPr>
            <a:r>
              <a:rPr lang="en-US" sz="1800" b="1" dirty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MCV : 81.8</a:t>
            </a:r>
          </a:p>
          <a:p>
            <a:pPr>
              <a:lnSpc>
                <a:spcPct val="100000"/>
              </a:lnSpc>
            </a:pPr>
            <a:r>
              <a:rPr lang="en-US" sz="1800" b="1" dirty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RDW : 16.1</a:t>
            </a:r>
          </a:p>
          <a:p>
            <a:pPr>
              <a:lnSpc>
                <a:spcPct val="100000"/>
              </a:lnSpc>
            </a:pPr>
            <a:r>
              <a:rPr lang="en-US" sz="1800" b="1" dirty="0">
                <a:solidFill>
                  <a:srgbClr val="FF000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ESR : 80</a:t>
            </a:r>
          </a:p>
          <a:p>
            <a:endParaRPr lang="en-US" noProof="0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ACCF1BA-A6F9-4F51-983C-68D02F1E5385}"/>
              </a:ext>
            </a:extLst>
          </p:cNvPr>
          <p:cNvSpPr>
            <a:spLocks noGrp="1"/>
          </p:cNvSpPr>
          <p:nvPr>
            <p:ph sz="half" idx="16"/>
          </p:nvPr>
        </p:nvSpPr>
        <p:spPr>
          <a:xfrm>
            <a:off x="4428725" y="2560698"/>
            <a:ext cx="3420000" cy="460945"/>
          </a:xfrm>
        </p:spPr>
        <p:txBody>
          <a:bodyPr/>
          <a:lstStyle/>
          <a:p>
            <a:r>
              <a:rPr lang="en-US" noProof="0" dirty="0"/>
              <a:t>Day 4 -7/3/22 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E03B6A6-394E-4751-96D8-666D5543B712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4428725" y="3148550"/>
            <a:ext cx="3420000" cy="2382651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sz="1800" b="1" dirty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HB : 9.3 g/dl</a:t>
            </a:r>
          </a:p>
          <a:p>
            <a:pPr>
              <a:lnSpc>
                <a:spcPct val="100000"/>
              </a:lnSpc>
            </a:pPr>
            <a:r>
              <a:rPr lang="en-US" sz="1800" b="1" dirty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TC : 13300</a:t>
            </a:r>
          </a:p>
          <a:p>
            <a:pPr>
              <a:lnSpc>
                <a:spcPct val="100000"/>
              </a:lnSpc>
            </a:pPr>
            <a:r>
              <a:rPr lang="en-US" sz="1800" b="1" dirty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DC : P 70% L 26%</a:t>
            </a:r>
          </a:p>
          <a:p>
            <a:pPr>
              <a:lnSpc>
                <a:spcPct val="100000"/>
              </a:lnSpc>
            </a:pPr>
            <a:r>
              <a:rPr lang="en-US" sz="1800" b="1" dirty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PLATELET COUNT : 2.66 L</a:t>
            </a:r>
          </a:p>
          <a:p>
            <a:pPr>
              <a:lnSpc>
                <a:spcPct val="100000"/>
              </a:lnSpc>
            </a:pPr>
            <a:r>
              <a:rPr lang="en-US" sz="1800" b="1" dirty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PCV : 27.5</a:t>
            </a:r>
          </a:p>
          <a:p>
            <a:pPr>
              <a:lnSpc>
                <a:spcPct val="100000"/>
              </a:lnSpc>
            </a:pPr>
            <a:r>
              <a:rPr lang="en-US" sz="1800" b="1" dirty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MCV : 82.6</a:t>
            </a:r>
          </a:p>
          <a:p>
            <a:endParaRPr lang="en-US" noProof="0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1C4AC2E1-0C41-448A-B736-4C9F66554BE7}"/>
              </a:ext>
            </a:extLst>
          </p:cNvPr>
          <p:cNvSpPr>
            <a:spLocks noGrp="1"/>
          </p:cNvSpPr>
          <p:nvPr>
            <p:ph sz="half" idx="17"/>
          </p:nvPr>
        </p:nvSpPr>
        <p:spPr/>
        <p:txBody>
          <a:bodyPr/>
          <a:lstStyle/>
          <a:p>
            <a:r>
              <a:rPr lang="en-US" dirty="0"/>
              <a:t>PERIPHERAL SMEAR (5/3/22)</a:t>
            </a:r>
            <a:endParaRPr lang="en-US" noProof="0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6F9B3B2-CA9E-44EF-A965-4A877D614E26}"/>
              </a:ext>
            </a:extLst>
          </p:cNvPr>
          <p:cNvSpPr>
            <a:spLocks noGrp="1"/>
          </p:cNvSpPr>
          <p:nvPr>
            <p:ph sz="half" idx="14"/>
          </p:nvPr>
        </p:nvSpPr>
        <p:spPr/>
        <p:txBody>
          <a:bodyPr/>
          <a:lstStyle/>
          <a:p>
            <a:r>
              <a:rPr lang="en-US" noProof="0" dirty="0">
                <a:solidFill>
                  <a:srgbClr val="FF0000"/>
                </a:solidFill>
              </a:rPr>
              <a:t>Microcytic hypochromic anemia</a:t>
            </a:r>
          </a:p>
          <a:p>
            <a:r>
              <a:rPr lang="en-US" dirty="0"/>
              <a:t>Polychromatic cells seen</a:t>
            </a:r>
          </a:p>
          <a:p>
            <a:r>
              <a:rPr lang="en-US" dirty="0">
                <a:solidFill>
                  <a:srgbClr val="FF0000"/>
                </a:solidFill>
              </a:rPr>
              <a:t>Neutrophilia with shift to left </a:t>
            </a:r>
          </a:p>
          <a:p>
            <a:r>
              <a:rPr lang="en-US" dirty="0">
                <a:solidFill>
                  <a:srgbClr val="FF0000"/>
                </a:solidFill>
              </a:rPr>
              <a:t>Toxic granules </a:t>
            </a:r>
            <a:r>
              <a:rPr lang="en-US" dirty="0"/>
              <a:t>seen</a:t>
            </a:r>
          </a:p>
          <a:p>
            <a:r>
              <a:rPr lang="en-US" dirty="0"/>
              <a:t>Platelets adequate.</a:t>
            </a:r>
          </a:p>
          <a:p>
            <a:endParaRPr lang="en-US" dirty="0"/>
          </a:p>
          <a:p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5504606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253FDD-D811-46C1-A989-813B486846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321677" y="0"/>
            <a:ext cx="4037999" cy="2535892"/>
          </a:xfrm>
        </p:spPr>
        <p:txBody>
          <a:bodyPr/>
          <a:lstStyle/>
          <a:p>
            <a:r>
              <a:rPr lang="en-US" sz="2800" dirty="0"/>
              <a:t>INVESTIGATIONS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B0C7BD-2D6F-469C-B314-3E07E125DE3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45877" y="2810152"/>
            <a:ext cx="3420000" cy="2382651"/>
          </a:xfrm>
        </p:spPr>
        <p:txBody>
          <a:bodyPr/>
          <a:lstStyle/>
          <a:p>
            <a:r>
              <a:rPr lang="en-US" dirty="0"/>
              <a:t>Ur/</a:t>
            </a:r>
            <a:r>
              <a:rPr lang="en-US" dirty="0" err="1"/>
              <a:t>cr</a:t>
            </a:r>
            <a:r>
              <a:rPr lang="en-US" dirty="0"/>
              <a:t> – 28/1.1</a:t>
            </a:r>
          </a:p>
          <a:p>
            <a:r>
              <a:rPr lang="en-US" dirty="0"/>
              <a:t>Na+/K+ - 138/3.3</a:t>
            </a:r>
          </a:p>
          <a:p>
            <a:r>
              <a:rPr lang="en-US" dirty="0"/>
              <a:t>S </a:t>
            </a:r>
            <a:r>
              <a:rPr lang="en-US" dirty="0" err="1"/>
              <a:t>Bil</a:t>
            </a:r>
            <a:r>
              <a:rPr lang="en-US" dirty="0"/>
              <a:t> – 1.6</a:t>
            </a:r>
          </a:p>
          <a:p>
            <a:r>
              <a:rPr lang="en-US" dirty="0"/>
              <a:t>SGOT/PT/ALP – 39/15/95</a:t>
            </a:r>
          </a:p>
          <a:p>
            <a:r>
              <a:rPr lang="en-US" dirty="0" err="1"/>
              <a:t>T.Pr</a:t>
            </a:r>
            <a:r>
              <a:rPr lang="en-US" dirty="0"/>
              <a:t>/S Alb -6.1/2.8</a:t>
            </a:r>
          </a:p>
          <a:p>
            <a:r>
              <a:rPr lang="en-US" dirty="0"/>
              <a:t>RBS -298</a:t>
            </a:r>
          </a:p>
          <a:p>
            <a:r>
              <a:rPr lang="en-US" dirty="0"/>
              <a:t>S Ca2+ - 7.7 (8.66)</a:t>
            </a:r>
          </a:p>
          <a:p>
            <a:r>
              <a:rPr lang="en-US" dirty="0" err="1"/>
              <a:t>S.Ph</a:t>
            </a:r>
            <a:r>
              <a:rPr lang="en-US" dirty="0"/>
              <a:t> -1.7</a:t>
            </a:r>
          </a:p>
          <a:p>
            <a:r>
              <a:rPr lang="en-US" dirty="0"/>
              <a:t>S UA -5.4</a:t>
            </a:r>
          </a:p>
          <a:p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2968508-E43A-4CBF-9BCB-2E71533A5F76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4218577" y="2887382"/>
            <a:ext cx="3420000" cy="2382651"/>
          </a:xfrm>
        </p:spPr>
        <p:txBody>
          <a:bodyPr/>
          <a:lstStyle/>
          <a:p>
            <a:r>
              <a:rPr lang="en-US" dirty="0"/>
              <a:t>Ur/</a:t>
            </a:r>
            <a:r>
              <a:rPr lang="en-US" dirty="0" err="1"/>
              <a:t>cr</a:t>
            </a:r>
            <a:r>
              <a:rPr lang="en-US" dirty="0"/>
              <a:t> – 30/1.1</a:t>
            </a:r>
          </a:p>
          <a:p>
            <a:r>
              <a:rPr lang="en-US" dirty="0"/>
              <a:t>Na+/K+ - 137/3.4</a:t>
            </a:r>
          </a:p>
          <a:p>
            <a:r>
              <a:rPr lang="en-US" dirty="0"/>
              <a:t>S </a:t>
            </a:r>
            <a:r>
              <a:rPr lang="en-US" dirty="0" err="1"/>
              <a:t>Bil</a:t>
            </a:r>
            <a:r>
              <a:rPr lang="en-US" dirty="0"/>
              <a:t> – 0.7</a:t>
            </a:r>
          </a:p>
          <a:p>
            <a:r>
              <a:rPr lang="en-US" dirty="0"/>
              <a:t>SGOT/PT/ALP – 69/28/156</a:t>
            </a:r>
          </a:p>
          <a:p>
            <a:r>
              <a:rPr lang="en-US" dirty="0" err="1"/>
              <a:t>T.Pr</a:t>
            </a:r>
            <a:r>
              <a:rPr lang="en-US" dirty="0"/>
              <a:t>/S Alb -5.4/2.5</a:t>
            </a:r>
          </a:p>
          <a:p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38D5E57-A547-4C71-B483-59EC5C8D8F30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7464225" y="2887381"/>
            <a:ext cx="3818968" cy="2382651"/>
          </a:xfrm>
        </p:spPr>
        <p:txBody>
          <a:bodyPr/>
          <a:lstStyle/>
          <a:p>
            <a:r>
              <a:rPr lang="en-US" dirty="0"/>
              <a:t>PT-14.3 INR -1.07</a:t>
            </a:r>
          </a:p>
          <a:p>
            <a:r>
              <a:rPr lang="en-US" dirty="0"/>
              <a:t>URE – Alb +, </a:t>
            </a:r>
            <a:r>
              <a:rPr lang="en-US" dirty="0" err="1"/>
              <a:t>sug</a:t>
            </a:r>
            <a:r>
              <a:rPr lang="en-US" dirty="0"/>
              <a:t> – nil, pc 2-4 /</a:t>
            </a:r>
            <a:r>
              <a:rPr lang="en-US" dirty="0" err="1"/>
              <a:t>hpf</a:t>
            </a:r>
            <a:endParaRPr lang="en-US" dirty="0"/>
          </a:p>
          <a:p>
            <a:r>
              <a:rPr lang="en-US" dirty="0"/>
              <a:t>TSH – 0.862</a:t>
            </a:r>
          </a:p>
          <a:p>
            <a:r>
              <a:rPr lang="en-US" dirty="0"/>
              <a:t>FT3 – 2.11</a:t>
            </a:r>
          </a:p>
          <a:p>
            <a:r>
              <a:rPr lang="en-US" dirty="0"/>
              <a:t>FT4 – 1.76</a:t>
            </a:r>
          </a:p>
          <a:p>
            <a:r>
              <a:rPr lang="en-US" dirty="0"/>
              <a:t>FBS – 215</a:t>
            </a:r>
          </a:p>
          <a:p>
            <a:r>
              <a:rPr lang="en-US" dirty="0" err="1"/>
              <a:t>S.Chol</a:t>
            </a:r>
            <a:r>
              <a:rPr lang="en-US" dirty="0"/>
              <a:t>- 94, </a:t>
            </a:r>
            <a:r>
              <a:rPr lang="en-US" dirty="0" err="1"/>
              <a:t>tgl</a:t>
            </a:r>
            <a:r>
              <a:rPr lang="en-US" dirty="0"/>
              <a:t> -85,hdl/</a:t>
            </a:r>
            <a:r>
              <a:rPr lang="en-US" dirty="0" err="1"/>
              <a:t>ldl</a:t>
            </a:r>
            <a:r>
              <a:rPr lang="en-US" dirty="0"/>
              <a:t> – 25/52</a:t>
            </a:r>
          </a:p>
          <a:p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ECA8304-9EF8-45A3-A1A4-A0D9990779DB}"/>
              </a:ext>
            </a:extLst>
          </p:cNvPr>
          <p:cNvSpPr>
            <a:spLocks noGrp="1"/>
          </p:cNvSpPr>
          <p:nvPr>
            <p:ph sz="half" idx="15"/>
          </p:nvPr>
        </p:nvSpPr>
        <p:spPr>
          <a:xfrm>
            <a:off x="745745" y="2442550"/>
            <a:ext cx="3420000" cy="460945"/>
          </a:xfrm>
        </p:spPr>
        <p:txBody>
          <a:bodyPr/>
          <a:lstStyle/>
          <a:p>
            <a:r>
              <a:rPr lang="en-US" dirty="0"/>
              <a:t>4/3/22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094A7242-3E68-4F43-81CD-7A02AFDC999A}"/>
              </a:ext>
            </a:extLst>
          </p:cNvPr>
          <p:cNvSpPr>
            <a:spLocks noGrp="1"/>
          </p:cNvSpPr>
          <p:nvPr>
            <p:ph sz="half" idx="16"/>
          </p:nvPr>
        </p:nvSpPr>
        <p:spPr>
          <a:xfrm>
            <a:off x="4324241" y="2426437"/>
            <a:ext cx="3420000" cy="460945"/>
          </a:xfrm>
        </p:spPr>
        <p:txBody>
          <a:bodyPr/>
          <a:lstStyle/>
          <a:p>
            <a:r>
              <a:rPr lang="en-US" dirty="0"/>
              <a:t>7/3/22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70BCEF5-CFEF-4220-BAE7-AA31B407A0F1}"/>
              </a:ext>
            </a:extLst>
          </p:cNvPr>
          <p:cNvSpPr>
            <a:spLocks noGrp="1"/>
          </p:cNvSpPr>
          <p:nvPr>
            <p:ph sz="half" idx="17"/>
          </p:nvPr>
        </p:nvSpPr>
        <p:spPr>
          <a:xfrm>
            <a:off x="7411362" y="1127022"/>
            <a:ext cx="3420000" cy="460945"/>
          </a:xfrm>
        </p:spPr>
        <p:txBody>
          <a:bodyPr/>
          <a:lstStyle/>
          <a:p>
            <a:r>
              <a:rPr lang="en-US" dirty="0"/>
              <a:t>Day 1 -Trop I – 0.770 (+)</a:t>
            </a:r>
          </a:p>
          <a:p>
            <a:r>
              <a:rPr lang="en-US" dirty="0"/>
              <a:t>Day 2 – trop I – 1.45 (+)</a:t>
            </a:r>
          </a:p>
          <a:p>
            <a:r>
              <a:rPr lang="en-US" dirty="0"/>
              <a:t>NT PRO BNP - 9538 </a:t>
            </a:r>
          </a:p>
        </p:txBody>
      </p:sp>
      <p:sp>
        <p:nvSpPr>
          <p:cNvPr id="9" name="Content Placeholder 6">
            <a:extLst>
              <a:ext uri="{FF2B5EF4-FFF2-40B4-BE49-F238E27FC236}">
                <a16:creationId xmlns:a16="http://schemas.microsoft.com/office/drawing/2014/main" id="{009DC2C8-D54E-4174-9DF8-AB4B4A33FB92}"/>
              </a:ext>
            </a:extLst>
          </p:cNvPr>
          <p:cNvSpPr txBox="1">
            <a:spLocks/>
          </p:cNvSpPr>
          <p:nvPr/>
        </p:nvSpPr>
        <p:spPr>
          <a:xfrm>
            <a:off x="7236619" y="2535892"/>
            <a:ext cx="3420000" cy="46094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None/>
              <a:defRPr sz="1800" kern="1200">
                <a:solidFill>
                  <a:schemeClr val="tx1"/>
                </a:solidFill>
                <a:effectLst/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5/3/22</a:t>
            </a:r>
          </a:p>
        </p:txBody>
      </p:sp>
    </p:spTree>
    <p:extLst>
      <p:ext uri="{BB962C8B-B14F-4D97-AF65-F5344CB8AC3E}">
        <p14:creationId xmlns:p14="http://schemas.microsoft.com/office/powerpoint/2010/main" val="64202606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FAA107-D895-41AE-B989-3C97DD0D38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397177" y="184379"/>
            <a:ext cx="4054777" cy="2577837"/>
          </a:xfrm>
        </p:spPr>
        <p:txBody>
          <a:bodyPr/>
          <a:lstStyle/>
          <a:p>
            <a:r>
              <a:rPr lang="en-US" dirty="0"/>
              <a:t>Investigations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18560C-DA59-4A72-A2B4-590C5DA9A01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27967" y="2762216"/>
            <a:ext cx="3420000" cy="2382651"/>
          </a:xfrm>
        </p:spPr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Stool R/E – ova ,cyst ,trophozoite – not present</a:t>
            </a:r>
          </a:p>
          <a:p>
            <a:r>
              <a:rPr lang="en-US" dirty="0"/>
              <a:t>Stool </a:t>
            </a:r>
            <a:r>
              <a:rPr lang="en-US" dirty="0" err="1"/>
              <a:t>c&amp;s</a:t>
            </a:r>
            <a:r>
              <a:rPr lang="en-US" dirty="0"/>
              <a:t> – no specific organism isolated</a:t>
            </a:r>
          </a:p>
          <a:p>
            <a:r>
              <a:rPr lang="en-US" dirty="0"/>
              <a:t>HBSAG</a:t>
            </a:r>
          </a:p>
          <a:p>
            <a:r>
              <a:rPr lang="en-US" dirty="0"/>
              <a:t>HIV                     NON REACTIVE</a:t>
            </a:r>
          </a:p>
          <a:p>
            <a:r>
              <a:rPr lang="en-US" dirty="0"/>
              <a:t>ANTI HCV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2EABD48-6EAF-4D17-8521-D183BFFA6A8B}"/>
              </a:ext>
            </a:extLst>
          </p:cNvPr>
          <p:cNvSpPr>
            <a:spLocks noGrp="1"/>
          </p:cNvSpPr>
          <p:nvPr>
            <p:ph sz="half" idx="13"/>
          </p:nvPr>
        </p:nvSpPr>
        <p:spPr/>
        <p:txBody>
          <a:bodyPr/>
          <a:lstStyle/>
          <a:p>
            <a:r>
              <a:rPr lang="en-US" dirty="0"/>
              <a:t>TSAT – 25% (20-50)</a:t>
            </a:r>
          </a:p>
          <a:p>
            <a:r>
              <a:rPr lang="en-US" dirty="0"/>
              <a:t>TIBC – 305 (250-450)</a:t>
            </a:r>
          </a:p>
          <a:p>
            <a:r>
              <a:rPr lang="en-US" dirty="0" err="1"/>
              <a:t>S.Iron</a:t>
            </a:r>
            <a:r>
              <a:rPr lang="en-US" dirty="0"/>
              <a:t> – 77 ( 60-130)</a:t>
            </a:r>
          </a:p>
          <a:p>
            <a:r>
              <a:rPr lang="en-US" dirty="0">
                <a:solidFill>
                  <a:srgbClr val="FF0000"/>
                </a:solidFill>
              </a:rPr>
              <a:t>S .Ferritin – 907.5 </a:t>
            </a:r>
            <a:r>
              <a:rPr lang="en-US" dirty="0"/>
              <a:t>( 30 -400)</a:t>
            </a:r>
          </a:p>
          <a:p>
            <a:endParaRPr lang="en-US" dirty="0"/>
          </a:p>
          <a:p>
            <a:r>
              <a:rPr lang="en-US" dirty="0"/>
              <a:t>Fecal calprotectin - absent</a:t>
            </a:r>
          </a:p>
          <a:p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F932AD0-3321-48F2-92FF-BBC84B012E56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7807159" y="2291262"/>
            <a:ext cx="3420000" cy="2382651"/>
          </a:xfrm>
        </p:spPr>
        <p:txBody>
          <a:bodyPr/>
          <a:lstStyle/>
          <a:p>
            <a:r>
              <a:rPr lang="en-US" dirty="0"/>
              <a:t>S amylase -33</a:t>
            </a:r>
          </a:p>
          <a:p>
            <a:r>
              <a:rPr lang="en-US" dirty="0"/>
              <a:t>S lipase - 18</a:t>
            </a:r>
          </a:p>
          <a:p>
            <a:r>
              <a:rPr lang="en-US" dirty="0"/>
              <a:t>S CEA – 1.81</a:t>
            </a:r>
          </a:p>
          <a:p>
            <a:r>
              <a:rPr lang="en-US" dirty="0"/>
              <a:t>AFP – 2.58</a:t>
            </a:r>
          </a:p>
          <a:p>
            <a:r>
              <a:rPr lang="en-US" dirty="0"/>
              <a:t>CA 19-9 -19.21</a:t>
            </a:r>
          </a:p>
          <a:p>
            <a:r>
              <a:rPr lang="en-US" dirty="0"/>
              <a:t>CXR –WNL</a:t>
            </a:r>
          </a:p>
          <a:p>
            <a:r>
              <a:rPr lang="en-US" dirty="0"/>
              <a:t>ECG – NSR @100/’, </a:t>
            </a:r>
            <a:r>
              <a:rPr lang="en-US" dirty="0" err="1"/>
              <a:t>qs</a:t>
            </a:r>
            <a:r>
              <a:rPr lang="en-US" dirty="0"/>
              <a:t> III , </a:t>
            </a:r>
            <a:r>
              <a:rPr lang="en-US" dirty="0" err="1"/>
              <a:t>Avf</a:t>
            </a:r>
            <a:r>
              <a:rPr lang="en-US" dirty="0"/>
              <a:t> ST    I,AVL,V5-V6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5444111-85B7-41AA-9E06-A80ABA108300}"/>
              </a:ext>
            </a:extLst>
          </p:cNvPr>
          <p:cNvSpPr>
            <a:spLocks noGrp="1"/>
          </p:cNvSpPr>
          <p:nvPr>
            <p:ph sz="half" idx="16"/>
          </p:nvPr>
        </p:nvSpPr>
        <p:spPr/>
        <p:txBody>
          <a:bodyPr/>
          <a:lstStyle/>
          <a:p>
            <a:r>
              <a:rPr lang="en-US" dirty="0"/>
              <a:t>IRON STUDIES</a:t>
            </a:r>
          </a:p>
        </p:txBody>
      </p: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2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3296128D-5B38-498E-BCE9-4DFBC0D776E2}"/>
                  </a:ext>
                </a:extLst>
              </p14:cNvPr>
              <p14:cNvContentPartPr/>
              <p14:nvPr/>
            </p14:nvContentPartPr>
            <p14:xfrm>
              <a:off x="2709476" y="4613948"/>
              <a:ext cx="360" cy="360"/>
            </p14:xfrm>
          </p:contentPart>
        </mc:Choice>
        <mc:Fallback xmlns=""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3296128D-5B38-498E-BCE9-4DFBC0D776E2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691476" y="4506308"/>
                <a:ext cx="36000" cy="216000"/>
              </a:xfrm>
              <a:prstGeom prst="rect">
                <a:avLst/>
              </a:prstGeom>
            </p:spPr>
          </p:pic>
        </mc:Fallback>
      </mc:AlternateContent>
      <p:sp>
        <p:nvSpPr>
          <p:cNvPr id="14" name="Right Brace 13">
            <a:extLst>
              <a:ext uri="{FF2B5EF4-FFF2-40B4-BE49-F238E27FC236}">
                <a16:creationId xmlns:a16="http://schemas.microsoft.com/office/drawing/2014/main" id="{4BCEB368-826E-4207-8C3C-949FD39F4A52}"/>
              </a:ext>
            </a:extLst>
          </p:cNvPr>
          <p:cNvSpPr/>
          <p:nvPr/>
        </p:nvSpPr>
        <p:spPr>
          <a:xfrm>
            <a:off x="1997514" y="4370665"/>
            <a:ext cx="357486" cy="1333490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FB77E385-1CC8-4A27-9D77-6E997C757006}"/>
              </a:ext>
            </a:extLst>
          </p:cNvPr>
          <p:cNvCxnSpPr/>
          <p:nvPr/>
        </p:nvCxnSpPr>
        <p:spPr>
          <a:xfrm>
            <a:off x="11170763" y="5144867"/>
            <a:ext cx="0" cy="22841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8783372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0D8B4D-5BAE-40BA-A19C-B0A77C9A11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noProof="0" dirty="0"/>
              <a:t>Investigations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893BFB9-C6C3-418B-A237-8BE9AD8A694A}"/>
              </a:ext>
            </a:extLst>
          </p:cNvPr>
          <p:cNvSpPr>
            <a:spLocks noGrp="1"/>
          </p:cNvSpPr>
          <p:nvPr>
            <p:ph sz="half" idx="15"/>
          </p:nvPr>
        </p:nvSpPr>
        <p:spPr/>
        <p:txBody>
          <a:bodyPr/>
          <a:lstStyle/>
          <a:p>
            <a:r>
              <a:rPr lang="en-US" dirty="0"/>
              <a:t>ECHO – (14/3/22)</a:t>
            </a:r>
            <a:endParaRPr lang="en-US" noProof="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6A8D9F-393F-4CE7-A2A3-7AEFB83814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21971" y="1397000"/>
            <a:ext cx="3778872" cy="2308324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RWMA ,Global LV hypokinesia with preserved thickness.</a:t>
            </a:r>
          </a:p>
          <a:p>
            <a:pPr marL="0" indent="0">
              <a:buNone/>
            </a:pPr>
            <a:r>
              <a:rPr lang="en-US" dirty="0"/>
              <a:t>CAD –AWMI(? Multivessel disease)</a:t>
            </a:r>
          </a:p>
          <a:p>
            <a:pPr marL="0" indent="0">
              <a:buNone/>
            </a:pPr>
            <a:r>
              <a:rPr lang="en-US" dirty="0"/>
              <a:t>Mild LV systolic dysfunction</a:t>
            </a:r>
          </a:p>
          <a:p>
            <a:pPr marL="0" indent="0">
              <a:buNone/>
            </a:pPr>
            <a:r>
              <a:rPr lang="en-US" dirty="0"/>
              <a:t>LVDD grade I</a:t>
            </a:r>
          </a:p>
          <a:p>
            <a:pPr marL="0" indent="0">
              <a:buNone/>
            </a:pPr>
            <a:endParaRPr lang="en-US" noProof="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909E86D-2F2C-47FD-BE39-524BEA0E2298}"/>
              </a:ext>
            </a:extLst>
          </p:cNvPr>
          <p:cNvSpPr txBox="1"/>
          <p:nvPr/>
        </p:nvSpPr>
        <p:spPr>
          <a:xfrm>
            <a:off x="8195012" y="812703"/>
            <a:ext cx="3437664" cy="19082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RIGHT UL ARTERIAL DOPPLER</a:t>
            </a:r>
          </a:p>
          <a:p>
            <a:endParaRPr lang="en-US" sz="2000" dirty="0"/>
          </a:p>
          <a:p>
            <a:r>
              <a:rPr lang="en-US" dirty="0"/>
              <a:t>S</a:t>
            </a:r>
            <a:r>
              <a:rPr lang="en-US" sz="2000" dirty="0"/>
              <a:t>/O echogenic thrombus in right mid and distal radial artery.</a:t>
            </a:r>
          </a:p>
          <a:p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061F8D1-B9FC-446F-9593-9634556E177D}"/>
              </a:ext>
            </a:extLst>
          </p:cNvPr>
          <p:cNvSpPr txBox="1"/>
          <p:nvPr/>
        </p:nvSpPr>
        <p:spPr>
          <a:xfrm>
            <a:off x="6344240" y="3938047"/>
            <a:ext cx="401581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USG abdomen</a:t>
            </a:r>
          </a:p>
          <a:p>
            <a:endParaRPr lang="en-US" sz="2400" b="1" dirty="0"/>
          </a:p>
          <a:p>
            <a:r>
              <a:rPr lang="en-US" sz="2400" b="1" dirty="0"/>
              <a:t>Large bowel loop in LIF and sigmoid colon shows </a:t>
            </a:r>
            <a:r>
              <a:rPr lang="en-US" sz="2400" b="1" dirty="0" err="1"/>
              <a:t>circumferntial</a:t>
            </a:r>
            <a:r>
              <a:rPr lang="en-US" sz="2400" b="1" dirty="0"/>
              <a:t> wall thickening -8mm noted.</a:t>
            </a:r>
          </a:p>
        </p:txBody>
      </p:sp>
    </p:spTree>
    <p:extLst>
      <p:ext uri="{BB962C8B-B14F-4D97-AF65-F5344CB8AC3E}">
        <p14:creationId xmlns:p14="http://schemas.microsoft.com/office/powerpoint/2010/main" val="15434688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6B26D09-B8F8-47C8-8AA4-A07BEF4725CC}"/>
              </a:ext>
            </a:extLst>
          </p:cNvPr>
          <p:cNvSpPr txBox="1"/>
          <p:nvPr/>
        </p:nvSpPr>
        <p:spPr>
          <a:xfrm>
            <a:off x="1150070" y="509046"/>
            <a:ext cx="9285402" cy="44319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Patient was initially heparinized and  treated with diuretics, dual antiplatelets, ACE inhibitors, statins, </a:t>
            </a:r>
            <a:r>
              <a:rPr lang="en-US" sz="2400" dirty="0" err="1"/>
              <a:t>inj</a:t>
            </a:r>
            <a:r>
              <a:rPr lang="en-US" sz="2400" dirty="0"/>
              <a:t> insulin, </a:t>
            </a:r>
            <a:r>
              <a:rPr lang="en-US" sz="2400" dirty="0" err="1"/>
              <a:t>inj</a:t>
            </a:r>
            <a:r>
              <a:rPr lang="en-US" sz="2400" dirty="0"/>
              <a:t> ceftriaxone and </a:t>
            </a:r>
            <a:r>
              <a:rPr lang="en-US" sz="2400" dirty="0" err="1"/>
              <a:t>inj</a:t>
            </a:r>
            <a:r>
              <a:rPr lang="en-US" sz="2400" dirty="0"/>
              <a:t> metronidazole.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As patient went into hypotension ace inhibitors and diuretics stopped in v/o persistent diarrhea.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Heparin was withheld in v/o bleeding pr.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Potassium supplements were given.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As there was suspicion of CDI ,3</a:t>
            </a:r>
            <a:r>
              <a:rPr lang="en-US" sz="2400" baseline="30000" dirty="0"/>
              <a:t>rd</a:t>
            </a:r>
            <a:r>
              <a:rPr lang="en-US" sz="2400" dirty="0"/>
              <a:t> generation cephalosporin was stopped on the 3</a:t>
            </a:r>
            <a:r>
              <a:rPr lang="en-US" sz="2400" baseline="30000" dirty="0"/>
              <a:t>rd</a:t>
            </a:r>
            <a:r>
              <a:rPr lang="en-US" sz="2400" dirty="0"/>
              <a:t> day.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Gastro consultation given and added on probiotics and </a:t>
            </a:r>
            <a:r>
              <a:rPr lang="en-US" sz="2400" dirty="0" err="1"/>
              <a:t>rifaximine</a:t>
            </a:r>
            <a:r>
              <a:rPr lang="en-US" sz="2400" dirty="0"/>
              <a:t>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The patient was posted for colonoscopy.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462423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C5A957-1A20-4788-B90B-2DE9C19847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07379" y="2207879"/>
            <a:ext cx="3797072" cy="2442242"/>
          </a:xfrm>
        </p:spPr>
        <p:txBody>
          <a:bodyPr/>
          <a:lstStyle/>
          <a:p>
            <a:r>
              <a:rPr lang="en-US" sz="2800" b="1" dirty="0"/>
              <a:t>FLEXIBLE </a:t>
            </a:r>
            <a:br>
              <a:rPr lang="en-US" sz="2800" b="1" dirty="0"/>
            </a:br>
            <a:r>
              <a:rPr lang="en-US" sz="2800" b="1" dirty="0"/>
              <a:t>SIGMOIDOSCOPY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4DE6203-569B-41C6-B802-286896AA0A6A}"/>
              </a:ext>
            </a:extLst>
          </p:cNvPr>
          <p:cNvSpPr txBox="1"/>
          <p:nvPr/>
        </p:nvSpPr>
        <p:spPr>
          <a:xfrm>
            <a:off x="1127464" y="2432482"/>
            <a:ext cx="6241002" cy="33590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DONE ON 09/03/2022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PREPARATION – INADEQUATE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P/R EXAMINATION – NORMAL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SCOPE passed up to descending colon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Findings:  multiple raised yellowish exudate covered lesions seen throughout visualized  mucosa suggestive of  </a:t>
            </a:r>
            <a:r>
              <a:rPr lang="en-US" sz="2400" b="1" dirty="0">
                <a:solidFill>
                  <a:srgbClr val="FF0000"/>
                </a:solidFill>
              </a:rPr>
              <a:t>PSEUDOMEMBRANOUS COLITIS</a:t>
            </a:r>
            <a:endParaRPr lang="en-US" sz="2000" b="1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8" name="Slide Zoom 7">
                <a:extLst>
                  <a:ext uri="{FF2B5EF4-FFF2-40B4-BE49-F238E27FC236}">
                    <a16:creationId xmlns:a16="http://schemas.microsoft.com/office/drawing/2014/main" id="{9142BCFC-0CA1-4FDE-AAB9-2B5B7424B596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441794927"/>
                  </p:ext>
                </p:extLst>
              </p:nvPr>
            </p:nvGraphicFramePr>
            <p:xfrm>
              <a:off x="5459379" y="167566"/>
              <a:ext cx="3048000" cy="1714500"/>
            </p:xfrm>
            <a:graphic>
              <a:graphicData uri="http://schemas.microsoft.com/office/powerpoint/2016/slidezoom">
                <pslz:sldZm>
                  <pslz:sldZmObj sldId="279" cId="2702349163">
                    <pslz:zmPr id="{50D7CD5A-1EAA-48BD-8AEC-78430EFD6CEF}" returnToParent="0" transitionDur="1000">
                      <p166:blipFill xmlns:p166="http://schemas.microsoft.com/office/powerpoint/2016/6/main">
                        <a:blip r:embed="rId2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3048000" cy="1714500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8" name="Slide Zoom 7">
                <a:hlinkClick r:id="rId3" action="ppaction://hlinksldjump"/>
                <a:extLst>
                  <a:ext uri="{FF2B5EF4-FFF2-40B4-BE49-F238E27FC236}">
                    <a16:creationId xmlns:a16="http://schemas.microsoft.com/office/drawing/2014/main" id="{9142BCFC-0CA1-4FDE-AAB9-2B5B7424B596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459379" y="167566"/>
                <a:ext cx="3048000" cy="1714500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0" name="Slide Zoom 9">
                <a:extLst>
                  <a:ext uri="{FF2B5EF4-FFF2-40B4-BE49-F238E27FC236}">
                    <a16:creationId xmlns:a16="http://schemas.microsoft.com/office/drawing/2014/main" id="{CD18367C-2585-439C-8619-B3ABC012A8B3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737436107"/>
                  </p:ext>
                </p:extLst>
              </p:nvPr>
            </p:nvGraphicFramePr>
            <p:xfrm>
              <a:off x="0" y="167566"/>
              <a:ext cx="3048000" cy="1714500"/>
            </p:xfrm>
            <a:graphic>
              <a:graphicData uri="http://schemas.microsoft.com/office/powerpoint/2016/slidezoom">
                <pslz:sldZm>
                  <pslz:sldZmObj sldId="280" cId="1477941392">
                    <pslz:zmPr id="{A2372DA1-BE76-4370-8AEE-934BAB88E47A}" returnToParent="0" transitionDur="1000">
                      <p166:blipFill xmlns:p166="http://schemas.microsoft.com/office/powerpoint/2016/6/main">
                        <a:blip r:embed="rId5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3048000" cy="1714500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0" name="Slide Zoom 9">
                <a:hlinkClick r:id="rId6" action="ppaction://hlinksldjump"/>
                <a:extLst>
                  <a:ext uri="{FF2B5EF4-FFF2-40B4-BE49-F238E27FC236}">
                    <a16:creationId xmlns:a16="http://schemas.microsoft.com/office/drawing/2014/main" id="{CD18367C-2585-439C-8619-B3ABC012A8B3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0" y="167566"/>
                <a:ext cx="3048000" cy="1714500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2" name="Slide Zoom 11">
                <a:extLst>
                  <a:ext uri="{FF2B5EF4-FFF2-40B4-BE49-F238E27FC236}">
                    <a16:creationId xmlns:a16="http://schemas.microsoft.com/office/drawing/2014/main" id="{98EC6AB3-6194-4612-86A5-89AB70B4FE31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412771540"/>
                  </p:ext>
                </p:extLst>
              </p:nvPr>
            </p:nvGraphicFramePr>
            <p:xfrm>
              <a:off x="2573044" y="167566"/>
              <a:ext cx="3048000" cy="1714500"/>
            </p:xfrm>
            <a:graphic>
              <a:graphicData uri="http://schemas.microsoft.com/office/powerpoint/2016/slidezoom">
                <pslz:sldZm>
                  <pslz:sldZmObj sldId="278" cId="4044904703">
                    <pslz:zmPr id="{5A08670D-D9BD-4CF9-BB0C-8D6B6D9AA908}" returnToParent="0" transitionDur="1000">
                      <p166:blipFill xmlns:p166="http://schemas.microsoft.com/office/powerpoint/2016/6/main">
                        <a:blip r:embed="rId8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3048000" cy="1714500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2" name="Slide Zoom 11">
                <a:hlinkClick r:id="rId9" action="ppaction://hlinksldjump"/>
                <a:extLst>
                  <a:ext uri="{FF2B5EF4-FFF2-40B4-BE49-F238E27FC236}">
                    <a16:creationId xmlns:a16="http://schemas.microsoft.com/office/drawing/2014/main" id="{98EC6AB3-6194-4612-86A5-89AB70B4FE31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2573044" y="167566"/>
                <a:ext cx="3048000" cy="1714500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96333071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189E62E-8CF7-45EF-BEE0-42F7096CCC0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0712" t="5178" b="16763"/>
          <a:stretch/>
        </p:blipFill>
        <p:spPr>
          <a:xfrm>
            <a:off x="443884" y="125288"/>
            <a:ext cx="8679402" cy="6607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490470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4C184D8-0670-46C5-83C3-0164B5AD02D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7800" t="6344" b="2136"/>
          <a:stretch/>
        </p:blipFill>
        <p:spPr>
          <a:xfrm>
            <a:off x="230820" y="285747"/>
            <a:ext cx="8549196" cy="6572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234916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4F5F6DD-1594-46BC-B083-106B7EBED19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2556" t="6990" b="11198"/>
          <a:stretch/>
        </p:blipFill>
        <p:spPr>
          <a:xfrm>
            <a:off x="124287" y="48827"/>
            <a:ext cx="8460419" cy="67603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794139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B7C6636-6FC6-40FB-9967-F676476BE990}"/>
              </a:ext>
            </a:extLst>
          </p:cNvPr>
          <p:cNvSpPr txBox="1"/>
          <p:nvPr/>
        </p:nvSpPr>
        <p:spPr>
          <a:xfrm>
            <a:off x="2103929" y="2228670"/>
            <a:ext cx="643316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Patient was continued treatment with inj. Metronidazole 500mg iv q8h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Started on T vancomycin 125 mg 1-1-1-1 for 10 days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While awaiting biopsy report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983156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B174896-230C-4AED-812F-31CD2D8B90D1}"/>
              </a:ext>
            </a:extLst>
          </p:cNvPr>
          <p:cNvSpPr txBox="1"/>
          <p:nvPr/>
        </p:nvSpPr>
        <p:spPr>
          <a:xfrm>
            <a:off x="1011504" y="1723604"/>
            <a:ext cx="4919958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/>
              <a:t>16/3/22</a:t>
            </a:r>
            <a:endParaRPr lang="en-US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Tc – 9200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Dc – p 68% l 28%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Hb -9.6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/>
              <a:t>Pcv</a:t>
            </a:r>
            <a:r>
              <a:rPr lang="en-US" dirty="0"/>
              <a:t> -30</a:t>
            </a:r>
          </a:p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Pt discharged on 18/3/22</a:t>
            </a:r>
          </a:p>
        </p:txBody>
      </p:sp>
    </p:spTree>
    <p:extLst>
      <p:ext uri="{BB962C8B-B14F-4D97-AF65-F5344CB8AC3E}">
        <p14:creationId xmlns:p14="http://schemas.microsoft.com/office/powerpoint/2010/main" val="93442610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B642DE5-1EB8-456B-931D-F15A74ABB3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6531" y="1003412"/>
            <a:ext cx="5292322" cy="545403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9F2C7B8-5704-449E-87A7-F845FC23F3F4}"/>
              </a:ext>
            </a:extLst>
          </p:cNvPr>
          <p:cNvSpPr txBox="1"/>
          <p:nvPr/>
        </p:nvSpPr>
        <p:spPr>
          <a:xfrm>
            <a:off x="930584" y="1707419"/>
            <a:ext cx="328536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Biopsy from sigmoid colon – taken on 9/3/22</a:t>
            </a:r>
          </a:p>
          <a:p>
            <a:endParaRPr lang="en-US" dirty="0"/>
          </a:p>
          <a:p>
            <a:r>
              <a:rPr lang="en-US" dirty="0"/>
              <a:t>Imp – </a:t>
            </a:r>
            <a:r>
              <a:rPr lang="en-US" b="1" dirty="0"/>
              <a:t>consistent with pseudomembranous colitis</a:t>
            </a:r>
          </a:p>
          <a:p>
            <a:r>
              <a:rPr lang="en-US" dirty="0"/>
              <a:t>No e /o CMV</a:t>
            </a:r>
          </a:p>
        </p:txBody>
      </p:sp>
    </p:spTree>
    <p:extLst>
      <p:ext uri="{BB962C8B-B14F-4D97-AF65-F5344CB8AC3E}">
        <p14:creationId xmlns:p14="http://schemas.microsoft.com/office/powerpoint/2010/main" val="236341177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72671B-1020-4EE1-A328-AE2A3997B1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625531" y="2149312"/>
            <a:ext cx="4952433" cy="2921006"/>
          </a:xfrm>
        </p:spPr>
        <p:txBody>
          <a:bodyPr/>
          <a:lstStyle/>
          <a:p>
            <a:r>
              <a:rPr lang="en-US" sz="2800" dirty="0"/>
              <a:t>INVESTIGATIONS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FC9CC8-C00D-401C-A9BE-7093670B0C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Diffusely distributed atheromatous plaque noted through out the course of abdominal aorta with no significant luminal narrowing</a:t>
            </a:r>
          </a:p>
          <a:p>
            <a:r>
              <a:rPr lang="en-US" dirty="0">
                <a:solidFill>
                  <a:srgbClr val="FF0000"/>
                </a:solidFill>
              </a:rPr>
              <a:t>Atheromatous plaque noted at the origin of IMA causing significant </a:t>
            </a:r>
            <a:r>
              <a:rPr lang="en-US" dirty="0" err="1">
                <a:solidFill>
                  <a:srgbClr val="FF0000"/>
                </a:solidFill>
              </a:rPr>
              <a:t>stenosis.Rest</a:t>
            </a:r>
            <a:r>
              <a:rPr lang="en-US" dirty="0">
                <a:solidFill>
                  <a:srgbClr val="FF0000"/>
                </a:solidFill>
              </a:rPr>
              <a:t> of the IMA shows normal contrast opacification.</a:t>
            </a:r>
          </a:p>
          <a:p>
            <a:r>
              <a:rPr lang="en-US" dirty="0"/>
              <a:t>Bulging duodenal papilla noted.</a:t>
            </a:r>
          </a:p>
          <a:p>
            <a:r>
              <a:rPr lang="en-US" dirty="0"/>
              <a:t>No evidence of mesenteric ischemia in the present study.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sz="2400" b="1" dirty="0"/>
              <a:t>Stool clostridium difficile toxin A &amp; B - NEGATIVE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D9828C5-9BBF-4701-9603-8A99B9D4C4CA}"/>
              </a:ext>
            </a:extLst>
          </p:cNvPr>
          <p:cNvSpPr>
            <a:spLocks noGrp="1"/>
          </p:cNvSpPr>
          <p:nvPr>
            <p:ph sz="half" idx="15"/>
          </p:nvPr>
        </p:nvSpPr>
        <p:spPr/>
        <p:txBody>
          <a:bodyPr/>
          <a:lstStyle/>
          <a:p>
            <a:r>
              <a:rPr lang="en-US" sz="2400" b="1" dirty="0"/>
              <a:t>CECT ABDOMEN</a:t>
            </a:r>
          </a:p>
        </p:txBody>
      </p:sp>
    </p:spTree>
    <p:extLst>
      <p:ext uri="{BB962C8B-B14F-4D97-AF65-F5344CB8AC3E}">
        <p14:creationId xmlns:p14="http://schemas.microsoft.com/office/powerpoint/2010/main" val="38561447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73E1A7-382A-49F0-ADB4-BF190BB8E7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/>
              <a:t>DIFFERENTIAL</a:t>
            </a:r>
            <a:br>
              <a:rPr lang="en-US" sz="2800" dirty="0"/>
            </a:br>
            <a:r>
              <a:rPr lang="en-US" sz="2800" dirty="0"/>
              <a:t>DIAGNOSIS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9E9B34AE-511E-4AFC-87B5-E52A25A4727C}"/>
              </a:ext>
            </a:extLst>
          </p:cNvPr>
          <p:cNvSpPr>
            <a:spLocks noGrp="1" noChangeAspect="1"/>
          </p:cNvSpPr>
          <p:nvPr>
            <p:ph type="body" sz="quarter" idx="18"/>
          </p:nvPr>
        </p:nvSpPr>
        <p:spPr>
          <a:xfrm>
            <a:off x="870768" y="469900"/>
            <a:ext cx="691971" cy="691971"/>
          </a:xfrm>
        </p:spPr>
        <p:txBody>
          <a:bodyPr/>
          <a:lstStyle/>
          <a:p>
            <a:r>
              <a:rPr lang="en-US" sz="2400"/>
              <a:t>1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5AE7952-3B10-47E2-8E7C-F1652C0E0D9F}"/>
              </a:ext>
            </a:extLst>
          </p:cNvPr>
          <p:cNvSpPr>
            <a:spLocks noGrp="1"/>
          </p:cNvSpPr>
          <p:nvPr>
            <p:ph sz="half" idx="15"/>
          </p:nvPr>
        </p:nvSpPr>
        <p:spPr>
          <a:xfrm>
            <a:off x="800894" y="1277028"/>
            <a:ext cx="3420000" cy="460945"/>
          </a:xfrm>
        </p:spPr>
        <p:txBody>
          <a:bodyPr/>
          <a:lstStyle/>
          <a:p>
            <a:r>
              <a:rPr lang="en-US" dirty="0"/>
              <a:t>C. DIFFICILE INFECTION</a:t>
            </a:r>
          </a:p>
          <a:p>
            <a:r>
              <a:rPr lang="en-US" dirty="0"/>
              <a:t>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597827-04F8-4181-935E-18C5990985D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70768" y="1737973"/>
            <a:ext cx="3227971" cy="1615707"/>
          </a:xfrm>
        </p:spPr>
        <p:txBody>
          <a:bodyPr/>
          <a:lstStyle/>
          <a:p>
            <a:r>
              <a:rPr lang="en-US" dirty="0"/>
              <a:t>H/O iv antibiotic use</a:t>
            </a:r>
          </a:p>
          <a:p>
            <a:r>
              <a:rPr lang="en-US" dirty="0"/>
              <a:t>Symptoms within 2 weeks of it.</a:t>
            </a:r>
          </a:p>
          <a:p>
            <a:r>
              <a:rPr lang="en-US" dirty="0"/>
              <a:t>Improvement on vancomycin.</a:t>
            </a:r>
          </a:p>
          <a:p>
            <a:r>
              <a:rPr lang="en-US" dirty="0"/>
              <a:t>sepsis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0D0E55E6-7F4E-4D34-A101-AED886857C79}"/>
              </a:ext>
            </a:extLst>
          </p:cNvPr>
          <p:cNvSpPr>
            <a:spLocks noGrp="1" noChangeAspect="1"/>
          </p:cNvSpPr>
          <p:nvPr>
            <p:ph type="body" sz="quarter" idx="19"/>
          </p:nvPr>
        </p:nvSpPr>
        <p:spPr>
          <a:xfrm>
            <a:off x="4475112" y="469900"/>
            <a:ext cx="691971" cy="691971"/>
          </a:xfrm>
          <a:solidFill>
            <a:schemeClr val="tx1">
              <a:lumMod val="85000"/>
              <a:lumOff val="15000"/>
            </a:schemeClr>
          </a:solidFill>
        </p:spPr>
        <p:txBody>
          <a:bodyPr/>
          <a:lstStyle/>
          <a:p>
            <a:r>
              <a:rPr lang="en-US" sz="240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61C1FD6-AE9B-4DC9-8418-8E649F1468C8}"/>
              </a:ext>
            </a:extLst>
          </p:cNvPr>
          <p:cNvSpPr>
            <a:spLocks noGrp="1"/>
          </p:cNvSpPr>
          <p:nvPr>
            <p:ph sz="half" idx="16"/>
          </p:nvPr>
        </p:nvSpPr>
        <p:spPr>
          <a:xfrm>
            <a:off x="4475112" y="1604682"/>
            <a:ext cx="3420000" cy="460945"/>
          </a:xfrm>
        </p:spPr>
        <p:txBody>
          <a:bodyPr/>
          <a:lstStyle/>
          <a:p>
            <a:r>
              <a:rPr lang="en-US" dirty="0"/>
              <a:t>ISCHEMIC COLITIS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D68EBD9-6460-4BD4-A725-E0003EEB6819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4551106" y="2147902"/>
            <a:ext cx="3227971" cy="1615707"/>
          </a:xfrm>
        </p:spPr>
        <p:txBody>
          <a:bodyPr/>
          <a:lstStyle/>
          <a:p>
            <a:r>
              <a:rPr lang="en-US" dirty="0"/>
              <a:t>MI/Ischemic LVF</a:t>
            </a:r>
          </a:p>
          <a:p>
            <a:r>
              <a:rPr lang="en-US" dirty="0"/>
              <a:t>Older adult.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0255BBC3-2645-4B68-A025-3CCB03ACA930}"/>
              </a:ext>
            </a:extLst>
          </p:cNvPr>
          <p:cNvSpPr>
            <a:spLocks noGrp="1" noChangeAspect="1"/>
          </p:cNvSpPr>
          <p:nvPr>
            <p:ph type="body" sz="quarter" idx="20"/>
          </p:nvPr>
        </p:nvSpPr>
        <p:spPr>
          <a:xfrm>
            <a:off x="8055639" y="469900"/>
            <a:ext cx="691971" cy="691971"/>
          </a:xfrm>
          <a:solidFill>
            <a:schemeClr val="accent5">
              <a:lumMod val="75000"/>
            </a:schemeClr>
          </a:solidFill>
        </p:spPr>
        <p:txBody>
          <a:bodyPr/>
          <a:lstStyle/>
          <a:p>
            <a:r>
              <a:rPr lang="en-US" sz="2400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4CF3F135-97CF-4F51-9AA5-BFE76E2D0B9B}"/>
              </a:ext>
            </a:extLst>
          </p:cNvPr>
          <p:cNvSpPr>
            <a:spLocks noGrp="1"/>
          </p:cNvSpPr>
          <p:nvPr>
            <p:ph sz="half" idx="17"/>
          </p:nvPr>
        </p:nvSpPr>
        <p:spPr>
          <a:xfrm>
            <a:off x="8027598" y="1303354"/>
            <a:ext cx="3119621" cy="460945"/>
          </a:xfrm>
        </p:spPr>
        <p:txBody>
          <a:bodyPr/>
          <a:lstStyle/>
          <a:p>
            <a:r>
              <a:rPr lang="en-US" dirty="0"/>
              <a:t>INFLAMMATORY BOWEL DISEASE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A33AD6D-4BB3-459F-B884-43A15E94A729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7973424" y="1951144"/>
            <a:ext cx="3227971" cy="1615707"/>
          </a:xfrm>
        </p:spPr>
        <p:txBody>
          <a:bodyPr/>
          <a:lstStyle/>
          <a:p>
            <a:r>
              <a:rPr lang="en-US" dirty="0" err="1"/>
              <a:t>Colonoscpic</a:t>
            </a:r>
            <a:r>
              <a:rPr lang="en-US" dirty="0"/>
              <a:t> typical appearance absent.</a:t>
            </a:r>
          </a:p>
          <a:p>
            <a:r>
              <a:rPr lang="en-US" dirty="0"/>
              <a:t>No h/o hematochezia</a:t>
            </a:r>
          </a:p>
        </p:txBody>
      </p:sp>
      <p:sp>
        <p:nvSpPr>
          <p:cNvPr id="16" name="Text Placeholder 9">
            <a:extLst>
              <a:ext uri="{FF2B5EF4-FFF2-40B4-BE49-F238E27FC236}">
                <a16:creationId xmlns:a16="http://schemas.microsoft.com/office/drawing/2014/main" id="{1C0A153C-DAE9-4119-B6CB-F753E40958C5}"/>
              </a:ext>
            </a:extLst>
          </p:cNvPr>
          <p:cNvSpPr txBox="1">
            <a:spLocks noChangeAspect="1"/>
          </p:cNvSpPr>
          <p:nvPr/>
        </p:nvSpPr>
        <p:spPr>
          <a:xfrm>
            <a:off x="4475112" y="3618273"/>
            <a:ext cx="691971" cy="691971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None/>
              <a:defRPr sz="3200" b="1" kern="1200">
                <a:solidFill>
                  <a:schemeClr val="bg1"/>
                </a:solidFill>
                <a:effectLst/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/>
              <a:t>4</a:t>
            </a:r>
          </a:p>
        </p:txBody>
      </p:sp>
      <p:sp>
        <p:nvSpPr>
          <p:cNvPr id="14" name="Content Placeholder 6">
            <a:extLst>
              <a:ext uri="{FF2B5EF4-FFF2-40B4-BE49-F238E27FC236}">
                <a16:creationId xmlns:a16="http://schemas.microsoft.com/office/drawing/2014/main" id="{A22C6227-33AC-4B8E-9805-E4A5B3398ECE}"/>
              </a:ext>
            </a:extLst>
          </p:cNvPr>
          <p:cNvSpPr txBox="1">
            <a:spLocks/>
          </p:cNvSpPr>
          <p:nvPr/>
        </p:nvSpPr>
        <p:spPr>
          <a:xfrm>
            <a:off x="4387159" y="4339809"/>
            <a:ext cx="3420000" cy="46094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None/>
              <a:defRPr sz="1800" kern="1200">
                <a:solidFill>
                  <a:schemeClr val="tx1"/>
                </a:solidFill>
                <a:effectLst/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Neoplasia – colon cancer</a:t>
            </a:r>
          </a:p>
        </p:txBody>
      </p:sp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238CE8B3-176C-4DA0-B2DE-EC5F9E68C61E}"/>
              </a:ext>
            </a:extLst>
          </p:cNvPr>
          <p:cNvSpPr txBox="1">
            <a:spLocks/>
          </p:cNvSpPr>
          <p:nvPr/>
        </p:nvSpPr>
        <p:spPr>
          <a:xfrm>
            <a:off x="4387159" y="4961666"/>
            <a:ext cx="3227971" cy="161464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17" name="Text Placeholder 10">
            <a:extLst>
              <a:ext uri="{FF2B5EF4-FFF2-40B4-BE49-F238E27FC236}">
                <a16:creationId xmlns:a16="http://schemas.microsoft.com/office/drawing/2014/main" id="{9B48AFC4-8B42-4072-AAA2-4702519F0D8E}"/>
              </a:ext>
            </a:extLst>
          </p:cNvPr>
          <p:cNvSpPr txBox="1">
            <a:spLocks noChangeAspect="1"/>
          </p:cNvSpPr>
          <p:nvPr/>
        </p:nvSpPr>
        <p:spPr>
          <a:xfrm>
            <a:off x="8055639" y="3618273"/>
            <a:ext cx="691971" cy="69197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None/>
              <a:defRPr sz="3200" b="1" kern="1200">
                <a:solidFill>
                  <a:schemeClr val="tx1"/>
                </a:solidFill>
                <a:effectLst/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/>
              <a:t>5</a:t>
            </a:r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961517EE-A586-412B-85CB-6F57B715CE11}"/>
              </a:ext>
            </a:extLst>
          </p:cNvPr>
          <p:cNvSpPr txBox="1">
            <a:spLocks/>
          </p:cNvSpPr>
          <p:nvPr/>
        </p:nvSpPr>
        <p:spPr>
          <a:xfrm>
            <a:off x="7973424" y="4339809"/>
            <a:ext cx="3420000" cy="46094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None/>
              <a:defRPr sz="1800" kern="1200">
                <a:solidFill>
                  <a:schemeClr val="tx1"/>
                </a:solidFill>
                <a:effectLst/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Invasive </a:t>
            </a:r>
            <a:r>
              <a:rPr lang="en-US" dirty="0" err="1"/>
              <a:t>bacterial,parasitic,ulcerating</a:t>
            </a:r>
            <a:r>
              <a:rPr lang="en-US" dirty="0"/>
              <a:t> viral infections</a:t>
            </a:r>
          </a:p>
        </p:txBody>
      </p:sp>
      <p:sp>
        <p:nvSpPr>
          <p:cNvPr id="13" name="Content Placeholder 4">
            <a:extLst>
              <a:ext uri="{FF2B5EF4-FFF2-40B4-BE49-F238E27FC236}">
                <a16:creationId xmlns:a16="http://schemas.microsoft.com/office/drawing/2014/main" id="{E81D6B8E-F53C-4E35-A828-B1E51783F396}"/>
              </a:ext>
            </a:extLst>
          </p:cNvPr>
          <p:cNvSpPr txBox="1">
            <a:spLocks/>
          </p:cNvSpPr>
          <p:nvPr/>
        </p:nvSpPr>
        <p:spPr>
          <a:xfrm>
            <a:off x="7973424" y="4961666"/>
            <a:ext cx="3227971" cy="161464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223114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7C827586-CD35-4A0D-B1DE-124E34968D3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3553" t="8739" r="31842" b="31228"/>
          <a:stretch/>
        </p:blipFill>
        <p:spPr>
          <a:xfrm>
            <a:off x="1288475" y="219869"/>
            <a:ext cx="4606734" cy="632227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277926B-D993-4206-BF22-0F45C8DCB1B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0206" t="10600" r="27322" b="14762"/>
          <a:stretch/>
        </p:blipFill>
        <p:spPr>
          <a:xfrm>
            <a:off x="7390678" y="219869"/>
            <a:ext cx="3959033" cy="5118755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7638A8B7-0E47-460F-8EC6-670D04F1B669}"/>
                  </a:ext>
                </a:extLst>
              </p14:cNvPr>
              <p14:cNvContentPartPr/>
              <p14:nvPr/>
            </p14:nvContentPartPr>
            <p14:xfrm>
              <a:off x="1559636" y="1098188"/>
              <a:ext cx="1749240" cy="9396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7638A8B7-0E47-460F-8EC6-670D04F1B669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05996" y="990188"/>
                <a:ext cx="1856880" cy="309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F25B19B6-30FC-4A26-BE9A-27465800C8B2}"/>
                  </a:ext>
                </a:extLst>
              </p14:cNvPr>
              <p14:cNvContentPartPr/>
              <p14:nvPr/>
            </p14:nvContentPartPr>
            <p14:xfrm>
              <a:off x="1518236" y="6307748"/>
              <a:ext cx="1541880" cy="44280"/>
            </p14:xfrm>
          </p:contentPart>
        </mc:Choice>
        <mc:Fallback xmlns=""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F25B19B6-30FC-4A26-BE9A-27465800C8B2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464236" y="6199748"/>
                <a:ext cx="1649520" cy="259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FE0AF621-D828-4A1C-9AF3-BB2BAA1C258A}"/>
                  </a:ext>
                </a:extLst>
              </p14:cNvPr>
              <p14:cNvContentPartPr/>
              <p14:nvPr/>
            </p14:nvContentPartPr>
            <p14:xfrm>
              <a:off x="1495196" y="1810988"/>
              <a:ext cx="2276640" cy="195120"/>
            </p14:xfrm>
          </p:contentPart>
        </mc:Choice>
        <mc:Fallback xmlns=""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FE0AF621-D828-4A1C-9AF3-BB2BAA1C258A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441556" y="1702988"/>
                <a:ext cx="2384280" cy="410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4" name="Ink 13">
                <a:extLst>
                  <a:ext uri="{FF2B5EF4-FFF2-40B4-BE49-F238E27FC236}">
                    <a16:creationId xmlns:a16="http://schemas.microsoft.com/office/drawing/2014/main" id="{40932521-C489-4BAB-9C17-6192FB81AFE6}"/>
                  </a:ext>
                </a:extLst>
              </p14:cNvPr>
              <p14:cNvContentPartPr/>
              <p14:nvPr/>
            </p14:nvContentPartPr>
            <p14:xfrm>
              <a:off x="1568636" y="3397508"/>
              <a:ext cx="1358280" cy="59400"/>
            </p14:xfrm>
          </p:contentPart>
        </mc:Choice>
        <mc:Fallback xmlns="">
          <p:pic>
            <p:nvPicPr>
              <p:cNvPr id="14" name="Ink 13">
                <a:extLst>
                  <a:ext uri="{FF2B5EF4-FFF2-40B4-BE49-F238E27FC236}">
                    <a16:creationId xmlns:a16="http://schemas.microsoft.com/office/drawing/2014/main" id="{40932521-C489-4BAB-9C17-6192FB81AFE6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1514636" y="3289508"/>
                <a:ext cx="1465920" cy="275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15" name="Ink 14">
                <a:extLst>
                  <a:ext uri="{FF2B5EF4-FFF2-40B4-BE49-F238E27FC236}">
                    <a16:creationId xmlns:a16="http://schemas.microsoft.com/office/drawing/2014/main" id="{54A44BE0-F636-4CA3-A33C-A7EBC0562EF0}"/>
                  </a:ext>
                </a:extLst>
              </p14:cNvPr>
              <p14:cNvContentPartPr/>
              <p14:nvPr/>
            </p14:nvContentPartPr>
            <p14:xfrm>
              <a:off x="7636256" y="1298708"/>
              <a:ext cx="2275200" cy="396360"/>
            </p14:xfrm>
          </p:contentPart>
        </mc:Choice>
        <mc:Fallback xmlns="">
          <p:pic>
            <p:nvPicPr>
              <p:cNvPr id="15" name="Ink 14">
                <a:extLst>
                  <a:ext uri="{FF2B5EF4-FFF2-40B4-BE49-F238E27FC236}">
                    <a16:creationId xmlns:a16="http://schemas.microsoft.com/office/drawing/2014/main" id="{54A44BE0-F636-4CA3-A33C-A7EBC0562EF0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7582256" y="1190708"/>
                <a:ext cx="2382840" cy="612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16" name="Ink 15">
                <a:extLst>
                  <a:ext uri="{FF2B5EF4-FFF2-40B4-BE49-F238E27FC236}">
                    <a16:creationId xmlns:a16="http://schemas.microsoft.com/office/drawing/2014/main" id="{C14E4C47-C604-471C-A016-D19BCFFF662D}"/>
                  </a:ext>
                </a:extLst>
              </p14:cNvPr>
              <p14:cNvContentPartPr/>
              <p14:nvPr/>
            </p14:nvContentPartPr>
            <p14:xfrm>
              <a:off x="8681516" y="1433348"/>
              <a:ext cx="184680" cy="127080"/>
            </p14:xfrm>
          </p:contentPart>
        </mc:Choice>
        <mc:Fallback xmlns="">
          <p:pic>
            <p:nvPicPr>
              <p:cNvPr id="16" name="Ink 15">
                <a:extLst>
                  <a:ext uri="{FF2B5EF4-FFF2-40B4-BE49-F238E27FC236}">
                    <a16:creationId xmlns:a16="http://schemas.microsoft.com/office/drawing/2014/main" id="{C14E4C47-C604-471C-A016-D19BCFFF662D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8627876" y="1325348"/>
                <a:ext cx="292320" cy="342720"/>
              </a:xfrm>
              <a:prstGeom prst="rect">
                <a:avLst/>
              </a:prstGeom>
            </p:spPr>
          </p:pic>
        </mc:Fallback>
      </mc:AlternateContent>
      <p:sp>
        <p:nvSpPr>
          <p:cNvPr id="2" name="TextBox 1">
            <a:extLst>
              <a:ext uri="{FF2B5EF4-FFF2-40B4-BE49-F238E27FC236}">
                <a16:creationId xmlns:a16="http://schemas.microsoft.com/office/drawing/2014/main" id="{C3E9A732-AC48-4EE8-A3CA-9B215C19DF46}"/>
              </a:ext>
            </a:extLst>
          </p:cNvPr>
          <p:cNvSpPr txBox="1"/>
          <p:nvPr/>
        </p:nvSpPr>
        <p:spPr>
          <a:xfrm>
            <a:off x="3792633" y="419588"/>
            <a:ext cx="46067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PSEUDOMEMBRANOUS COLITIS</a:t>
            </a:r>
          </a:p>
        </p:txBody>
      </p:sp>
    </p:spTree>
    <p:extLst>
      <p:ext uri="{BB962C8B-B14F-4D97-AF65-F5344CB8AC3E}">
        <p14:creationId xmlns:p14="http://schemas.microsoft.com/office/powerpoint/2010/main" val="43017017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54A7A2-7BB8-41A9-8CD8-95A5F024FA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C.DI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11E91E-0056-45C7-B35B-2196E3C160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Clostridioides</a:t>
            </a:r>
            <a:r>
              <a:rPr lang="en-US" dirty="0"/>
              <a:t> difficile - a spore-forming, toxin-producing, gram-positive anaerobic bacterium that causes antibiotic-associated colitis. </a:t>
            </a:r>
          </a:p>
          <a:p>
            <a:r>
              <a:rPr lang="en-US" dirty="0"/>
              <a:t>It colonizes the human intestinal tract after the normal gut flora has been disrupted (frequently in association with antibiotic therapy).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E1A0C90-324F-41DC-A89D-723455F6C7A0}"/>
              </a:ext>
            </a:extLst>
          </p:cNvPr>
          <p:cNvSpPr>
            <a:spLocks noGrp="1"/>
          </p:cNvSpPr>
          <p:nvPr>
            <p:ph sz="half" idx="15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070013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F240174-7E70-4213-8B91-A13527784ED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019" t="20930" r="38255" b="29612"/>
          <a:stretch/>
        </p:blipFill>
        <p:spPr>
          <a:xfrm>
            <a:off x="499730" y="513606"/>
            <a:ext cx="11579855" cy="5780867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BDF89044-F734-4102-87C2-B8CF7ABEA8E3}"/>
                  </a:ext>
                </a:extLst>
              </p14:cNvPr>
              <p14:cNvContentPartPr/>
              <p14:nvPr/>
            </p14:nvContentPartPr>
            <p14:xfrm>
              <a:off x="1286163" y="4028768"/>
              <a:ext cx="2869920" cy="120240"/>
            </p14:xfrm>
          </p:contentPart>
        </mc:Choice>
        <mc:Fallback xmlns=""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BDF89044-F734-4102-87C2-B8CF7ABEA8E3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214163" y="3885128"/>
                <a:ext cx="3013560" cy="407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D511CDF0-977D-439F-B779-12301FCA878C}"/>
                  </a:ext>
                </a:extLst>
              </p14:cNvPr>
              <p14:cNvContentPartPr/>
              <p14:nvPr/>
            </p14:nvContentPartPr>
            <p14:xfrm>
              <a:off x="1222803" y="4294088"/>
              <a:ext cx="1384560" cy="226080"/>
            </p14:xfrm>
          </p:contentPart>
        </mc:Choice>
        <mc:Fallback xmlns=""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D511CDF0-977D-439F-B779-12301FCA878C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151163" y="4150448"/>
                <a:ext cx="1528200" cy="513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4" name="Ink 13">
                <a:extLst>
                  <a:ext uri="{FF2B5EF4-FFF2-40B4-BE49-F238E27FC236}">
                    <a16:creationId xmlns:a16="http://schemas.microsoft.com/office/drawing/2014/main" id="{32B4C4AA-F765-4181-9363-4656821B3B36}"/>
                  </a:ext>
                </a:extLst>
              </p14:cNvPr>
              <p14:cNvContentPartPr/>
              <p14:nvPr/>
            </p14:nvContentPartPr>
            <p14:xfrm>
              <a:off x="8750763" y="4134968"/>
              <a:ext cx="1497960" cy="65520"/>
            </p14:xfrm>
          </p:contentPart>
        </mc:Choice>
        <mc:Fallback xmlns="">
          <p:pic>
            <p:nvPicPr>
              <p:cNvPr id="14" name="Ink 13">
                <a:extLst>
                  <a:ext uri="{FF2B5EF4-FFF2-40B4-BE49-F238E27FC236}">
                    <a16:creationId xmlns:a16="http://schemas.microsoft.com/office/drawing/2014/main" id="{32B4C4AA-F765-4181-9363-4656821B3B36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8678763" y="3990968"/>
                <a:ext cx="1641600" cy="353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15" name="Ink 14">
                <a:extLst>
                  <a:ext uri="{FF2B5EF4-FFF2-40B4-BE49-F238E27FC236}">
                    <a16:creationId xmlns:a16="http://schemas.microsoft.com/office/drawing/2014/main" id="{93BB49B3-BE24-4AD1-BCD0-C0AEC1C26D38}"/>
                  </a:ext>
                </a:extLst>
              </p14:cNvPr>
              <p14:cNvContentPartPr/>
              <p14:nvPr/>
            </p14:nvContentPartPr>
            <p14:xfrm>
              <a:off x="8654643" y="4475528"/>
              <a:ext cx="1278000" cy="131400"/>
            </p14:xfrm>
          </p:contentPart>
        </mc:Choice>
        <mc:Fallback xmlns="">
          <p:pic>
            <p:nvPicPr>
              <p:cNvPr id="15" name="Ink 14">
                <a:extLst>
                  <a:ext uri="{FF2B5EF4-FFF2-40B4-BE49-F238E27FC236}">
                    <a16:creationId xmlns:a16="http://schemas.microsoft.com/office/drawing/2014/main" id="{93BB49B3-BE24-4AD1-BCD0-C0AEC1C26D38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8583003" y="4331528"/>
                <a:ext cx="1421640" cy="419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16" name="Ink 15">
                <a:extLst>
                  <a:ext uri="{FF2B5EF4-FFF2-40B4-BE49-F238E27FC236}">
                    <a16:creationId xmlns:a16="http://schemas.microsoft.com/office/drawing/2014/main" id="{A6B2C7C2-C165-4A27-AF62-3109481AEDEA}"/>
                  </a:ext>
                </a:extLst>
              </p14:cNvPr>
              <p14:cNvContentPartPr/>
              <p14:nvPr/>
            </p14:nvContentPartPr>
            <p14:xfrm>
              <a:off x="4954923" y="2594168"/>
              <a:ext cx="1200240" cy="33840"/>
            </p14:xfrm>
          </p:contentPart>
        </mc:Choice>
        <mc:Fallback xmlns="">
          <p:pic>
            <p:nvPicPr>
              <p:cNvPr id="16" name="Ink 15">
                <a:extLst>
                  <a:ext uri="{FF2B5EF4-FFF2-40B4-BE49-F238E27FC236}">
                    <a16:creationId xmlns:a16="http://schemas.microsoft.com/office/drawing/2014/main" id="{A6B2C7C2-C165-4A27-AF62-3109481AEDEA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4882923" y="2450168"/>
                <a:ext cx="1343880" cy="321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17" name="Ink 16">
                <a:extLst>
                  <a:ext uri="{FF2B5EF4-FFF2-40B4-BE49-F238E27FC236}">
                    <a16:creationId xmlns:a16="http://schemas.microsoft.com/office/drawing/2014/main" id="{AEFB6668-F3F1-495B-9F77-969B212B62FB}"/>
                  </a:ext>
                </a:extLst>
              </p14:cNvPr>
              <p14:cNvContentPartPr/>
              <p14:nvPr/>
            </p14:nvContentPartPr>
            <p14:xfrm>
              <a:off x="1138923" y="2901968"/>
              <a:ext cx="1328040" cy="246600"/>
            </p14:xfrm>
          </p:contentPart>
        </mc:Choice>
        <mc:Fallback xmlns="">
          <p:pic>
            <p:nvPicPr>
              <p:cNvPr id="17" name="Ink 16">
                <a:extLst>
                  <a:ext uri="{FF2B5EF4-FFF2-40B4-BE49-F238E27FC236}">
                    <a16:creationId xmlns:a16="http://schemas.microsoft.com/office/drawing/2014/main" id="{AEFB6668-F3F1-495B-9F77-969B212B62FB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1066923" y="2757968"/>
                <a:ext cx="1471680" cy="5342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55547163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012C563-B1F2-4DBE-A7D7-22E44AA85A34}"/>
              </a:ext>
            </a:extLst>
          </p:cNvPr>
          <p:cNvSpPr txBox="1"/>
          <p:nvPr/>
        </p:nvSpPr>
        <p:spPr>
          <a:xfrm>
            <a:off x="584649" y="804096"/>
            <a:ext cx="8874940" cy="50353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b="1" dirty="0"/>
              <a:t>Diarrhea with colitis </a:t>
            </a:r>
          </a:p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b="1" dirty="0" err="1"/>
              <a:t>Nonsevere</a:t>
            </a:r>
            <a:r>
              <a:rPr lang="en-US" b="1" dirty="0"/>
              <a:t> disease </a:t>
            </a:r>
            <a:r>
              <a:rPr lang="en-US" dirty="0"/>
              <a:t>— Watery diarrhea (≥3 loose stools in 24 hours) is the cardinal symptom of CDI. </a:t>
            </a:r>
          </a:p>
          <a:p>
            <a:pPr marL="1200150" lvl="2" indent="-28575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dirty="0"/>
              <a:t>Lower abdominal pain and cramping, low-grade fever, nausea, and anorexia</a:t>
            </a:r>
          </a:p>
          <a:p>
            <a:pPr marL="1200150" lvl="2" indent="-28575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dirty="0"/>
              <a:t> Associated with mucus or occult blood, but melena or hematochezia are rare.</a:t>
            </a:r>
          </a:p>
          <a:p>
            <a:pPr marL="1200150" lvl="2" indent="-28575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dirty="0"/>
              <a:t>Symptoms of CDI may begin during antibiotic therapy, and most cases occur within two weeks of antibiotic therapy. </a:t>
            </a:r>
          </a:p>
          <a:p>
            <a:pPr marL="1200150" lvl="2" indent="-28575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dirty="0"/>
              <a:t>However, a lack of antibiotic use does not rule out the possibility of CDI. </a:t>
            </a:r>
          </a:p>
          <a:p>
            <a:pPr marL="1200150" lvl="2" indent="-28575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dirty="0"/>
              <a:t>Risk factors -CDI  age &gt;65, recent hospitalization, and use of proton pump inhibitors</a:t>
            </a:r>
          </a:p>
          <a:p>
            <a:pPr marL="1200150" lvl="2" indent="-28575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dirty="0"/>
              <a:t>CDI – LAB CRITERIA  proposed for </a:t>
            </a:r>
            <a:r>
              <a:rPr lang="en-US" dirty="0" err="1"/>
              <a:t>nonsevere</a:t>
            </a:r>
            <a:r>
              <a:rPr lang="en-US" dirty="0"/>
              <a:t> CDI (based on expert opinion) </a:t>
            </a:r>
            <a:r>
              <a:rPr lang="en-US" b="1" dirty="0"/>
              <a:t>include white blood cell count ≤15,000 cells/mL and serum creatinine &lt;1.5 mg/DL.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317408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EBE0CEB-C2AC-463D-8B2A-12C1B3B2B3AF}"/>
              </a:ext>
            </a:extLst>
          </p:cNvPr>
          <p:cNvSpPr txBox="1"/>
          <p:nvPr/>
        </p:nvSpPr>
        <p:spPr>
          <a:xfrm>
            <a:off x="1173345" y="1323824"/>
            <a:ext cx="10131228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Severe and fulminant colitis</a:t>
            </a:r>
            <a:r>
              <a:rPr lang="en-US" dirty="0"/>
              <a:t> —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 Clinical manifestations- diarrhea, lower quadrant or diffuse abdominal pain, abdominal distention, fever, hypovolemia, lactic acidosis, hypoalbuminemia, elevated creatinine, and marked leukocytosis (white blood cell count up to 40,000 cells/mL or higher)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Criteria for severe CDI -white blood cell count &gt;15,000 cells/mL or serum creatinine ≥1.5 mg/Dl</a:t>
            </a:r>
          </a:p>
          <a:p>
            <a:pPr marL="1657350" lvl="3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1657350" lvl="3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258875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6341E2A-D98C-414F-A2AB-E8A296018DFA}"/>
              </a:ext>
            </a:extLst>
          </p:cNvPr>
          <p:cNvSpPr txBox="1"/>
          <p:nvPr/>
        </p:nvSpPr>
        <p:spPr>
          <a:xfrm>
            <a:off x="1037802" y="819344"/>
            <a:ext cx="10282955" cy="42473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b="1" dirty="0"/>
              <a:t>Fulminant colitis </a:t>
            </a:r>
            <a:r>
              <a:rPr lang="en-US" dirty="0"/>
              <a:t>(previously referred to as severe, complicated CDI) - hypotension or shock, ileus, or megacolon </a:t>
            </a:r>
          </a:p>
          <a:p>
            <a:pPr lvl="1"/>
            <a:r>
              <a:rPr lang="en-US" dirty="0"/>
              <a:t>		● Severe hypotension –MODS, bowel perforation with peritonitis.</a:t>
            </a:r>
          </a:p>
          <a:p>
            <a:pPr lvl="1"/>
            <a:r>
              <a:rPr lang="en-US" dirty="0"/>
              <a:t>		● ileus, with little or no diarrhea. </a:t>
            </a:r>
          </a:p>
          <a:p>
            <a:pPr lvl="1"/>
            <a:r>
              <a:rPr lang="en-US" dirty="0"/>
              <a:t>		● Megacolon should be suspected in patients with severe systemic toxicity together with radiographic evidence of large bowel dilatation (&gt;7 cm diameter in the colon and/or &gt;12 cm diameter in the cecum).</a:t>
            </a:r>
          </a:p>
          <a:p>
            <a:pPr marL="1657350" lvl="3" indent="-285750">
              <a:buFont typeface="Arial" panose="020B0604020202020204" pitchFamily="34" charset="0"/>
              <a:buChar char="•"/>
            </a:pPr>
            <a:r>
              <a:rPr lang="en-US" b="1" dirty="0"/>
              <a:t>Megacolon </a:t>
            </a:r>
            <a:r>
              <a:rPr lang="en-US" dirty="0"/>
              <a:t>may be complicated by bowel perforation; manifestations include abdominal rigidity, involuntary guarding, diminished bowel sounds, rebound tenderness, and severe localized tenderness in the left or right lower quadrants;</a:t>
            </a:r>
          </a:p>
          <a:p>
            <a:pPr marL="1657350" lvl="3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1657350" lvl="3" indent="-285750">
              <a:buFont typeface="Arial" panose="020B0604020202020204" pitchFamily="34" charset="0"/>
              <a:buChar char="•"/>
            </a:pPr>
            <a:r>
              <a:rPr lang="en-US" dirty="0"/>
              <a:t> </a:t>
            </a:r>
            <a:r>
              <a:rPr lang="en-US" b="1" dirty="0"/>
              <a:t>Recurrent disease — Recurrent CDI</a:t>
            </a:r>
            <a:r>
              <a:rPr lang="en-US" dirty="0"/>
              <a:t> is defined by resolution of CDI symptoms while on appropriate therapy, followed by reappearance of symptoms within two to eight weeks after </a:t>
            </a:r>
          </a:p>
          <a:p>
            <a:pPr marL="1657350" lvl="3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556553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02B040E-8FDE-4000-97DE-AFD3C0E1E0B8}"/>
              </a:ext>
            </a:extLst>
          </p:cNvPr>
          <p:cNvSpPr txBox="1"/>
          <p:nvPr/>
        </p:nvSpPr>
        <p:spPr>
          <a:xfrm>
            <a:off x="325704" y="252289"/>
            <a:ext cx="2352760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dirty="0"/>
              <a:t>The diagnosis of CDI is established via either a positive nucleic acid amplification test (NAAT) for C. difficile toxin B gene or a positive stool test for C. difficile toxin(s).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BC29598-8FE7-43CF-9586-E315E8A27A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7283" y="69640"/>
            <a:ext cx="8212024" cy="63464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31655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CACBB689-083C-44A8-8E95-89C9AAED66DD}"/>
              </a:ext>
            </a:extLst>
          </p:cNvPr>
          <p:cNvSpPr txBox="1"/>
          <p:nvPr/>
        </p:nvSpPr>
        <p:spPr>
          <a:xfrm>
            <a:off x="3052720" y="1995816"/>
            <a:ext cx="7475018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There is also no role for laboratory testing in asymptomatic patients or in patients receiving treatment for acute CDI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 C. difficile toxin degrades at room temperature and may be undetectable within two hours after collection; therefore, specimens for testing based on toxin detection (EIA for C. difficile toxins and cell culture cytotoxicity assay) should be kept at 4ºC if delay in laboratory testing is anticipated</a:t>
            </a:r>
          </a:p>
        </p:txBody>
      </p:sp>
    </p:spTree>
    <p:extLst>
      <p:ext uri="{BB962C8B-B14F-4D97-AF65-F5344CB8AC3E}">
        <p14:creationId xmlns:p14="http://schemas.microsoft.com/office/powerpoint/2010/main" val="117766665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BD97FC6-8AFC-40E5-B322-75007A527E2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1538" t="5664" r="13642" b="8791"/>
          <a:stretch/>
        </p:blipFill>
        <p:spPr>
          <a:xfrm>
            <a:off x="898217" y="0"/>
            <a:ext cx="9394852" cy="6675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500176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9A43421-B939-40EC-90D8-26BCEAFBDA35}"/>
              </a:ext>
            </a:extLst>
          </p:cNvPr>
          <p:cNvSpPr txBox="1"/>
          <p:nvPr/>
        </p:nvSpPr>
        <p:spPr>
          <a:xfrm>
            <a:off x="325705" y="2395242"/>
            <a:ext cx="5654309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Nonocclusive mesenteric ischemia — </a:t>
            </a:r>
          </a:p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Nonocclusive mesenteric ischemia (NOMI) is thought to occur as a result of splanchnic hypoperfusion and vasoconstriction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Nonocclusive colonic ischemia or ischemic colitis most commonly affects the "watershed" areas of the colon that have limited collateralization, such as the splenic flexure and rectosigmoid junction.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D06C55C-9FF5-4946-990C-5B3A2C3A03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42132" y="97993"/>
            <a:ext cx="5524163" cy="6235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21617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799E22-4EB1-4FB1-970A-E3228355CC4F}"/>
              </a:ext>
            </a:extLst>
          </p:cNvPr>
          <p:cNvSpPr/>
          <p:nvPr/>
        </p:nvSpPr>
        <p:spPr>
          <a:xfrm>
            <a:off x="2340294" y="2975802"/>
            <a:ext cx="4412618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6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B0F0"/>
                </a:solidFill>
                <a:effectLst>
                  <a:outerShdw dist="38100" sx="102000" sy="102000" algn="tl" rotWithShape="0">
                    <a:srgbClr val="00B0F0"/>
                  </a:outerShdw>
                </a:effectLst>
              </a:rPr>
              <a:t>THANK YOU!</a:t>
            </a:r>
            <a:endParaRPr lang="en-US" sz="66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rgbClr val="00B0F0"/>
              </a:solidFill>
              <a:effectLst>
                <a:outerShdw dist="38100" sx="102000" sy="102000" algn="tl" rotWithShape="0">
                  <a:srgbClr val="00B0F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248771057"/>
      </p:ext>
    </p:extLst>
  </p:cSld>
  <p:clrMapOvr>
    <a:masterClrMapping/>
  </p:clrMapOvr>
</p:sld>
</file>

<file path=ppt/theme/theme1.xml><?xml version="1.0" encoding="utf-8"?>
<a:theme xmlns:a="http://schemas.openxmlformats.org/drawingml/2006/main" name="Atlas">
  <a:themeElements>
    <a:clrScheme name="Atlas">
      <a:dk1>
        <a:sysClr val="windowText" lastClr="000000"/>
      </a:dk1>
      <a:lt1>
        <a:sysClr val="window" lastClr="FFFFFF"/>
      </a:lt1>
      <a:dk2>
        <a:srgbClr val="454545"/>
      </a:dk2>
      <a:lt2>
        <a:srgbClr val="E0E0E0"/>
      </a:lt2>
      <a:accent1>
        <a:srgbClr val="10B6F4"/>
      </a:accent1>
      <a:accent2>
        <a:srgbClr val="3C78C3"/>
      </a:accent2>
      <a:accent3>
        <a:srgbClr val="9F52D0"/>
      </a:accent3>
      <a:accent4>
        <a:srgbClr val="D64198"/>
      </a:accent4>
      <a:accent5>
        <a:srgbClr val="DA2228"/>
      </a:accent5>
      <a:accent6>
        <a:srgbClr val="F18318"/>
      </a:accent6>
      <a:hlink>
        <a:srgbClr val="38DDEC"/>
      </a:hlink>
      <a:folHlink>
        <a:srgbClr val="A8DEE8"/>
      </a:folHlink>
    </a:clrScheme>
    <a:fontScheme name="Custom 166">
      <a:majorFont>
        <a:latin typeface="Rockwell"/>
        <a:ea typeface=""/>
        <a:cs typeface=""/>
      </a:majorFont>
      <a:minorFont>
        <a:latin typeface="Calibri Light"/>
        <a:ea typeface=""/>
        <a:cs typeface=""/>
      </a:minorFont>
    </a:fontScheme>
    <a:fmtScheme name="Atlas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alpha val="60000"/>
                <a:satMod val="109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4000"/>
                <a:satMod val="130000"/>
                <a:lumMod val="92000"/>
              </a:schemeClr>
            </a:gs>
            <a:gs pos="100000">
              <a:schemeClr val="phClr">
                <a:shade val="76000"/>
                <a:satMod val="130000"/>
                <a:lumMod val="88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0000"/>
            </a:schemeClr>
          </a:solidFill>
          <a:prstDash val="solid"/>
        </a:ln>
        <a:ln w="15875" cap="flat" cmpd="sng" algn="ctr">
          <a:solidFill>
            <a:schemeClr val="phClr">
              <a:shade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>
            <a:bevelT w="0" h="0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10000">
              <a:schemeClr val="phClr">
                <a:tint val="94000"/>
                <a:lumMod val="116000"/>
              </a:schemeClr>
            </a:gs>
            <a:gs pos="100000">
              <a:schemeClr val="phClr">
                <a:tint val="98000"/>
                <a:shade val="86000"/>
                <a:satMod val="90000"/>
                <a:lumMod val="88000"/>
              </a:schemeClr>
            </a:gs>
          </a:gsLst>
          <a:path path="circle">
            <a:fillToRect l="50000" t="15000" r="50000" b="169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F78283625_Create your own colony_RVA_v4" id="{93607F6B-BDE1-4476-ACE8-74700425F8D8}" vid="{4188D37A-CBA0-455A-8BE1-A937487D032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1" ma:contentTypeDescription="Create a new document." ma:contentTypeScope="" ma:versionID="9677210f24a1be23c92c90fd886aa0aa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60e05723c5c1908df1a1a4ebf11d344e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631B5746-CAD5-4443-BB83-67B4949E74D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A601EF4-F70B-49A6-BC24-D5D4B70272C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8DE0E54A-B6AE-42DB-94AE-11AE29201034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Create your own colony</Template>
  <TotalTime>718</TotalTime>
  <Words>2182</Words>
  <Application>Microsoft Office PowerPoint</Application>
  <PresentationFormat>Widescreen</PresentationFormat>
  <Paragraphs>299</Paragraphs>
  <Slides>41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8" baseType="lpstr">
      <vt:lpstr>Arial</vt:lpstr>
      <vt:lpstr>Calibri</vt:lpstr>
      <vt:lpstr>Calibri Light</vt:lpstr>
      <vt:lpstr>Rockwell</vt:lpstr>
      <vt:lpstr>Tahoma</vt:lpstr>
      <vt:lpstr>Wingdings</vt:lpstr>
      <vt:lpstr>Atlas</vt:lpstr>
      <vt:lpstr>An Interesting case of diarrhea</vt:lpstr>
      <vt:lpstr>PowerPoint Presentation</vt:lpstr>
      <vt:lpstr>Presenting complaint :</vt:lpstr>
      <vt:lpstr>History of presenting illness</vt:lpstr>
      <vt:lpstr>History of presenting illness</vt:lpstr>
      <vt:lpstr>History of presenting illness</vt:lpstr>
      <vt:lpstr>Past history </vt:lpstr>
      <vt:lpstr>FAMILY HISTORY</vt:lpstr>
      <vt:lpstr>Personal history</vt:lpstr>
      <vt:lpstr>Clinical Examination </vt:lpstr>
      <vt:lpstr>Vitals </vt:lpstr>
      <vt:lpstr>Local  examination</vt:lpstr>
      <vt:lpstr>Gastro intestinal system examination </vt:lpstr>
      <vt:lpstr>Respiratory system examination</vt:lpstr>
      <vt:lpstr>Cardiovascular system  examination</vt:lpstr>
      <vt:lpstr>CNS Examination</vt:lpstr>
      <vt:lpstr>INVESTIGATIONS</vt:lpstr>
      <vt:lpstr>INVESTIGATIONS</vt:lpstr>
      <vt:lpstr>Investigations </vt:lpstr>
      <vt:lpstr>Investigations</vt:lpstr>
      <vt:lpstr>PowerPoint Presentation</vt:lpstr>
      <vt:lpstr>FLEXIBLE  SIGMOIDOSCOPY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INVESTIGATIONS</vt:lpstr>
      <vt:lpstr>DIFFERENTIAL DIAGNOSIS</vt:lpstr>
      <vt:lpstr>PowerPoint Presentation</vt:lpstr>
      <vt:lpstr>C.DI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 Interesting case of diarrhea</dc:title>
  <dc:creator>VARSHA S</dc:creator>
  <cp:lastModifiedBy>VARSHA S</cp:lastModifiedBy>
  <cp:revision>13</cp:revision>
  <dcterms:created xsi:type="dcterms:W3CDTF">2022-03-31T12:23:49Z</dcterms:created>
  <dcterms:modified xsi:type="dcterms:W3CDTF">2023-01-10T08:11:28Z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