
<file path=[Content_Types].xml><?xml version="1.0" encoding="utf-8"?>
<Types xmlns="http://schemas.openxmlformats.org/package/2006/content-types">
  <Default Extension="rels" ContentType="application/vnd.openxmlformats-package.relationships+xml"/>
  <Default Extension="xml" ContentType="application/xml"/>
  <Default Extension="png" ContentType="image/png"/>
  <Default Extension="jpe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saveSubsetFonts="1">
  <p:sldMasterIdLst>
    <p:sldMasterId id="2147483648" r:id="rId1"/>
  </p:sldMasterIdLst>
  <p:notesMasterIdLst>
    <p:notesMasterId r:id="rId2"/>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Lst>
  <p:sldSz type="screen16x9" cy="6858000" cx="12192000"/>
  <p:notesSz cx="6858000" cy="9144000"/>
  <p:defaultTextStyle>
    <a:defPPr>
      <a:defRPr lang="en-US"/>
    </a:defPPr>
    <a:lvl1pPr algn="l" defTabSz="457200" eaLnBrk="1" hangingPunct="1" latinLnBrk="0" marL="0" rtl="0">
      <a:defRPr sz="1800" kern="1200">
        <a:solidFill>
          <a:schemeClr val="tx1"/>
        </a:solidFill>
        <a:latin typeface="+mn-lt"/>
        <a:ea typeface="+mn-ea"/>
        <a:cs typeface="+mn-cs"/>
      </a:defRPr>
    </a:lvl1pPr>
    <a:lvl2pPr algn="l" defTabSz="457200" eaLnBrk="1" hangingPunct="1" latinLnBrk="0" marL="457200" rtl="0">
      <a:defRPr sz="1800" kern="1200">
        <a:solidFill>
          <a:schemeClr val="tx1"/>
        </a:solidFill>
        <a:latin typeface="+mn-lt"/>
        <a:ea typeface="+mn-ea"/>
        <a:cs typeface="+mn-cs"/>
      </a:defRPr>
    </a:lvl2pPr>
    <a:lvl3pPr algn="l" defTabSz="457200" eaLnBrk="1" hangingPunct="1" latinLnBrk="0" marL="914400" rtl="0">
      <a:defRPr sz="1800" kern="1200">
        <a:solidFill>
          <a:schemeClr val="tx1"/>
        </a:solidFill>
        <a:latin typeface="+mn-lt"/>
        <a:ea typeface="+mn-ea"/>
        <a:cs typeface="+mn-cs"/>
      </a:defRPr>
    </a:lvl3pPr>
    <a:lvl4pPr algn="l" defTabSz="457200" eaLnBrk="1" hangingPunct="1" latinLnBrk="0" marL="1371600" rtl="0">
      <a:defRPr sz="1800" kern="1200">
        <a:solidFill>
          <a:schemeClr val="tx1"/>
        </a:solidFill>
        <a:latin typeface="+mn-lt"/>
        <a:ea typeface="+mn-ea"/>
        <a:cs typeface="+mn-cs"/>
      </a:defRPr>
    </a:lvl4pPr>
    <a:lvl5pPr algn="l" defTabSz="457200" eaLnBrk="1" hangingPunct="1" latinLnBrk="0" marL="1828800" rtl="0">
      <a:defRPr sz="1800" kern="1200">
        <a:solidFill>
          <a:schemeClr val="tx1"/>
        </a:solidFill>
        <a:latin typeface="+mn-lt"/>
        <a:ea typeface="+mn-ea"/>
        <a:cs typeface="+mn-cs"/>
      </a:defRPr>
    </a:lvl5pPr>
    <a:lvl6pPr algn="l" defTabSz="457200" eaLnBrk="1" hangingPunct="1" latinLnBrk="0" marL="2286000" rtl="0">
      <a:defRPr sz="1800" kern="1200">
        <a:solidFill>
          <a:schemeClr val="tx1"/>
        </a:solidFill>
        <a:latin typeface="+mn-lt"/>
        <a:ea typeface="+mn-ea"/>
        <a:cs typeface="+mn-cs"/>
      </a:defRPr>
    </a:lvl6pPr>
    <a:lvl7pPr algn="l" defTabSz="457200" eaLnBrk="1" hangingPunct="1" latinLnBrk="0" marL="2743200" rtl="0">
      <a:defRPr sz="1800" kern="1200">
        <a:solidFill>
          <a:schemeClr val="tx1"/>
        </a:solidFill>
        <a:latin typeface="+mn-lt"/>
        <a:ea typeface="+mn-ea"/>
        <a:cs typeface="+mn-cs"/>
      </a:defRPr>
    </a:lvl7pPr>
    <a:lvl8pPr algn="l" defTabSz="457200" eaLnBrk="1" hangingPunct="1" latinLnBrk="0" marL="3200400" rtl="0">
      <a:defRPr sz="1800" kern="1200">
        <a:solidFill>
          <a:schemeClr val="tx1"/>
        </a:solidFill>
        <a:latin typeface="+mn-lt"/>
        <a:ea typeface="+mn-ea"/>
        <a:cs typeface="+mn-cs"/>
      </a:defRPr>
    </a:lvl8pPr>
    <a:lvl9pPr algn="l" defTabSz="4572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p:showPr>
    <p:present/>
    <p:sldAll/>
    <p:penClr>
      <a:prstClr val="red"/>
    </p:penClr>
  </p:showPr>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4995" autoAdjust="0"/>
    <p:restoredTop sz="94660"/>
  </p:normalViewPr>
  <p:slideViewPr>
    <p:cSldViewPr snapToGrid="0">
      <p:cViewPr varScale="1">
        <p:scale>
          <a:sx n="66" d="100"/>
          <a:sy n="66" d="100"/>
        </p:scale>
        <p:origin x="668" y="44"/>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notesMaster" Target="notesMasters/notes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30" Type="http://schemas.openxmlformats.org/officeDocument/2006/relationships/slide" Target="slides/slide28.xml"/><Relationship Id="rId31" Type="http://schemas.openxmlformats.org/officeDocument/2006/relationships/slide" Target="slides/slide29.xml"/><Relationship Id="rId32" Type="http://schemas.openxmlformats.org/officeDocument/2006/relationships/slide" Target="slides/slide30.xml"/><Relationship Id="rId33" Type="http://schemas.openxmlformats.org/officeDocument/2006/relationships/slide" Target="slides/slide31.xml"/><Relationship Id="rId34" Type="http://schemas.openxmlformats.org/officeDocument/2006/relationships/slide" Target="slides/slide32.xml"/><Relationship Id="rId35" Type="http://schemas.openxmlformats.org/officeDocument/2006/relationships/slide" Target="slides/slide33.xml"/><Relationship Id="rId36" Type="http://schemas.openxmlformats.org/officeDocument/2006/relationships/slide" Target="slides/slide34.xml"/><Relationship Id="rId37" Type="http://schemas.openxmlformats.org/officeDocument/2006/relationships/slide" Target="slides/slide35.xml"/><Relationship Id="rId38" Type="http://schemas.openxmlformats.org/officeDocument/2006/relationships/slide" Target="slides/slide36.xml"/><Relationship Id="rId39" Type="http://schemas.openxmlformats.org/officeDocument/2006/relationships/slide" Target="slides/slide37.xml"/><Relationship Id="rId40" Type="http://schemas.openxmlformats.org/officeDocument/2006/relationships/slide" Target="slides/slide38.xml"/><Relationship Id="rId41" Type="http://schemas.openxmlformats.org/officeDocument/2006/relationships/slide" Target="slides/slide39.xml"/><Relationship Id="rId42" Type="http://schemas.openxmlformats.org/officeDocument/2006/relationships/slide" Target="slides/slide40.xml"/><Relationship Id="rId43" Type="http://schemas.openxmlformats.org/officeDocument/2006/relationships/slide" Target="slides/slide41.xml"/><Relationship Id="rId44" Type="http://schemas.openxmlformats.org/officeDocument/2006/relationships/slide" Target="slides/slide42.xml"/><Relationship Id="rId45" Type="http://schemas.openxmlformats.org/officeDocument/2006/relationships/slide" Target="slides/slide43.xml"/><Relationship Id="rId46" Type="http://schemas.openxmlformats.org/officeDocument/2006/relationships/slide" Target="slides/slide44.xml"/><Relationship Id="rId47" Type="http://schemas.openxmlformats.org/officeDocument/2006/relationships/slide" Target="slides/slide45.xml"/><Relationship Id="rId48" Type="http://schemas.openxmlformats.org/officeDocument/2006/relationships/slide" Target="slides/slide46.xml"/><Relationship Id="rId49" Type="http://schemas.openxmlformats.org/officeDocument/2006/relationships/slide" Target="slides/slide47.xml"/><Relationship Id="rId50" Type="http://schemas.openxmlformats.org/officeDocument/2006/relationships/tableStyles" Target="tableStyles.xml"/><Relationship Id="rId51" Type="http://schemas.openxmlformats.org/officeDocument/2006/relationships/presProps" Target="presProps.xml"/><Relationship Id="rId52" Type="http://schemas.openxmlformats.org/officeDocument/2006/relationships/viewProps" Target="viewProps.xml"/><Relationship Id="rId5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33" name=""/>
        <p:cNvGrpSpPr/>
        <p:nvPr/>
      </p:nvGrpSpPr>
      <p:grpSpPr>
        <a:xfrm>
          <a:off x="0" y="0"/>
          <a:ext cx="0" cy="0"/>
          <a:chOff x="0" y="0"/>
          <a:chExt cx="0" cy="0"/>
        </a:xfrm>
      </p:grpSpPr>
      <p:sp>
        <p:nvSpPr>
          <p:cNvPr id="1048746"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747"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748"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749"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750"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751"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showMasterSp="0" type="title">
  <p:cSld name="Title Slide">
    <p:spTree>
      <p:nvGrpSpPr>
        <p:cNvPr id="75" name=""/>
        <p:cNvGrpSpPr/>
        <p:nvPr/>
      </p:nvGrpSpPr>
      <p:grpSpPr>
        <a:xfrm>
          <a:off x="0" y="0"/>
          <a:ext cx="0" cy="0"/>
          <a:chOff x="0" y="0"/>
          <a:chExt cx="0" cy="0"/>
        </a:xfrm>
      </p:grpSpPr>
      <p:grpSp>
        <p:nvGrpSpPr>
          <p:cNvPr id="76" name="Group 15"/>
          <p:cNvGrpSpPr/>
          <p:nvPr/>
        </p:nvGrpSpPr>
        <p:grpSpPr>
          <a:xfrm>
            <a:off x="0" y="-8467"/>
            <a:ext cx="12192000" cy="6866467"/>
            <a:chOff x="0" y="-8467"/>
            <a:chExt cx="12192000" cy="6866467"/>
          </a:xfrm>
        </p:grpSpPr>
        <p:sp>
          <p:nvSpPr>
            <p:cNvPr id="1048601" name="Freeform 14"/>
            <p:cNvSpPr/>
            <p:nvPr/>
          </p:nvSpPr>
          <p:spPr>
            <a:xfrm>
              <a:off x="0" y="-7862"/>
              <a:ext cx="863600" cy="5698067"/>
            </a:xfrm>
            <a:custGeom>
              <a:avLst/>
              <a:ah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3145730" name="Straight Connector 18"/>
            <p:cNvCxnSpPr>
              <a:cxnSpLocks/>
            </p:cNvCxnSpPr>
            <p:nvPr/>
          </p:nvCxnSpPr>
          <p:spPr>
            <a:xfrm>
              <a:off x="9371012" y="0"/>
              <a:ext cx="1219200" cy="6858000"/>
            </a:xfrm>
            <a:prstGeom prst="line"/>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3145731" name="Straight Connector 19"/>
            <p:cNvCxnSpPr>
              <a:cxnSpLocks/>
            </p:cNvCxnSpPr>
            <p:nvPr/>
          </p:nvCxnSpPr>
          <p:spPr>
            <a:xfrm flipH="1">
              <a:off x="7425267" y="3681413"/>
              <a:ext cx="4763558" cy="3176587"/>
            </a:xfrm>
            <a:prstGeom prst="line"/>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1048602" name="Rectangle 23"/>
            <p:cNvSpPr/>
            <p:nvPr/>
          </p:nvSpPr>
          <p:spPr>
            <a:xfrm>
              <a:off x="9181476" y="-8467"/>
              <a:ext cx="3007349" cy="6866467"/>
            </a:xfrm>
            <a:custGeom>
              <a:avLst/>
              <a:ah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48603" name="Rectangle 25"/>
            <p:cNvSpPr/>
            <p:nvPr/>
          </p:nvSpPr>
          <p:spPr>
            <a:xfrm>
              <a:off x="9603442" y="-8467"/>
              <a:ext cx="2588558" cy="6866467"/>
            </a:xfrm>
            <a:custGeom>
              <a:avLst/>
              <a:ah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48604"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48605" name="Rectangle 27"/>
            <p:cNvSpPr/>
            <p:nvPr/>
          </p:nvSpPr>
          <p:spPr>
            <a:xfrm>
              <a:off x="9334500" y="-8467"/>
              <a:ext cx="2854326" cy="6866467"/>
            </a:xfrm>
            <a:custGeom>
              <a:avLst/>
              <a:ah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48606" name="Rectangle 28"/>
            <p:cNvSpPr/>
            <p:nvPr/>
          </p:nvSpPr>
          <p:spPr>
            <a:xfrm>
              <a:off x="10898730" y="-8467"/>
              <a:ext cx="1290094" cy="6866467"/>
            </a:xfrm>
            <a:custGeom>
              <a:avLst/>
              <a:ah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48607" name="Rectangle 29"/>
            <p:cNvSpPr/>
            <p:nvPr/>
          </p:nvSpPr>
          <p:spPr>
            <a:xfrm>
              <a:off x="10938999" y="-8467"/>
              <a:ext cx="1249825" cy="6866467"/>
            </a:xfrm>
            <a:custGeom>
              <a:avLst/>
              <a:ah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48608"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1048609"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dirty="0" lang="en-US"/>
          </a:p>
        </p:txBody>
      </p:sp>
      <p:sp>
        <p:nvSpPr>
          <p:cNvPr id="1048610" name="Subtitle 2"/>
          <p:cNvSpPr>
            <a:spLocks noGrp="1"/>
          </p:cNvSpPr>
          <p:nvPr>
            <p:ph type="subTitle" idx="1"/>
          </p:nvPr>
        </p:nvSpPr>
        <p:spPr>
          <a:xfrm>
            <a:off x="1507067" y="4050833"/>
            <a:ext cx="7766936" cy="1096899"/>
          </a:xfrm>
        </p:spPr>
        <p:txBody>
          <a:bodyPr anchor="t"/>
          <a:lstStyle>
            <a:lvl1pPr algn="r" indent="0" marL="0">
              <a:buNone/>
              <a:defRPr>
                <a:solidFill>
                  <a:schemeClr val="tx1">
                    <a:lumMod val="50000"/>
                    <a:lumOff val="50000"/>
                  </a:schemeClr>
                </a:solidFill>
              </a:defRPr>
            </a:lvl1pPr>
            <a:lvl2pPr algn="ctr" indent="0" marL="457200">
              <a:buNone/>
              <a:defRPr>
                <a:solidFill>
                  <a:schemeClr val="tx1">
                    <a:tint val="75000"/>
                  </a:schemeClr>
                </a:solidFill>
              </a:defRPr>
            </a:lvl2pPr>
            <a:lvl3pPr algn="ctr" indent="0" marL="914400">
              <a:buNone/>
              <a:defRPr>
                <a:solidFill>
                  <a:schemeClr val="tx1">
                    <a:tint val="75000"/>
                  </a:schemeClr>
                </a:solidFill>
              </a:defRPr>
            </a:lvl3pPr>
            <a:lvl4pPr algn="ctr" indent="0" marL="1371600">
              <a:buNone/>
              <a:defRPr>
                <a:solidFill>
                  <a:schemeClr val="tx1">
                    <a:tint val="75000"/>
                  </a:schemeClr>
                </a:solidFill>
              </a:defRPr>
            </a:lvl4pPr>
            <a:lvl5pPr algn="ctr" indent="0" marL="1828800">
              <a:buNone/>
              <a:defRPr>
                <a:solidFill>
                  <a:schemeClr val="tx1">
                    <a:tint val="75000"/>
                  </a:schemeClr>
                </a:solidFill>
              </a:defRPr>
            </a:lvl5pPr>
            <a:lvl6pPr algn="ctr" indent="0" marL="2286000">
              <a:buNone/>
              <a:defRPr>
                <a:solidFill>
                  <a:schemeClr val="tx1">
                    <a:tint val="75000"/>
                  </a:schemeClr>
                </a:solidFill>
              </a:defRPr>
            </a:lvl6pPr>
            <a:lvl7pPr algn="ctr" indent="0" marL="2743200">
              <a:buNone/>
              <a:defRPr>
                <a:solidFill>
                  <a:schemeClr val="tx1">
                    <a:tint val="75000"/>
                  </a:schemeClr>
                </a:solidFill>
              </a:defRPr>
            </a:lvl7pPr>
            <a:lvl8pPr algn="ctr" indent="0" marL="3200400">
              <a:buNone/>
              <a:defRPr>
                <a:solidFill>
                  <a:schemeClr val="tx1">
                    <a:tint val="75000"/>
                  </a:schemeClr>
                </a:solidFill>
              </a:defRPr>
            </a:lvl8pPr>
            <a:lvl9pPr algn="ctr" indent="0" marL="3657600">
              <a:buNone/>
              <a:defRPr>
                <a:solidFill>
                  <a:schemeClr val="tx1">
                    <a:tint val="75000"/>
                  </a:schemeClr>
                </a:solidFill>
              </a:defRPr>
            </a:lvl9pPr>
          </a:lstStyle>
          <a:p>
            <a:r>
              <a:rPr lang="en-US"/>
              <a:t>Click to edit Master subtitle style</a:t>
            </a:r>
            <a:endParaRPr dirty="0" lang="en-US"/>
          </a:p>
        </p:txBody>
      </p:sp>
      <p:sp>
        <p:nvSpPr>
          <p:cNvPr id="1048611" name="Date Placeholder 3"/>
          <p:cNvSpPr>
            <a:spLocks noGrp="1"/>
          </p:cNvSpPr>
          <p:nvPr>
            <p:ph type="dt" sz="half" idx="10"/>
          </p:nvPr>
        </p:nvSpPr>
        <p:spPr/>
        <p:txBody>
          <a:bodyPr/>
          <a:p>
            <a:fld id="{C71376EB-E3F1-4C7B-9456-E1AC0968EEFC}" type="datetimeFigureOut">
              <a:rPr lang="en-IN" smtClean="0"/>
              <a:t>31-01-2023</a:t>
            </a:fld>
            <a:endParaRPr lang="en-IN"/>
          </a:p>
        </p:txBody>
      </p:sp>
      <p:sp>
        <p:nvSpPr>
          <p:cNvPr id="1048612" name="Footer Placeholder 4"/>
          <p:cNvSpPr>
            <a:spLocks noGrp="1"/>
          </p:cNvSpPr>
          <p:nvPr>
            <p:ph type="ftr" sz="quarter" idx="11"/>
          </p:nvPr>
        </p:nvSpPr>
        <p:spPr/>
        <p:txBody>
          <a:bodyPr/>
          <a:p>
            <a:endParaRPr lang="en-IN"/>
          </a:p>
        </p:txBody>
      </p:sp>
      <p:sp>
        <p:nvSpPr>
          <p:cNvPr id="1048613" name="Slide Number Placeholder 5"/>
          <p:cNvSpPr>
            <a:spLocks noGrp="1"/>
          </p:cNvSpPr>
          <p:nvPr>
            <p:ph type="sldNum" sz="quarter" idx="12"/>
          </p:nvPr>
        </p:nvSpPr>
        <p:spPr/>
        <p:txBody>
          <a:bodyPr/>
          <a:p>
            <a:fld id="{44AE46FA-958B-423C-9BA1-DB6D02DE0A6D}" type="slidenum">
              <a:rPr lang="en-IN" smtClean="0"/>
              <a:t>‹#›</a:t>
            </a:fld>
            <a:endParaRPr lang="en-I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Title and Content">
    <p:spTree>
      <p:nvGrpSpPr>
        <p:cNvPr id="78" name=""/>
        <p:cNvGrpSpPr/>
        <p:nvPr/>
      </p:nvGrpSpPr>
      <p:grpSpPr>
        <a:xfrm>
          <a:off x="0" y="0"/>
          <a:ext cx="0" cy="0"/>
          <a:chOff x="0" y="0"/>
          <a:chExt cx="0" cy="0"/>
        </a:xfrm>
      </p:grpSpPr>
      <p:sp>
        <p:nvSpPr>
          <p:cNvPr id="1048616" name="Title 1"/>
          <p:cNvSpPr>
            <a:spLocks noGrp="1"/>
          </p:cNvSpPr>
          <p:nvPr>
            <p:ph type="title"/>
          </p:nvPr>
        </p:nvSpPr>
        <p:spPr/>
        <p:txBody>
          <a:bodyPr/>
          <a:p>
            <a:r>
              <a:rPr lang="en-US"/>
              <a:t>Click to edit Master title style</a:t>
            </a:r>
            <a:endParaRPr dirty="0" lang="en-US"/>
          </a:p>
        </p:txBody>
      </p:sp>
      <p:sp>
        <p:nvSpPr>
          <p:cNvPr id="1048617" name="Content Placeholder 2"/>
          <p:cNvSpPr>
            <a:spLocks noGrp="1"/>
          </p:cNvSpPr>
          <p:nvPr>
            <p:ph idx="1"/>
          </p:nvPr>
        </p:nvSpPr>
        <p:spPr/>
        <p:txBody>
          <a:bodyPr/>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lang="en-US"/>
          </a:p>
        </p:txBody>
      </p:sp>
      <p:sp>
        <p:nvSpPr>
          <p:cNvPr id="1048618" name="Date Placeholder 3"/>
          <p:cNvSpPr>
            <a:spLocks noGrp="1"/>
          </p:cNvSpPr>
          <p:nvPr>
            <p:ph type="dt" sz="half" idx="10"/>
          </p:nvPr>
        </p:nvSpPr>
        <p:spPr/>
        <p:txBody>
          <a:bodyPr/>
          <a:p>
            <a:fld id="{C71376EB-E3F1-4C7B-9456-E1AC0968EEFC}" type="datetimeFigureOut">
              <a:rPr lang="en-IN" smtClean="0"/>
              <a:t>31-01-2023</a:t>
            </a:fld>
            <a:endParaRPr lang="en-IN"/>
          </a:p>
        </p:txBody>
      </p:sp>
      <p:sp>
        <p:nvSpPr>
          <p:cNvPr id="1048619" name="Footer Placeholder 4"/>
          <p:cNvSpPr>
            <a:spLocks noGrp="1"/>
          </p:cNvSpPr>
          <p:nvPr>
            <p:ph type="ftr" sz="quarter" idx="11"/>
          </p:nvPr>
        </p:nvSpPr>
        <p:spPr/>
        <p:txBody>
          <a:bodyPr/>
          <a:p>
            <a:endParaRPr lang="en-IN"/>
          </a:p>
        </p:txBody>
      </p:sp>
      <p:sp>
        <p:nvSpPr>
          <p:cNvPr id="1048620" name="Slide Number Placeholder 5"/>
          <p:cNvSpPr>
            <a:spLocks noGrp="1"/>
          </p:cNvSpPr>
          <p:nvPr>
            <p:ph type="sldNum" sz="quarter" idx="12"/>
          </p:nvPr>
        </p:nvSpPr>
        <p:spPr/>
        <p:txBody>
          <a:bodyPr/>
          <a:p>
            <a:fld id="{44AE46FA-958B-423C-9BA1-DB6D02DE0A6D}" type="slidenum">
              <a:rPr lang="en-IN" smtClean="0"/>
              <a:t>‹#›</a:t>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Section Header">
    <p:spTree>
      <p:nvGrpSpPr>
        <p:cNvPr id="124" name=""/>
        <p:cNvGrpSpPr/>
        <p:nvPr/>
      </p:nvGrpSpPr>
      <p:grpSpPr>
        <a:xfrm>
          <a:off x="0" y="0"/>
          <a:ext cx="0" cy="0"/>
          <a:chOff x="0" y="0"/>
          <a:chExt cx="0" cy="0"/>
        </a:xfrm>
      </p:grpSpPr>
      <p:sp>
        <p:nvSpPr>
          <p:cNvPr id="1048703" name="Title 1"/>
          <p:cNvSpPr>
            <a:spLocks noGrp="1"/>
          </p:cNvSpPr>
          <p:nvPr>
            <p:ph type="title"/>
          </p:nvPr>
        </p:nvSpPr>
        <p:spPr>
          <a:xfrm>
            <a:off x="677335" y="2700867"/>
            <a:ext cx="8596668" cy="1826581"/>
          </a:xfrm>
        </p:spPr>
        <p:txBody>
          <a:bodyPr anchor="b"/>
          <a:lstStyle>
            <a:lvl1pPr algn="l">
              <a:defRPr b="0" cap="none" sz="4000"/>
            </a:lvl1pPr>
          </a:lstStyle>
          <a:p>
            <a:r>
              <a:rPr lang="en-US"/>
              <a:t>Click to edit Master title style</a:t>
            </a:r>
            <a:endParaRPr dirty="0" lang="en-US"/>
          </a:p>
        </p:txBody>
      </p:sp>
      <p:sp>
        <p:nvSpPr>
          <p:cNvPr id="1048704" name="Text Placeholder 2"/>
          <p:cNvSpPr>
            <a:spLocks noGrp="1"/>
          </p:cNvSpPr>
          <p:nvPr>
            <p:ph type="body" idx="1"/>
          </p:nvPr>
        </p:nvSpPr>
        <p:spPr>
          <a:xfrm>
            <a:off x="677335" y="4527448"/>
            <a:ext cx="8596668" cy="860400"/>
          </a:xfrm>
        </p:spPr>
        <p:txBody>
          <a:bodyPr anchor="t"/>
          <a:lstStyle>
            <a:lvl1pPr algn="l" indent="0" marL="0">
              <a:buNone/>
              <a:defRPr sz="2000">
                <a:solidFill>
                  <a:schemeClr val="tx1">
                    <a:lumMod val="50000"/>
                    <a:lumOff val="50000"/>
                  </a:schemeClr>
                </a:solidFill>
              </a:defRPr>
            </a:lvl1pPr>
            <a:lvl2pPr indent="0" marL="457200">
              <a:buNone/>
              <a:defRPr sz="1800">
                <a:solidFill>
                  <a:schemeClr val="tx1">
                    <a:tint val="75000"/>
                  </a:schemeClr>
                </a:solidFill>
              </a:defRPr>
            </a:lvl2pPr>
            <a:lvl3pPr indent="0" marL="914400">
              <a:buNone/>
              <a:defRPr sz="1600">
                <a:solidFill>
                  <a:schemeClr val="tx1">
                    <a:tint val="75000"/>
                  </a:schemeClr>
                </a:solidFill>
              </a:defRPr>
            </a:lvl3pPr>
            <a:lvl4pPr indent="0" marL="1371600">
              <a:buNone/>
              <a:defRPr sz="1400">
                <a:solidFill>
                  <a:schemeClr val="tx1">
                    <a:tint val="75000"/>
                  </a:schemeClr>
                </a:solidFill>
              </a:defRPr>
            </a:lvl4pPr>
            <a:lvl5pPr indent="0" marL="1828800">
              <a:buNone/>
              <a:defRPr sz="1400">
                <a:solidFill>
                  <a:schemeClr val="tx1">
                    <a:tint val="75000"/>
                  </a:schemeClr>
                </a:solidFill>
              </a:defRPr>
            </a:lvl5pPr>
            <a:lvl6pPr indent="0" marL="2286000">
              <a:buNone/>
              <a:defRPr sz="1400">
                <a:solidFill>
                  <a:schemeClr val="tx1">
                    <a:tint val="75000"/>
                  </a:schemeClr>
                </a:solidFill>
              </a:defRPr>
            </a:lvl6pPr>
            <a:lvl7pPr indent="0" marL="2743200">
              <a:buNone/>
              <a:defRPr sz="1400">
                <a:solidFill>
                  <a:schemeClr val="tx1">
                    <a:tint val="75000"/>
                  </a:schemeClr>
                </a:solidFill>
              </a:defRPr>
            </a:lvl7pPr>
            <a:lvl8pPr indent="0" marL="3200400">
              <a:buNone/>
              <a:defRPr sz="1400">
                <a:solidFill>
                  <a:schemeClr val="tx1">
                    <a:tint val="75000"/>
                  </a:schemeClr>
                </a:solidFill>
              </a:defRPr>
            </a:lvl8pPr>
            <a:lvl9pPr indent="0" marL="3657600">
              <a:buNone/>
              <a:defRPr sz="1400">
                <a:solidFill>
                  <a:schemeClr val="tx1">
                    <a:tint val="75000"/>
                  </a:schemeClr>
                </a:solidFill>
              </a:defRPr>
            </a:lvl9pPr>
          </a:lstStyle>
          <a:p>
            <a:pPr lvl="0"/>
            <a:r>
              <a:rPr lang="en-US"/>
              <a:t>Click to edit Master text styles</a:t>
            </a:r>
          </a:p>
        </p:txBody>
      </p:sp>
      <p:sp>
        <p:nvSpPr>
          <p:cNvPr id="1048705" name="Date Placeholder 3"/>
          <p:cNvSpPr>
            <a:spLocks noGrp="1"/>
          </p:cNvSpPr>
          <p:nvPr>
            <p:ph type="dt" sz="half" idx="10"/>
          </p:nvPr>
        </p:nvSpPr>
        <p:spPr/>
        <p:txBody>
          <a:bodyPr/>
          <a:p>
            <a:fld id="{C71376EB-E3F1-4C7B-9456-E1AC0968EEFC}" type="datetimeFigureOut">
              <a:rPr lang="en-IN" smtClean="0"/>
              <a:t>31-01-2023</a:t>
            </a:fld>
            <a:endParaRPr lang="en-IN"/>
          </a:p>
        </p:txBody>
      </p:sp>
      <p:sp>
        <p:nvSpPr>
          <p:cNvPr id="1048706" name="Footer Placeholder 4"/>
          <p:cNvSpPr>
            <a:spLocks noGrp="1"/>
          </p:cNvSpPr>
          <p:nvPr>
            <p:ph type="ftr" sz="quarter" idx="11"/>
          </p:nvPr>
        </p:nvSpPr>
        <p:spPr/>
        <p:txBody>
          <a:bodyPr/>
          <a:p>
            <a:endParaRPr lang="en-IN"/>
          </a:p>
        </p:txBody>
      </p:sp>
      <p:sp>
        <p:nvSpPr>
          <p:cNvPr id="1048707" name="Slide Number Placeholder 5"/>
          <p:cNvSpPr>
            <a:spLocks noGrp="1"/>
          </p:cNvSpPr>
          <p:nvPr>
            <p:ph type="sldNum" sz="quarter" idx="12"/>
          </p:nvPr>
        </p:nvSpPr>
        <p:spPr/>
        <p:txBody>
          <a:bodyPr/>
          <a:p>
            <a:fld id="{44AE46FA-958B-423C-9BA1-DB6D02DE0A6D}" type="slidenum">
              <a:rPr lang="en-IN" smtClean="0"/>
              <a:t>‹#›</a:t>
            </a:fld>
            <a:endParaRPr lang="en-I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Two Content">
    <p:spTree>
      <p:nvGrpSpPr>
        <p:cNvPr id="82" name=""/>
        <p:cNvGrpSpPr/>
        <p:nvPr/>
      </p:nvGrpSpPr>
      <p:grpSpPr>
        <a:xfrm>
          <a:off x="0" y="0"/>
          <a:ext cx="0" cy="0"/>
          <a:chOff x="0" y="0"/>
          <a:chExt cx="0" cy="0"/>
        </a:xfrm>
      </p:grpSpPr>
      <p:sp>
        <p:nvSpPr>
          <p:cNvPr id="1048626" name="Title 1"/>
          <p:cNvSpPr>
            <a:spLocks noGrp="1"/>
          </p:cNvSpPr>
          <p:nvPr>
            <p:ph type="title"/>
          </p:nvPr>
        </p:nvSpPr>
        <p:spPr/>
        <p:txBody>
          <a:bodyPr/>
          <a:p>
            <a:r>
              <a:rPr lang="en-US"/>
              <a:t>Click to edit Master title style</a:t>
            </a:r>
            <a:endParaRPr dirty="0" lang="en-US"/>
          </a:p>
        </p:txBody>
      </p:sp>
      <p:sp>
        <p:nvSpPr>
          <p:cNvPr id="1048627" name="Content Placeholder 2"/>
          <p:cNvSpPr>
            <a:spLocks noGrp="1"/>
          </p:cNvSpPr>
          <p:nvPr>
            <p:ph sz="half" idx="1"/>
          </p:nvPr>
        </p:nvSpPr>
        <p:spPr>
          <a:xfrm>
            <a:off x="677334" y="2160589"/>
            <a:ext cx="4184035" cy="3880772"/>
          </a:xfrm>
        </p:spPr>
        <p:txBody>
          <a:bodyPr/>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lang="en-US"/>
          </a:p>
        </p:txBody>
      </p:sp>
      <p:sp>
        <p:nvSpPr>
          <p:cNvPr id="1048628" name="Content Placeholder 3"/>
          <p:cNvSpPr>
            <a:spLocks noGrp="1"/>
          </p:cNvSpPr>
          <p:nvPr>
            <p:ph sz="half" idx="2"/>
          </p:nvPr>
        </p:nvSpPr>
        <p:spPr>
          <a:xfrm>
            <a:off x="5089970" y="2160589"/>
            <a:ext cx="4184034" cy="3880773"/>
          </a:xfrm>
        </p:spPr>
        <p:txBody>
          <a:bodyPr/>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lang="en-US"/>
          </a:p>
        </p:txBody>
      </p:sp>
      <p:sp>
        <p:nvSpPr>
          <p:cNvPr id="1048629" name="Date Placeholder 4"/>
          <p:cNvSpPr>
            <a:spLocks noGrp="1"/>
          </p:cNvSpPr>
          <p:nvPr>
            <p:ph type="dt" sz="half" idx="10"/>
          </p:nvPr>
        </p:nvSpPr>
        <p:spPr/>
        <p:txBody>
          <a:bodyPr/>
          <a:p>
            <a:fld id="{C71376EB-E3F1-4C7B-9456-E1AC0968EEFC}" type="datetimeFigureOut">
              <a:rPr lang="en-IN" smtClean="0"/>
              <a:t>31-01-2023</a:t>
            </a:fld>
            <a:endParaRPr lang="en-IN"/>
          </a:p>
        </p:txBody>
      </p:sp>
      <p:sp>
        <p:nvSpPr>
          <p:cNvPr id="1048630" name="Footer Placeholder 5"/>
          <p:cNvSpPr>
            <a:spLocks noGrp="1"/>
          </p:cNvSpPr>
          <p:nvPr>
            <p:ph type="ftr" sz="quarter" idx="11"/>
          </p:nvPr>
        </p:nvSpPr>
        <p:spPr/>
        <p:txBody>
          <a:bodyPr/>
          <a:p>
            <a:endParaRPr lang="en-IN"/>
          </a:p>
        </p:txBody>
      </p:sp>
      <p:sp>
        <p:nvSpPr>
          <p:cNvPr id="1048631" name="Slide Number Placeholder 6"/>
          <p:cNvSpPr>
            <a:spLocks noGrp="1"/>
          </p:cNvSpPr>
          <p:nvPr>
            <p:ph type="sldNum" sz="quarter" idx="12"/>
          </p:nvPr>
        </p:nvSpPr>
        <p:spPr/>
        <p:txBody>
          <a:bodyPr/>
          <a:p>
            <a:fld id="{44AE46FA-958B-423C-9BA1-DB6D02DE0A6D}" type="slidenum">
              <a:rPr lang="en-IN" smtClean="0"/>
              <a:t>‹#›</a:t>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Comparison">
    <p:spTree>
      <p:nvGrpSpPr>
        <p:cNvPr id="125" name=""/>
        <p:cNvGrpSpPr/>
        <p:nvPr/>
      </p:nvGrpSpPr>
      <p:grpSpPr>
        <a:xfrm>
          <a:off x="0" y="0"/>
          <a:ext cx="0" cy="0"/>
          <a:chOff x="0" y="0"/>
          <a:chExt cx="0" cy="0"/>
        </a:xfrm>
      </p:grpSpPr>
      <p:sp>
        <p:nvSpPr>
          <p:cNvPr id="1048708" name="Title 1"/>
          <p:cNvSpPr>
            <a:spLocks noGrp="1"/>
          </p:cNvSpPr>
          <p:nvPr>
            <p:ph type="title"/>
          </p:nvPr>
        </p:nvSpPr>
        <p:spPr/>
        <p:txBody>
          <a:bodyPr/>
          <a:p>
            <a:r>
              <a:rPr lang="en-US"/>
              <a:t>Click to edit Master title style</a:t>
            </a:r>
            <a:endParaRPr dirty="0" lang="en-US"/>
          </a:p>
        </p:txBody>
      </p:sp>
      <p:sp>
        <p:nvSpPr>
          <p:cNvPr id="1048709" name="Text Placeholder 2"/>
          <p:cNvSpPr>
            <a:spLocks noGrp="1"/>
          </p:cNvSpPr>
          <p:nvPr>
            <p:ph type="body" idx="1"/>
          </p:nvPr>
        </p:nvSpPr>
        <p:spPr>
          <a:xfrm>
            <a:off x="675745" y="2160983"/>
            <a:ext cx="4185623" cy="576262"/>
          </a:xfrm>
        </p:spPr>
        <p:txBody>
          <a:bodyPr anchor="b">
            <a:noAutofit/>
          </a:bodyPr>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n-US"/>
              <a:t>Click to edit Master text styles</a:t>
            </a:r>
          </a:p>
        </p:txBody>
      </p:sp>
      <p:sp>
        <p:nvSpPr>
          <p:cNvPr id="1048710" name="Content Placeholder 3"/>
          <p:cNvSpPr>
            <a:spLocks noGrp="1"/>
          </p:cNvSpPr>
          <p:nvPr>
            <p:ph sz="half" idx="2"/>
          </p:nvPr>
        </p:nvSpPr>
        <p:spPr>
          <a:xfrm>
            <a:off x="675745" y="2737245"/>
            <a:ext cx="4185623" cy="3304117"/>
          </a:xfrm>
        </p:spPr>
        <p:txBody>
          <a:bodyPr>
            <a:normAutofit/>
          </a:bodyPr>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lang="en-US"/>
          </a:p>
        </p:txBody>
      </p:sp>
      <p:sp>
        <p:nvSpPr>
          <p:cNvPr id="1048711" name="Text Placeholder 4"/>
          <p:cNvSpPr>
            <a:spLocks noGrp="1"/>
          </p:cNvSpPr>
          <p:nvPr>
            <p:ph type="body" sz="quarter" idx="3"/>
          </p:nvPr>
        </p:nvSpPr>
        <p:spPr>
          <a:xfrm>
            <a:off x="5088383" y="2160983"/>
            <a:ext cx="4185618" cy="576262"/>
          </a:xfrm>
        </p:spPr>
        <p:txBody>
          <a:bodyPr anchor="b">
            <a:noAutofit/>
          </a:bodyPr>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n-US"/>
              <a:t>Click to edit Master text styles</a:t>
            </a:r>
          </a:p>
        </p:txBody>
      </p:sp>
      <p:sp>
        <p:nvSpPr>
          <p:cNvPr id="1048712" name="Content Placeholder 5"/>
          <p:cNvSpPr>
            <a:spLocks noGrp="1"/>
          </p:cNvSpPr>
          <p:nvPr>
            <p:ph sz="quarter" idx="4"/>
          </p:nvPr>
        </p:nvSpPr>
        <p:spPr>
          <a:xfrm>
            <a:off x="5088384" y="2737245"/>
            <a:ext cx="4185617" cy="3304117"/>
          </a:xfrm>
        </p:spPr>
        <p:txBody>
          <a:bodyPr>
            <a:normAutofit/>
          </a:bodyPr>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lang="en-US"/>
          </a:p>
        </p:txBody>
      </p:sp>
      <p:sp>
        <p:nvSpPr>
          <p:cNvPr id="1048713" name="Date Placeholder 6"/>
          <p:cNvSpPr>
            <a:spLocks noGrp="1"/>
          </p:cNvSpPr>
          <p:nvPr>
            <p:ph type="dt" sz="half" idx="10"/>
          </p:nvPr>
        </p:nvSpPr>
        <p:spPr/>
        <p:txBody>
          <a:bodyPr/>
          <a:p>
            <a:fld id="{C71376EB-E3F1-4C7B-9456-E1AC0968EEFC}" type="datetimeFigureOut">
              <a:rPr lang="en-IN" smtClean="0"/>
              <a:t>31-01-2023</a:t>
            </a:fld>
            <a:endParaRPr lang="en-IN"/>
          </a:p>
        </p:txBody>
      </p:sp>
      <p:sp>
        <p:nvSpPr>
          <p:cNvPr id="1048714" name="Footer Placeholder 7"/>
          <p:cNvSpPr>
            <a:spLocks noGrp="1"/>
          </p:cNvSpPr>
          <p:nvPr>
            <p:ph type="ftr" sz="quarter" idx="11"/>
          </p:nvPr>
        </p:nvSpPr>
        <p:spPr/>
        <p:txBody>
          <a:bodyPr/>
          <a:p>
            <a:endParaRPr lang="en-IN"/>
          </a:p>
        </p:txBody>
      </p:sp>
      <p:sp>
        <p:nvSpPr>
          <p:cNvPr id="1048715" name="Slide Number Placeholder 8"/>
          <p:cNvSpPr>
            <a:spLocks noGrp="1"/>
          </p:cNvSpPr>
          <p:nvPr>
            <p:ph type="sldNum" sz="quarter" idx="12"/>
          </p:nvPr>
        </p:nvSpPr>
        <p:spPr/>
        <p:txBody>
          <a:bodyPr/>
          <a:p>
            <a:fld id="{44AE46FA-958B-423C-9BA1-DB6D02DE0A6D}" type="slidenum">
              <a:rPr lang="en-IN" smtClean="0"/>
              <a:t>‹#›</a:t>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Title Only">
    <p:spTree>
      <p:nvGrpSpPr>
        <p:cNvPr id="119" name=""/>
        <p:cNvGrpSpPr/>
        <p:nvPr/>
      </p:nvGrpSpPr>
      <p:grpSpPr>
        <a:xfrm>
          <a:off x="0" y="0"/>
          <a:ext cx="0" cy="0"/>
          <a:chOff x="0" y="0"/>
          <a:chExt cx="0" cy="0"/>
        </a:xfrm>
      </p:grpSpPr>
      <p:sp>
        <p:nvSpPr>
          <p:cNvPr id="1048672" name="Title 1"/>
          <p:cNvSpPr>
            <a:spLocks noGrp="1"/>
          </p:cNvSpPr>
          <p:nvPr>
            <p:ph type="title"/>
          </p:nvPr>
        </p:nvSpPr>
        <p:spPr>
          <a:xfrm>
            <a:off x="677334" y="609600"/>
            <a:ext cx="8596668" cy="1320800"/>
          </a:xfrm>
        </p:spPr>
        <p:txBody>
          <a:bodyPr/>
          <a:p>
            <a:r>
              <a:rPr lang="en-US"/>
              <a:t>Click to edit Master title style</a:t>
            </a:r>
            <a:endParaRPr dirty="0" lang="en-US"/>
          </a:p>
        </p:txBody>
      </p:sp>
      <p:sp>
        <p:nvSpPr>
          <p:cNvPr id="1048673" name="Date Placeholder 2"/>
          <p:cNvSpPr>
            <a:spLocks noGrp="1"/>
          </p:cNvSpPr>
          <p:nvPr>
            <p:ph type="dt" sz="half" idx="10"/>
          </p:nvPr>
        </p:nvSpPr>
        <p:spPr/>
        <p:txBody>
          <a:bodyPr/>
          <a:p>
            <a:fld id="{C71376EB-E3F1-4C7B-9456-E1AC0968EEFC}" type="datetimeFigureOut">
              <a:rPr lang="en-IN" smtClean="0"/>
              <a:t>31-01-2023</a:t>
            </a:fld>
            <a:endParaRPr lang="en-IN"/>
          </a:p>
        </p:txBody>
      </p:sp>
      <p:sp>
        <p:nvSpPr>
          <p:cNvPr id="1048674" name="Footer Placeholder 3"/>
          <p:cNvSpPr>
            <a:spLocks noGrp="1"/>
          </p:cNvSpPr>
          <p:nvPr>
            <p:ph type="ftr" sz="quarter" idx="11"/>
          </p:nvPr>
        </p:nvSpPr>
        <p:spPr/>
        <p:txBody>
          <a:bodyPr/>
          <a:p>
            <a:endParaRPr lang="en-IN"/>
          </a:p>
        </p:txBody>
      </p:sp>
      <p:sp>
        <p:nvSpPr>
          <p:cNvPr id="1048675" name="Slide Number Placeholder 4"/>
          <p:cNvSpPr>
            <a:spLocks noGrp="1"/>
          </p:cNvSpPr>
          <p:nvPr>
            <p:ph type="sldNum" sz="quarter" idx="12"/>
          </p:nvPr>
        </p:nvSpPr>
        <p:spPr/>
        <p:txBody>
          <a:bodyPr/>
          <a:p>
            <a:fld id="{44AE46FA-958B-423C-9BA1-DB6D02DE0A6D}" type="slidenum">
              <a:rPr lang="en-IN" smtClean="0"/>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Blank">
    <p:spTree>
      <p:nvGrpSpPr>
        <p:cNvPr id="126" name=""/>
        <p:cNvGrpSpPr/>
        <p:nvPr/>
      </p:nvGrpSpPr>
      <p:grpSpPr>
        <a:xfrm>
          <a:off x="0" y="0"/>
          <a:ext cx="0" cy="0"/>
          <a:chOff x="0" y="0"/>
          <a:chExt cx="0" cy="0"/>
        </a:xfrm>
      </p:grpSpPr>
      <p:sp>
        <p:nvSpPr>
          <p:cNvPr id="1048716" name="Date Placeholder 1"/>
          <p:cNvSpPr>
            <a:spLocks noGrp="1"/>
          </p:cNvSpPr>
          <p:nvPr>
            <p:ph type="dt" sz="half" idx="10"/>
          </p:nvPr>
        </p:nvSpPr>
        <p:spPr/>
        <p:txBody>
          <a:bodyPr/>
          <a:p>
            <a:fld id="{C71376EB-E3F1-4C7B-9456-E1AC0968EEFC}" type="datetimeFigureOut">
              <a:rPr lang="en-IN" smtClean="0"/>
              <a:t>31-01-2023</a:t>
            </a:fld>
            <a:endParaRPr lang="en-IN"/>
          </a:p>
        </p:txBody>
      </p:sp>
      <p:sp>
        <p:nvSpPr>
          <p:cNvPr id="1048717" name="Footer Placeholder 2"/>
          <p:cNvSpPr>
            <a:spLocks noGrp="1"/>
          </p:cNvSpPr>
          <p:nvPr>
            <p:ph type="ftr" sz="quarter" idx="11"/>
          </p:nvPr>
        </p:nvSpPr>
        <p:spPr/>
        <p:txBody>
          <a:bodyPr/>
          <a:p>
            <a:endParaRPr lang="en-IN"/>
          </a:p>
        </p:txBody>
      </p:sp>
      <p:sp>
        <p:nvSpPr>
          <p:cNvPr id="1048718" name="Slide Number Placeholder 3"/>
          <p:cNvSpPr>
            <a:spLocks noGrp="1"/>
          </p:cNvSpPr>
          <p:nvPr>
            <p:ph type="sldNum" sz="quarter" idx="12"/>
          </p:nvPr>
        </p:nvSpPr>
        <p:spPr/>
        <p:txBody>
          <a:bodyPr/>
          <a:p>
            <a:fld id="{44AE46FA-958B-423C-9BA1-DB6D02DE0A6D}" type="slidenum">
              <a:rPr lang="en-IN" smtClean="0"/>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Content with Caption">
    <p:spTree>
      <p:nvGrpSpPr>
        <p:cNvPr id="130" name=""/>
        <p:cNvGrpSpPr/>
        <p:nvPr/>
      </p:nvGrpSpPr>
      <p:grpSpPr>
        <a:xfrm>
          <a:off x="0" y="0"/>
          <a:ext cx="0" cy="0"/>
          <a:chOff x="0" y="0"/>
          <a:chExt cx="0" cy="0"/>
        </a:xfrm>
      </p:grpSpPr>
      <p:sp>
        <p:nvSpPr>
          <p:cNvPr id="1048735"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dirty="0" lang="en-US"/>
          </a:p>
        </p:txBody>
      </p:sp>
      <p:sp>
        <p:nvSpPr>
          <p:cNvPr id="1048736" name="Content Placeholder 2"/>
          <p:cNvSpPr>
            <a:spLocks noGrp="1"/>
          </p:cNvSpPr>
          <p:nvPr>
            <p:ph idx="1"/>
          </p:nvPr>
        </p:nvSpPr>
        <p:spPr>
          <a:xfrm>
            <a:off x="4760461" y="514924"/>
            <a:ext cx="4513541" cy="5526437"/>
          </a:xfrm>
        </p:spPr>
        <p:txBody>
          <a:bodyPr>
            <a:normAutofit/>
          </a:bodyPr>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lang="en-US"/>
          </a:p>
        </p:txBody>
      </p:sp>
      <p:sp>
        <p:nvSpPr>
          <p:cNvPr id="1048737" name="Text Placeholder 3"/>
          <p:cNvSpPr>
            <a:spLocks noGrp="1"/>
          </p:cNvSpPr>
          <p:nvPr>
            <p:ph type="body" sz="half" idx="2"/>
          </p:nvPr>
        </p:nvSpPr>
        <p:spPr>
          <a:xfrm>
            <a:off x="677334" y="2777069"/>
            <a:ext cx="3854528" cy="2584449"/>
          </a:xfrm>
        </p:spPr>
        <p:txBody>
          <a:bodyPr>
            <a:normAutofit/>
          </a:bodyPr>
          <a:lstStyle>
            <a:lvl1pPr indent="0" marL="0">
              <a:buNone/>
              <a:defRPr sz="1400"/>
            </a:lvl1pPr>
            <a:lvl2pPr indent="0" marL="457063">
              <a:buNone/>
              <a:defRPr sz="1400"/>
            </a:lvl2pPr>
            <a:lvl3pPr indent="0" marL="914126">
              <a:buNone/>
              <a:defRPr sz="1200"/>
            </a:lvl3pPr>
            <a:lvl4pPr indent="0" marL="1371189">
              <a:buNone/>
              <a:defRPr sz="1000"/>
            </a:lvl4pPr>
            <a:lvl5pPr indent="0" marL="1828251">
              <a:buNone/>
              <a:defRPr sz="1000"/>
            </a:lvl5pPr>
            <a:lvl6pPr indent="0" marL="2285314">
              <a:buNone/>
              <a:defRPr sz="1000"/>
            </a:lvl6pPr>
            <a:lvl7pPr indent="0" marL="2742377">
              <a:buNone/>
              <a:defRPr sz="1000"/>
            </a:lvl7pPr>
            <a:lvl8pPr indent="0" marL="3199440">
              <a:buNone/>
              <a:defRPr sz="1000"/>
            </a:lvl8pPr>
            <a:lvl9pPr indent="0" marL="3656503">
              <a:buNone/>
              <a:defRPr sz="1000"/>
            </a:lvl9pPr>
          </a:lstStyle>
          <a:p>
            <a:pPr lvl="0"/>
            <a:r>
              <a:rPr lang="en-US"/>
              <a:t>Click to edit Master text styles</a:t>
            </a:r>
          </a:p>
        </p:txBody>
      </p:sp>
      <p:sp>
        <p:nvSpPr>
          <p:cNvPr id="1048738" name="Date Placeholder 4"/>
          <p:cNvSpPr>
            <a:spLocks noGrp="1"/>
          </p:cNvSpPr>
          <p:nvPr>
            <p:ph type="dt" sz="half" idx="10"/>
          </p:nvPr>
        </p:nvSpPr>
        <p:spPr/>
        <p:txBody>
          <a:bodyPr/>
          <a:p>
            <a:fld id="{C71376EB-E3F1-4C7B-9456-E1AC0968EEFC}" type="datetimeFigureOut">
              <a:rPr lang="en-IN" smtClean="0"/>
              <a:t>31-01-2023</a:t>
            </a:fld>
            <a:endParaRPr lang="en-IN"/>
          </a:p>
        </p:txBody>
      </p:sp>
      <p:sp>
        <p:nvSpPr>
          <p:cNvPr id="1048739" name="Footer Placeholder 5"/>
          <p:cNvSpPr>
            <a:spLocks noGrp="1"/>
          </p:cNvSpPr>
          <p:nvPr>
            <p:ph type="ftr" sz="quarter" idx="11"/>
          </p:nvPr>
        </p:nvSpPr>
        <p:spPr/>
        <p:txBody>
          <a:bodyPr/>
          <a:p>
            <a:endParaRPr lang="en-IN"/>
          </a:p>
        </p:txBody>
      </p:sp>
      <p:sp>
        <p:nvSpPr>
          <p:cNvPr id="1048740" name="Slide Number Placeholder 6"/>
          <p:cNvSpPr>
            <a:spLocks noGrp="1"/>
          </p:cNvSpPr>
          <p:nvPr>
            <p:ph type="sldNum" sz="quarter" idx="12"/>
          </p:nvPr>
        </p:nvSpPr>
        <p:spPr/>
        <p:txBody>
          <a:bodyPr/>
          <a:p>
            <a:fld id="{44AE46FA-958B-423C-9BA1-DB6D02DE0A6D}" type="slidenum">
              <a:rPr lang="en-IN" smtClean="0"/>
              <a:t>‹#›</a:t>
            </a:fld>
            <a:endParaRPr lang="en-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Picture with Caption">
    <p:spTree>
      <p:nvGrpSpPr>
        <p:cNvPr id="122" name=""/>
        <p:cNvGrpSpPr/>
        <p:nvPr/>
      </p:nvGrpSpPr>
      <p:grpSpPr>
        <a:xfrm>
          <a:off x="0" y="0"/>
          <a:ext cx="0" cy="0"/>
          <a:chOff x="0" y="0"/>
          <a:chExt cx="0" cy="0"/>
        </a:xfrm>
      </p:grpSpPr>
      <p:sp>
        <p:nvSpPr>
          <p:cNvPr id="1048692" name="Title 1"/>
          <p:cNvSpPr>
            <a:spLocks noGrp="1"/>
          </p:cNvSpPr>
          <p:nvPr>
            <p:ph type="title"/>
          </p:nvPr>
        </p:nvSpPr>
        <p:spPr>
          <a:xfrm>
            <a:off x="677334" y="4800600"/>
            <a:ext cx="8596667" cy="566738"/>
          </a:xfrm>
        </p:spPr>
        <p:txBody>
          <a:bodyPr anchor="b">
            <a:normAutofit/>
          </a:bodyPr>
          <a:lstStyle>
            <a:lvl1pPr algn="l">
              <a:defRPr b="0" sz="2400"/>
            </a:lvl1pPr>
          </a:lstStyle>
          <a:p>
            <a:r>
              <a:rPr lang="en-US"/>
              <a:t>Click to edit Master title style</a:t>
            </a:r>
            <a:endParaRPr dirty="0" lang="en-US"/>
          </a:p>
        </p:txBody>
      </p:sp>
      <p:sp>
        <p:nvSpPr>
          <p:cNvPr id="1048693" name="Picture Placeholder 2"/>
          <p:cNvSpPr>
            <a:spLocks noChangeAspect="1" noGrp="1"/>
          </p:cNvSpPr>
          <p:nvPr>
            <p:ph type="pic" idx="1"/>
          </p:nvPr>
        </p:nvSpPr>
        <p:spPr>
          <a:xfrm>
            <a:off x="677334" y="609600"/>
            <a:ext cx="8596668" cy="3845718"/>
          </a:xfrm>
        </p:spPr>
        <p:txBody>
          <a:bodyPr anchor="t">
            <a:normAutofit/>
          </a:bodyPr>
          <a:lstStyle>
            <a:lvl1pPr algn="ctr" indent="0" marL="0">
              <a:buNone/>
              <a:defRPr sz="1600"/>
            </a:lvl1pPr>
            <a:lvl2pPr indent="0" marL="457200">
              <a:buNone/>
              <a:defRPr sz="1600"/>
            </a:lvl2pPr>
            <a:lvl3pPr indent="0" marL="914400">
              <a:buNone/>
              <a:defRPr sz="1600"/>
            </a:lvl3pPr>
            <a:lvl4pPr indent="0" marL="1371600">
              <a:buNone/>
              <a:defRPr sz="1600"/>
            </a:lvl4pPr>
            <a:lvl5pPr indent="0" marL="1828800">
              <a:buNone/>
              <a:defRPr sz="1600"/>
            </a:lvl5pPr>
            <a:lvl6pPr indent="0" marL="2286000">
              <a:buNone/>
              <a:defRPr sz="1600"/>
            </a:lvl6pPr>
            <a:lvl7pPr indent="0" marL="2743200">
              <a:buNone/>
              <a:defRPr sz="1600"/>
            </a:lvl7pPr>
            <a:lvl8pPr indent="0" marL="3200400">
              <a:buNone/>
              <a:defRPr sz="1600"/>
            </a:lvl8pPr>
            <a:lvl9pPr indent="0" marL="3657600">
              <a:buNone/>
              <a:defRPr sz="1600"/>
            </a:lvl9pPr>
          </a:lstStyle>
          <a:p>
            <a:r>
              <a:rPr lang="en-US"/>
              <a:t>Click icon to add picture</a:t>
            </a:r>
            <a:endParaRPr dirty="0" lang="en-US"/>
          </a:p>
        </p:txBody>
      </p:sp>
      <p:sp>
        <p:nvSpPr>
          <p:cNvPr id="1048694" name="Text Placeholder 3"/>
          <p:cNvSpPr>
            <a:spLocks noGrp="1"/>
          </p:cNvSpPr>
          <p:nvPr>
            <p:ph type="body" sz="half" idx="2"/>
          </p:nvPr>
        </p:nvSpPr>
        <p:spPr>
          <a:xfrm>
            <a:off x="677334" y="5367338"/>
            <a:ext cx="8596667" cy="674024"/>
          </a:xfrm>
        </p:spPr>
        <p:txBody>
          <a:bodyPr>
            <a:normAutofit/>
          </a:bodyPr>
          <a:lstStyle>
            <a:lvl1pPr indent="0" marL="0">
              <a:buNone/>
              <a:defRPr sz="12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en-US"/>
              <a:t>Click to edit Master text styles</a:t>
            </a:r>
          </a:p>
        </p:txBody>
      </p:sp>
      <p:sp>
        <p:nvSpPr>
          <p:cNvPr id="1048695" name="Footer Placeholder 5"/>
          <p:cNvSpPr>
            <a:spLocks noGrp="1"/>
          </p:cNvSpPr>
          <p:nvPr>
            <p:ph type="ftr" sz="quarter" idx="11"/>
          </p:nvPr>
        </p:nvSpPr>
        <p:spPr/>
        <p:txBody>
          <a:bodyPr/>
          <a:p>
            <a:endParaRPr lang="en-IN"/>
          </a:p>
        </p:txBody>
      </p:sp>
      <p:sp>
        <p:nvSpPr>
          <p:cNvPr id="1048696" name="Slide Number Placeholder 6"/>
          <p:cNvSpPr>
            <a:spLocks noGrp="1"/>
          </p:cNvSpPr>
          <p:nvPr>
            <p:ph type="sldNum" sz="quarter" idx="12"/>
          </p:nvPr>
        </p:nvSpPr>
        <p:spPr/>
        <p:txBody>
          <a:bodyPr/>
          <a:p>
            <a:fld id="{44AE46FA-958B-423C-9BA1-DB6D02DE0A6D}" type="slidenum">
              <a:rPr lang="en-IN" smtClean="0"/>
              <a:t>‹#›</a:t>
            </a:fld>
            <a:endParaRPr lang="en-IN"/>
          </a:p>
        </p:txBody>
      </p:sp>
      <p:sp>
        <p:nvSpPr>
          <p:cNvPr id="1048697" name="Date Placeholder 4"/>
          <p:cNvSpPr>
            <a:spLocks noGrp="1"/>
          </p:cNvSpPr>
          <p:nvPr>
            <p:ph type="dt" sz="half" idx="10"/>
          </p:nvPr>
        </p:nvSpPr>
        <p:spPr/>
        <p:txBody>
          <a:bodyPr/>
          <a:p>
            <a:fld id="{C71376EB-E3F1-4C7B-9456-E1AC0968EEFC}" type="datetimeFigureOut">
              <a:rPr lang="en-IN" smtClean="0"/>
              <a:t>31-01-2023</a:t>
            </a:fld>
            <a:endParaRPr lang="en-I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28" name=""/>
        <p:cNvGrpSpPr/>
        <p:nvPr/>
      </p:nvGrpSpPr>
      <p:grpSpPr>
        <a:xfrm>
          <a:off x="0" y="0"/>
          <a:ext cx="0" cy="0"/>
          <a:chOff x="0" y="0"/>
          <a:chExt cx="0" cy="0"/>
        </a:xfrm>
      </p:grpSpPr>
      <p:sp>
        <p:nvSpPr>
          <p:cNvPr id="1048724" name="Title 1"/>
          <p:cNvSpPr>
            <a:spLocks noGrp="1"/>
          </p:cNvSpPr>
          <p:nvPr>
            <p:ph type="title"/>
          </p:nvPr>
        </p:nvSpPr>
        <p:spPr>
          <a:xfrm>
            <a:off x="677335" y="609600"/>
            <a:ext cx="8596668" cy="3403600"/>
          </a:xfrm>
        </p:spPr>
        <p:txBody>
          <a:bodyPr anchor="ctr">
            <a:normAutofit/>
          </a:bodyPr>
          <a:lstStyle>
            <a:lvl1pPr algn="l">
              <a:defRPr b="0" cap="none" sz="4400"/>
            </a:lvl1pPr>
          </a:lstStyle>
          <a:p>
            <a:r>
              <a:rPr lang="en-US"/>
              <a:t>Click to edit Master title style</a:t>
            </a:r>
            <a:endParaRPr dirty="0" lang="en-US"/>
          </a:p>
        </p:txBody>
      </p:sp>
      <p:sp>
        <p:nvSpPr>
          <p:cNvPr id="1048725" name="Text Placeholder 2"/>
          <p:cNvSpPr>
            <a:spLocks noGrp="1"/>
          </p:cNvSpPr>
          <p:nvPr>
            <p:ph type="body" idx="1"/>
          </p:nvPr>
        </p:nvSpPr>
        <p:spPr>
          <a:xfrm>
            <a:off x="677335" y="4470400"/>
            <a:ext cx="8596668" cy="1570962"/>
          </a:xfrm>
        </p:spPr>
        <p:txBody>
          <a:bodyPr anchor="ctr">
            <a:normAutofit/>
          </a:bodyPr>
          <a:lstStyle>
            <a:lvl1pPr algn="l" indent="0" marL="0">
              <a:buNone/>
              <a:defRPr sz="1800">
                <a:solidFill>
                  <a:schemeClr val="tx1">
                    <a:lumMod val="75000"/>
                    <a:lumOff val="25000"/>
                  </a:schemeClr>
                </a:solidFill>
              </a:defRPr>
            </a:lvl1pPr>
            <a:lvl2pPr indent="0" marL="457200">
              <a:buNone/>
              <a:defRPr sz="1800">
                <a:solidFill>
                  <a:schemeClr val="tx1">
                    <a:tint val="75000"/>
                  </a:schemeClr>
                </a:solidFill>
              </a:defRPr>
            </a:lvl2pPr>
            <a:lvl3pPr indent="0" marL="914400">
              <a:buNone/>
              <a:defRPr sz="1600">
                <a:solidFill>
                  <a:schemeClr val="tx1">
                    <a:tint val="75000"/>
                  </a:schemeClr>
                </a:solidFill>
              </a:defRPr>
            </a:lvl3pPr>
            <a:lvl4pPr indent="0" marL="1371600">
              <a:buNone/>
              <a:defRPr sz="1400">
                <a:solidFill>
                  <a:schemeClr val="tx1">
                    <a:tint val="75000"/>
                  </a:schemeClr>
                </a:solidFill>
              </a:defRPr>
            </a:lvl4pPr>
            <a:lvl5pPr indent="0" marL="1828800">
              <a:buNone/>
              <a:defRPr sz="1400">
                <a:solidFill>
                  <a:schemeClr val="tx1">
                    <a:tint val="75000"/>
                  </a:schemeClr>
                </a:solidFill>
              </a:defRPr>
            </a:lvl5pPr>
            <a:lvl6pPr indent="0" marL="2286000">
              <a:buNone/>
              <a:defRPr sz="1400">
                <a:solidFill>
                  <a:schemeClr val="tx1">
                    <a:tint val="75000"/>
                  </a:schemeClr>
                </a:solidFill>
              </a:defRPr>
            </a:lvl6pPr>
            <a:lvl7pPr indent="0" marL="2743200">
              <a:buNone/>
              <a:defRPr sz="1400">
                <a:solidFill>
                  <a:schemeClr val="tx1">
                    <a:tint val="75000"/>
                  </a:schemeClr>
                </a:solidFill>
              </a:defRPr>
            </a:lvl7pPr>
            <a:lvl8pPr indent="0" marL="3200400">
              <a:buNone/>
              <a:defRPr sz="1400">
                <a:solidFill>
                  <a:schemeClr val="tx1">
                    <a:tint val="75000"/>
                  </a:schemeClr>
                </a:solidFill>
              </a:defRPr>
            </a:lvl8pPr>
            <a:lvl9pPr indent="0" marL="3657600">
              <a:buNone/>
              <a:defRPr sz="1400">
                <a:solidFill>
                  <a:schemeClr val="tx1">
                    <a:tint val="75000"/>
                  </a:schemeClr>
                </a:solidFill>
              </a:defRPr>
            </a:lvl9pPr>
          </a:lstStyle>
          <a:p>
            <a:pPr lvl="0"/>
            <a:r>
              <a:rPr lang="en-US"/>
              <a:t>Click to edit Master text styles</a:t>
            </a:r>
          </a:p>
        </p:txBody>
      </p:sp>
      <p:sp>
        <p:nvSpPr>
          <p:cNvPr id="1048726" name="Date Placeholder 3"/>
          <p:cNvSpPr>
            <a:spLocks noGrp="1"/>
          </p:cNvSpPr>
          <p:nvPr>
            <p:ph type="dt" sz="half" idx="10"/>
          </p:nvPr>
        </p:nvSpPr>
        <p:spPr/>
        <p:txBody>
          <a:bodyPr/>
          <a:p>
            <a:fld id="{C71376EB-E3F1-4C7B-9456-E1AC0968EEFC}" type="datetimeFigureOut">
              <a:rPr lang="en-IN" smtClean="0"/>
              <a:t>31-01-2023</a:t>
            </a:fld>
            <a:endParaRPr lang="en-IN"/>
          </a:p>
        </p:txBody>
      </p:sp>
      <p:sp>
        <p:nvSpPr>
          <p:cNvPr id="1048727" name="Footer Placeholder 4"/>
          <p:cNvSpPr>
            <a:spLocks noGrp="1"/>
          </p:cNvSpPr>
          <p:nvPr>
            <p:ph type="ftr" sz="quarter" idx="11"/>
          </p:nvPr>
        </p:nvSpPr>
        <p:spPr/>
        <p:txBody>
          <a:bodyPr/>
          <a:p>
            <a:endParaRPr lang="en-IN"/>
          </a:p>
        </p:txBody>
      </p:sp>
      <p:sp>
        <p:nvSpPr>
          <p:cNvPr id="1048728" name="Slide Number Placeholder 5"/>
          <p:cNvSpPr>
            <a:spLocks noGrp="1"/>
          </p:cNvSpPr>
          <p:nvPr>
            <p:ph type="sldNum" sz="quarter" idx="12"/>
          </p:nvPr>
        </p:nvSpPr>
        <p:spPr/>
        <p:txBody>
          <a:bodyPr/>
          <a:p>
            <a:fld id="{44AE46FA-958B-423C-9BA1-DB6D02DE0A6D}" type="slidenum">
              <a:rPr lang="en-IN" smtClean="0"/>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21" name=""/>
        <p:cNvGrpSpPr/>
        <p:nvPr/>
      </p:nvGrpSpPr>
      <p:grpSpPr>
        <a:xfrm>
          <a:off x="0" y="0"/>
          <a:ext cx="0" cy="0"/>
          <a:chOff x="0" y="0"/>
          <a:chExt cx="0" cy="0"/>
        </a:xfrm>
      </p:grpSpPr>
      <p:sp>
        <p:nvSpPr>
          <p:cNvPr id="1048684" name="Title 1"/>
          <p:cNvSpPr>
            <a:spLocks noGrp="1"/>
          </p:cNvSpPr>
          <p:nvPr>
            <p:ph type="title"/>
          </p:nvPr>
        </p:nvSpPr>
        <p:spPr>
          <a:xfrm>
            <a:off x="931334" y="609600"/>
            <a:ext cx="8094134" cy="3022600"/>
          </a:xfrm>
        </p:spPr>
        <p:txBody>
          <a:bodyPr anchor="ctr">
            <a:normAutofit/>
          </a:bodyPr>
          <a:lstStyle>
            <a:lvl1pPr algn="l">
              <a:defRPr b="0" cap="none" sz="4400"/>
            </a:lvl1pPr>
          </a:lstStyle>
          <a:p>
            <a:r>
              <a:rPr lang="en-US"/>
              <a:t>Click to edit Master title style</a:t>
            </a:r>
            <a:endParaRPr dirty="0" lang="en-US"/>
          </a:p>
        </p:txBody>
      </p:sp>
      <p:sp>
        <p:nvSpPr>
          <p:cNvPr id="1048685" name="Text Placeholder 9"/>
          <p:cNvSpPr>
            <a:spLocks noGrp="1"/>
          </p:cNvSpPr>
          <p:nvPr>
            <p:ph type="body" sz="quarter" idx="13"/>
          </p:nvPr>
        </p:nvSpPr>
        <p:spPr>
          <a:xfrm>
            <a:off x="1366139" y="3632200"/>
            <a:ext cx="7224524" cy="381000"/>
          </a:xfrm>
        </p:spPr>
        <p:txBody>
          <a:bodyPr anchor="ctr">
            <a:noAutofit/>
          </a:bodyPr>
          <a:lstStyle>
            <a:lvl1pPr indent="0" marL="0">
              <a:buFontTx/>
              <a:buNone/>
              <a:defRPr sz="1600">
                <a:solidFill>
                  <a:schemeClr val="tx1">
                    <a:lumMod val="50000"/>
                    <a:lumOff val="50000"/>
                  </a:schemeClr>
                </a:solidFill>
              </a:defRPr>
            </a:lvl1pPr>
            <a:lvl2pPr indent="0" marL="457200">
              <a:buFontTx/>
              <a:buNone/>
            </a:lvl2pPr>
            <a:lvl3pPr indent="0" marL="914400">
              <a:buFontTx/>
              <a:buNone/>
            </a:lvl3pPr>
            <a:lvl4pPr indent="0" marL="1371600">
              <a:buFontTx/>
              <a:buNone/>
            </a:lvl4pPr>
            <a:lvl5pPr indent="0" marL="1828800">
              <a:buFontTx/>
              <a:buNone/>
            </a:lvl5pPr>
          </a:lstStyle>
          <a:p>
            <a:pPr lvl="0"/>
            <a:r>
              <a:rPr lang="en-US"/>
              <a:t>Click to edit Master text styles</a:t>
            </a:r>
          </a:p>
        </p:txBody>
      </p:sp>
      <p:sp>
        <p:nvSpPr>
          <p:cNvPr id="1048686" name="Text Placeholder 2"/>
          <p:cNvSpPr>
            <a:spLocks noGrp="1"/>
          </p:cNvSpPr>
          <p:nvPr>
            <p:ph type="body" idx="1"/>
          </p:nvPr>
        </p:nvSpPr>
        <p:spPr>
          <a:xfrm>
            <a:off x="677335" y="4470400"/>
            <a:ext cx="8596668" cy="1570962"/>
          </a:xfrm>
        </p:spPr>
        <p:txBody>
          <a:bodyPr anchor="ctr">
            <a:normAutofit/>
          </a:bodyPr>
          <a:lstStyle>
            <a:lvl1pPr algn="l" indent="0" marL="0">
              <a:buNone/>
              <a:defRPr sz="1800">
                <a:solidFill>
                  <a:schemeClr val="tx1">
                    <a:lumMod val="75000"/>
                    <a:lumOff val="25000"/>
                  </a:schemeClr>
                </a:solidFill>
              </a:defRPr>
            </a:lvl1pPr>
            <a:lvl2pPr indent="0" marL="457200">
              <a:buNone/>
              <a:defRPr sz="1800">
                <a:solidFill>
                  <a:schemeClr val="tx1">
                    <a:tint val="75000"/>
                  </a:schemeClr>
                </a:solidFill>
              </a:defRPr>
            </a:lvl2pPr>
            <a:lvl3pPr indent="0" marL="914400">
              <a:buNone/>
              <a:defRPr sz="1600">
                <a:solidFill>
                  <a:schemeClr val="tx1">
                    <a:tint val="75000"/>
                  </a:schemeClr>
                </a:solidFill>
              </a:defRPr>
            </a:lvl3pPr>
            <a:lvl4pPr indent="0" marL="1371600">
              <a:buNone/>
              <a:defRPr sz="1400">
                <a:solidFill>
                  <a:schemeClr val="tx1">
                    <a:tint val="75000"/>
                  </a:schemeClr>
                </a:solidFill>
              </a:defRPr>
            </a:lvl4pPr>
            <a:lvl5pPr indent="0" marL="1828800">
              <a:buNone/>
              <a:defRPr sz="1400">
                <a:solidFill>
                  <a:schemeClr val="tx1">
                    <a:tint val="75000"/>
                  </a:schemeClr>
                </a:solidFill>
              </a:defRPr>
            </a:lvl5pPr>
            <a:lvl6pPr indent="0" marL="2286000">
              <a:buNone/>
              <a:defRPr sz="1400">
                <a:solidFill>
                  <a:schemeClr val="tx1">
                    <a:tint val="75000"/>
                  </a:schemeClr>
                </a:solidFill>
              </a:defRPr>
            </a:lvl6pPr>
            <a:lvl7pPr indent="0" marL="2743200">
              <a:buNone/>
              <a:defRPr sz="1400">
                <a:solidFill>
                  <a:schemeClr val="tx1">
                    <a:tint val="75000"/>
                  </a:schemeClr>
                </a:solidFill>
              </a:defRPr>
            </a:lvl7pPr>
            <a:lvl8pPr indent="0" marL="3200400">
              <a:buNone/>
              <a:defRPr sz="1400">
                <a:solidFill>
                  <a:schemeClr val="tx1">
                    <a:tint val="75000"/>
                  </a:schemeClr>
                </a:solidFill>
              </a:defRPr>
            </a:lvl8pPr>
            <a:lvl9pPr indent="0" marL="3657600">
              <a:buNone/>
              <a:defRPr sz="1400">
                <a:solidFill>
                  <a:schemeClr val="tx1">
                    <a:tint val="75000"/>
                  </a:schemeClr>
                </a:solidFill>
              </a:defRPr>
            </a:lvl9pPr>
          </a:lstStyle>
          <a:p>
            <a:pPr lvl="0"/>
            <a:r>
              <a:rPr lang="en-US"/>
              <a:t>Click to edit Master text styles</a:t>
            </a:r>
          </a:p>
        </p:txBody>
      </p:sp>
      <p:sp>
        <p:nvSpPr>
          <p:cNvPr id="1048687" name="Date Placeholder 3"/>
          <p:cNvSpPr>
            <a:spLocks noGrp="1"/>
          </p:cNvSpPr>
          <p:nvPr>
            <p:ph type="dt" sz="half" idx="10"/>
          </p:nvPr>
        </p:nvSpPr>
        <p:spPr/>
        <p:txBody>
          <a:bodyPr/>
          <a:p>
            <a:fld id="{C71376EB-E3F1-4C7B-9456-E1AC0968EEFC}" type="datetimeFigureOut">
              <a:rPr lang="en-IN" smtClean="0"/>
              <a:t>31-01-2023</a:t>
            </a:fld>
            <a:endParaRPr lang="en-IN"/>
          </a:p>
        </p:txBody>
      </p:sp>
      <p:sp>
        <p:nvSpPr>
          <p:cNvPr id="1048688" name="Footer Placeholder 4"/>
          <p:cNvSpPr>
            <a:spLocks noGrp="1"/>
          </p:cNvSpPr>
          <p:nvPr>
            <p:ph type="ftr" sz="quarter" idx="11"/>
          </p:nvPr>
        </p:nvSpPr>
        <p:spPr/>
        <p:txBody>
          <a:bodyPr/>
          <a:p>
            <a:endParaRPr lang="en-IN"/>
          </a:p>
        </p:txBody>
      </p:sp>
      <p:sp>
        <p:nvSpPr>
          <p:cNvPr id="1048689" name="Slide Number Placeholder 5"/>
          <p:cNvSpPr>
            <a:spLocks noGrp="1"/>
          </p:cNvSpPr>
          <p:nvPr>
            <p:ph type="sldNum" sz="quarter" idx="12"/>
          </p:nvPr>
        </p:nvSpPr>
        <p:spPr/>
        <p:txBody>
          <a:bodyPr/>
          <a:p>
            <a:fld id="{44AE46FA-958B-423C-9BA1-DB6D02DE0A6D}" type="slidenum">
              <a:rPr lang="en-IN" smtClean="0"/>
              <a:t>‹#›</a:t>
            </a:fld>
            <a:endParaRPr lang="en-IN"/>
          </a:p>
        </p:txBody>
      </p:sp>
      <p:sp>
        <p:nvSpPr>
          <p:cNvPr id="1048690" name="TextBox 23"/>
          <p:cNvSpPr txBox="1"/>
          <p:nvPr/>
        </p:nvSpPr>
        <p:spPr>
          <a:xfrm>
            <a:off x="541870" y="790378"/>
            <a:ext cx="609600" cy="584776"/>
          </a:xfrm>
          <a:prstGeom prst="rect"/>
        </p:spPr>
        <p:txBody>
          <a:bodyPr anchor="ctr" bIns="45720" lIns="91440" rIns="91440" rtlCol="0" tIns="45720" vert="horz">
            <a:noAutofit/>
          </a:bodyPr>
          <a:p>
            <a:pPr lvl="0"/>
            <a:r>
              <a:rPr baseline="0" dirty="0" sz="8000" lang="en-US">
                <a:ln w="3175" cmpd="sng">
                  <a:noFill/>
                </a:ln>
                <a:solidFill>
                  <a:schemeClr val="accent1">
                    <a:lumMod val="60000"/>
                    <a:lumOff val="40000"/>
                  </a:schemeClr>
                </a:solidFill>
                <a:effectLst/>
                <a:latin typeface="Arial"/>
              </a:rPr>
              <a:t>“</a:t>
            </a:r>
          </a:p>
        </p:txBody>
      </p:sp>
      <p:sp>
        <p:nvSpPr>
          <p:cNvPr id="1048691" name="TextBox 24"/>
          <p:cNvSpPr txBox="1"/>
          <p:nvPr/>
        </p:nvSpPr>
        <p:spPr>
          <a:xfrm>
            <a:off x="8893011" y="2886556"/>
            <a:ext cx="609600" cy="584776"/>
          </a:xfrm>
          <a:prstGeom prst="rect"/>
        </p:spPr>
        <p:txBody>
          <a:bodyPr anchor="ctr" bIns="45720" lIns="91440" rIns="91440" rtlCol="0" tIns="45720" vert="horz">
            <a:noAutofit/>
          </a:bodyPr>
          <a:p>
            <a:pPr lvl="0"/>
            <a:r>
              <a:rPr baseline="0" dirty="0" sz="8000" lang="en-US">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27" name=""/>
        <p:cNvGrpSpPr/>
        <p:nvPr/>
      </p:nvGrpSpPr>
      <p:grpSpPr>
        <a:xfrm>
          <a:off x="0" y="0"/>
          <a:ext cx="0" cy="0"/>
          <a:chOff x="0" y="0"/>
          <a:chExt cx="0" cy="0"/>
        </a:xfrm>
      </p:grpSpPr>
      <p:sp>
        <p:nvSpPr>
          <p:cNvPr id="1048719" name="Title 1"/>
          <p:cNvSpPr>
            <a:spLocks noGrp="1"/>
          </p:cNvSpPr>
          <p:nvPr>
            <p:ph type="title"/>
          </p:nvPr>
        </p:nvSpPr>
        <p:spPr>
          <a:xfrm>
            <a:off x="677335" y="1931988"/>
            <a:ext cx="8596668" cy="2595460"/>
          </a:xfrm>
        </p:spPr>
        <p:txBody>
          <a:bodyPr anchor="b">
            <a:normAutofit/>
          </a:bodyPr>
          <a:lstStyle>
            <a:lvl1pPr algn="l">
              <a:defRPr b="0" cap="none" sz="4400"/>
            </a:lvl1pPr>
          </a:lstStyle>
          <a:p>
            <a:r>
              <a:rPr lang="en-US"/>
              <a:t>Click to edit Master title style</a:t>
            </a:r>
            <a:endParaRPr dirty="0" lang="en-US"/>
          </a:p>
        </p:txBody>
      </p:sp>
      <p:sp>
        <p:nvSpPr>
          <p:cNvPr id="1048720" name="Text Placeholder 2"/>
          <p:cNvSpPr>
            <a:spLocks noGrp="1"/>
          </p:cNvSpPr>
          <p:nvPr>
            <p:ph type="body" idx="1"/>
          </p:nvPr>
        </p:nvSpPr>
        <p:spPr>
          <a:xfrm>
            <a:off x="677335" y="4527448"/>
            <a:ext cx="8596668" cy="1513914"/>
          </a:xfrm>
        </p:spPr>
        <p:txBody>
          <a:bodyPr anchor="t">
            <a:normAutofit/>
          </a:bodyPr>
          <a:lstStyle>
            <a:lvl1pPr algn="l" indent="0" marL="0">
              <a:buNone/>
              <a:defRPr sz="1800">
                <a:solidFill>
                  <a:schemeClr val="tx1">
                    <a:lumMod val="75000"/>
                    <a:lumOff val="25000"/>
                  </a:schemeClr>
                </a:solidFill>
              </a:defRPr>
            </a:lvl1pPr>
            <a:lvl2pPr indent="0" marL="457200">
              <a:buNone/>
              <a:defRPr sz="1800">
                <a:solidFill>
                  <a:schemeClr val="tx1">
                    <a:tint val="75000"/>
                  </a:schemeClr>
                </a:solidFill>
              </a:defRPr>
            </a:lvl2pPr>
            <a:lvl3pPr indent="0" marL="914400">
              <a:buNone/>
              <a:defRPr sz="1600">
                <a:solidFill>
                  <a:schemeClr val="tx1">
                    <a:tint val="75000"/>
                  </a:schemeClr>
                </a:solidFill>
              </a:defRPr>
            </a:lvl3pPr>
            <a:lvl4pPr indent="0" marL="1371600">
              <a:buNone/>
              <a:defRPr sz="1400">
                <a:solidFill>
                  <a:schemeClr val="tx1">
                    <a:tint val="75000"/>
                  </a:schemeClr>
                </a:solidFill>
              </a:defRPr>
            </a:lvl4pPr>
            <a:lvl5pPr indent="0" marL="1828800">
              <a:buNone/>
              <a:defRPr sz="1400">
                <a:solidFill>
                  <a:schemeClr val="tx1">
                    <a:tint val="75000"/>
                  </a:schemeClr>
                </a:solidFill>
              </a:defRPr>
            </a:lvl5pPr>
            <a:lvl6pPr indent="0" marL="2286000">
              <a:buNone/>
              <a:defRPr sz="1400">
                <a:solidFill>
                  <a:schemeClr val="tx1">
                    <a:tint val="75000"/>
                  </a:schemeClr>
                </a:solidFill>
              </a:defRPr>
            </a:lvl6pPr>
            <a:lvl7pPr indent="0" marL="2743200">
              <a:buNone/>
              <a:defRPr sz="1400">
                <a:solidFill>
                  <a:schemeClr val="tx1">
                    <a:tint val="75000"/>
                  </a:schemeClr>
                </a:solidFill>
              </a:defRPr>
            </a:lvl7pPr>
            <a:lvl8pPr indent="0" marL="3200400">
              <a:buNone/>
              <a:defRPr sz="1400">
                <a:solidFill>
                  <a:schemeClr val="tx1">
                    <a:tint val="75000"/>
                  </a:schemeClr>
                </a:solidFill>
              </a:defRPr>
            </a:lvl8pPr>
            <a:lvl9pPr indent="0" marL="3657600">
              <a:buNone/>
              <a:defRPr sz="1400">
                <a:solidFill>
                  <a:schemeClr val="tx1">
                    <a:tint val="75000"/>
                  </a:schemeClr>
                </a:solidFill>
              </a:defRPr>
            </a:lvl9pPr>
          </a:lstStyle>
          <a:p>
            <a:pPr lvl="0"/>
            <a:r>
              <a:rPr lang="en-US"/>
              <a:t>Click to edit Master text styles</a:t>
            </a:r>
          </a:p>
        </p:txBody>
      </p:sp>
      <p:sp>
        <p:nvSpPr>
          <p:cNvPr id="1048721" name="Date Placeholder 3"/>
          <p:cNvSpPr>
            <a:spLocks noGrp="1"/>
          </p:cNvSpPr>
          <p:nvPr>
            <p:ph type="dt" sz="half" idx="10"/>
          </p:nvPr>
        </p:nvSpPr>
        <p:spPr/>
        <p:txBody>
          <a:bodyPr/>
          <a:p>
            <a:fld id="{C71376EB-E3F1-4C7B-9456-E1AC0968EEFC}" type="datetimeFigureOut">
              <a:rPr lang="en-IN" smtClean="0"/>
              <a:t>31-01-2023</a:t>
            </a:fld>
            <a:endParaRPr lang="en-IN"/>
          </a:p>
        </p:txBody>
      </p:sp>
      <p:sp>
        <p:nvSpPr>
          <p:cNvPr id="1048722" name="Footer Placeholder 4"/>
          <p:cNvSpPr>
            <a:spLocks noGrp="1"/>
          </p:cNvSpPr>
          <p:nvPr>
            <p:ph type="ftr" sz="quarter" idx="11"/>
          </p:nvPr>
        </p:nvSpPr>
        <p:spPr/>
        <p:txBody>
          <a:bodyPr/>
          <a:p>
            <a:endParaRPr lang="en-IN"/>
          </a:p>
        </p:txBody>
      </p:sp>
      <p:sp>
        <p:nvSpPr>
          <p:cNvPr id="1048723" name="Slide Number Placeholder 5"/>
          <p:cNvSpPr>
            <a:spLocks noGrp="1"/>
          </p:cNvSpPr>
          <p:nvPr>
            <p:ph type="sldNum" sz="quarter" idx="12"/>
          </p:nvPr>
        </p:nvSpPr>
        <p:spPr/>
        <p:txBody>
          <a:bodyPr/>
          <a:p>
            <a:fld id="{44AE46FA-958B-423C-9BA1-DB6D02DE0A6D}" type="slidenum">
              <a:rPr lang="en-IN" smtClean="0"/>
              <a:t>‹#›</a:t>
            </a:fld>
            <a:endParaRPr lang="en-I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20" name=""/>
        <p:cNvGrpSpPr/>
        <p:nvPr/>
      </p:nvGrpSpPr>
      <p:grpSpPr>
        <a:xfrm>
          <a:off x="0" y="0"/>
          <a:ext cx="0" cy="0"/>
          <a:chOff x="0" y="0"/>
          <a:chExt cx="0" cy="0"/>
        </a:xfrm>
      </p:grpSpPr>
      <p:sp>
        <p:nvSpPr>
          <p:cNvPr id="1048676" name="Title 1"/>
          <p:cNvSpPr>
            <a:spLocks noGrp="1"/>
          </p:cNvSpPr>
          <p:nvPr>
            <p:ph type="title"/>
          </p:nvPr>
        </p:nvSpPr>
        <p:spPr>
          <a:xfrm>
            <a:off x="931334" y="609600"/>
            <a:ext cx="8094134" cy="3022600"/>
          </a:xfrm>
        </p:spPr>
        <p:txBody>
          <a:bodyPr anchor="ctr">
            <a:normAutofit/>
          </a:bodyPr>
          <a:lstStyle>
            <a:lvl1pPr algn="l">
              <a:defRPr b="0" cap="none" sz="4400"/>
            </a:lvl1pPr>
          </a:lstStyle>
          <a:p>
            <a:r>
              <a:rPr lang="en-US"/>
              <a:t>Click to edit Master title style</a:t>
            </a:r>
            <a:endParaRPr dirty="0" lang="en-US"/>
          </a:p>
        </p:txBody>
      </p:sp>
      <p:sp>
        <p:nvSpPr>
          <p:cNvPr id="1048677" name="Text Placeholder 9"/>
          <p:cNvSpPr>
            <a:spLocks noGrp="1"/>
          </p:cNvSpPr>
          <p:nvPr>
            <p:ph type="body" sz="quarter" idx="13"/>
          </p:nvPr>
        </p:nvSpPr>
        <p:spPr>
          <a:xfrm>
            <a:off x="677332" y="4013200"/>
            <a:ext cx="8596669" cy="514248"/>
          </a:xfrm>
        </p:spPr>
        <p:txBody>
          <a:bodyPr anchor="b">
            <a:noAutofit/>
          </a:bodyPr>
          <a:lstStyle>
            <a:lvl1pPr indent="0" marL="0">
              <a:buFontTx/>
              <a:buNone/>
              <a:defRPr sz="2400">
                <a:solidFill>
                  <a:schemeClr val="tx1">
                    <a:lumMod val="75000"/>
                    <a:lumOff val="25000"/>
                  </a:schemeClr>
                </a:solidFill>
              </a:defRPr>
            </a:lvl1pPr>
            <a:lvl2pPr indent="0" marL="457200">
              <a:buFontTx/>
              <a:buNone/>
            </a:lvl2pPr>
            <a:lvl3pPr indent="0" marL="914400">
              <a:buFontTx/>
              <a:buNone/>
            </a:lvl3pPr>
            <a:lvl4pPr indent="0" marL="1371600">
              <a:buFontTx/>
              <a:buNone/>
            </a:lvl4pPr>
            <a:lvl5pPr indent="0" marL="1828800">
              <a:buFontTx/>
              <a:buNone/>
            </a:lvl5pPr>
          </a:lstStyle>
          <a:p>
            <a:pPr lvl="0"/>
            <a:r>
              <a:rPr lang="en-US"/>
              <a:t>Click to edit Master text styles</a:t>
            </a:r>
          </a:p>
        </p:txBody>
      </p:sp>
      <p:sp>
        <p:nvSpPr>
          <p:cNvPr id="1048678" name="Text Placeholder 2"/>
          <p:cNvSpPr>
            <a:spLocks noGrp="1"/>
          </p:cNvSpPr>
          <p:nvPr>
            <p:ph type="body" idx="1"/>
          </p:nvPr>
        </p:nvSpPr>
        <p:spPr>
          <a:xfrm>
            <a:off x="677335" y="4527448"/>
            <a:ext cx="8596668" cy="1513914"/>
          </a:xfrm>
        </p:spPr>
        <p:txBody>
          <a:bodyPr anchor="t">
            <a:normAutofit/>
          </a:bodyPr>
          <a:lstStyle>
            <a:lvl1pPr algn="l" indent="0" marL="0">
              <a:buNone/>
              <a:defRPr sz="1800">
                <a:solidFill>
                  <a:schemeClr val="tx1">
                    <a:lumMod val="50000"/>
                    <a:lumOff val="50000"/>
                  </a:schemeClr>
                </a:solidFill>
              </a:defRPr>
            </a:lvl1pPr>
            <a:lvl2pPr indent="0" marL="457200">
              <a:buNone/>
              <a:defRPr sz="1800">
                <a:solidFill>
                  <a:schemeClr val="tx1">
                    <a:tint val="75000"/>
                  </a:schemeClr>
                </a:solidFill>
              </a:defRPr>
            </a:lvl2pPr>
            <a:lvl3pPr indent="0" marL="914400">
              <a:buNone/>
              <a:defRPr sz="1600">
                <a:solidFill>
                  <a:schemeClr val="tx1">
                    <a:tint val="75000"/>
                  </a:schemeClr>
                </a:solidFill>
              </a:defRPr>
            </a:lvl3pPr>
            <a:lvl4pPr indent="0" marL="1371600">
              <a:buNone/>
              <a:defRPr sz="1400">
                <a:solidFill>
                  <a:schemeClr val="tx1">
                    <a:tint val="75000"/>
                  </a:schemeClr>
                </a:solidFill>
              </a:defRPr>
            </a:lvl4pPr>
            <a:lvl5pPr indent="0" marL="1828800">
              <a:buNone/>
              <a:defRPr sz="1400">
                <a:solidFill>
                  <a:schemeClr val="tx1">
                    <a:tint val="75000"/>
                  </a:schemeClr>
                </a:solidFill>
              </a:defRPr>
            </a:lvl5pPr>
            <a:lvl6pPr indent="0" marL="2286000">
              <a:buNone/>
              <a:defRPr sz="1400">
                <a:solidFill>
                  <a:schemeClr val="tx1">
                    <a:tint val="75000"/>
                  </a:schemeClr>
                </a:solidFill>
              </a:defRPr>
            </a:lvl6pPr>
            <a:lvl7pPr indent="0" marL="2743200">
              <a:buNone/>
              <a:defRPr sz="1400">
                <a:solidFill>
                  <a:schemeClr val="tx1">
                    <a:tint val="75000"/>
                  </a:schemeClr>
                </a:solidFill>
              </a:defRPr>
            </a:lvl7pPr>
            <a:lvl8pPr indent="0" marL="3200400">
              <a:buNone/>
              <a:defRPr sz="1400">
                <a:solidFill>
                  <a:schemeClr val="tx1">
                    <a:tint val="75000"/>
                  </a:schemeClr>
                </a:solidFill>
              </a:defRPr>
            </a:lvl8pPr>
            <a:lvl9pPr indent="0" marL="3657600">
              <a:buNone/>
              <a:defRPr sz="1400">
                <a:solidFill>
                  <a:schemeClr val="tx1">
                    <a:tint val="75000"/>
                  </a:schemeClr>
                </a:solidFill>
              </a:defRPr>
            </a:lvl9pPr>
          </a:lstStyle>
          <a:p>
            <a:pPr lvl="0"/>
            <a:r>
              <a:rPr lang="en-US"/>
              <a:t>Click to edit Master text styles</a:t>
            </a:r>
          </a:p>
        </p:txBody>
      </p:sp>
      <p:sp>
        <p:nvSpPr>
          <p:cNvPr id="1048679" name="Date Placeholder 3"/>
          <p:cNvSpPr>
            <a:spLocks noGrp="1"/>
          </p:cNvSpPr>
          <p:nvPr>
            <p:ph type="dt" sz="half" idx="10"/>
          </p:nvPr>
        </p:nvSpPr>
        <p:spPr/>
        <p:txBody>
          <a:bodyPr/>
          <a:p>
            <a:fld id="{C71376EB-E3F1-4C7B-9456-E1AC0968EEFC}" type="datetimeFigureOut">
              <a:rPr lang="en-IN" smtClean="0"/>
              <a:t>31-01-2023</a:t>
            </a:fld>
            <a:endParaRPr lang="en-IN"/>
          </a:p>
        </p:txBody>
      </p:sp>
      <p:sp>
        <p:nvSpPr>
          <p:cNvPr id="1048680" name="Footer Placeholder 4"/>
          <p:cNvSpPr>
            <a:spLocks noGrp="1"/>
          </p:cNvSpPr>
          <p:nvPr>
            <p:ph type="ftr" sz="quarter" idx="11"/>
          </p:nvPr>
        </p:nvSpPr>
        <p:spPr/>
        <p:txBody>
          <a:bodyPr/>
          <a:p>
            <a:endParaRPr lang="en-IN"/>
          </a:p>
        </p:txBody>
      </p:sp>
      <p:sp>
        <p:nvSpPr>
          <p:cNvPr id="1048681" name="Slide Number Placeholder 5"/>
          <p:cNvSpPr>
            <a:spLocks noGrp="1"/>
          </p:cNvSpPr>
          <p:nvPr>
            <p:ph type="sldNum" sz="quarter" idx="12"/>
          </p:nvPr>
        </p:nvSpPr>
        <p:spPr/>
        <p:txBody>
          <a:bodyPr/>
          <a:p>
            <a:fld id="{44AE46FA-958B-423C-9BA1-DB6D02DE0A6D}" type="slidenum">
              <a:rPr lang="en-IN" smtClean="0"/>
              <a:t>‹#›</a:t>
            </a:fld>
            <a:endParaRPr lang="en-IN"/>
          </a:p>
        </p:txBody>
      </p:sp>
      <p:sp>
        <p:nvSpPr>
          <p:cNvPr id="1048682" name="TextBox 23"/>
          <p:cNvSpPr txBox="1"/>
          <p:nvPr/>
        </p:nvSpPr>
        <p:spPr>
          <a:xfrm>
            <a:off x="541870" y="790378"/>
            <a:ext cx="609600" cy="584776"/>
          </a:xfrm>
          <a:prstGeom prst="rect"/>
        </p:spPr>
        <p:txBody>
          <a:bodyPr anchor="ctr" bIns="45720" lIns="91440" rIns="91440" rtlCol="0" tIns="45720" vert="horz">
            <a:noAutofit/>
          </a:bodyPr>
          <a:p>
            <a:pPr lvl="0"/>
            <a:r>
              <a:rPr baseline="0" dirty="0" sz="8000" lang="en-US">
                <a:ln w="3175" cmpd="sng">
                  <a:noFill/>
                </a:ln>
                <a:solidFill>
                  <a:schemeClr val="accent1">
                    <a:lumMod val="60000"/>
                    <a:lumOff val="40000"/>
                  </a:schemeClr>
                </a:solidFill>
                <a:effectLst/>
                <a:latin typeface="Arial"/>
              </a:rPr>
              <a:t>“</a:t>
            </a:r>
          </a:p>
        </p:txBody>
      </p:sp>
      <p:sp>
        <p:nvSpPr>
          <p:cNvPr id="1048683" name="TextBox 24"/>
          <p:cNvSpPr txBox="1"/>
          <p:nvPr/>
        </p:nvSpPr>
        <p:spPr>
          <a:xfrm>
            <a:off x="8893011" y="2886556"/>
            <a:ext cx="609600" cy="584776"/>
          </a:xfrm>
          <a:prstGeom prst="rect"/>
        </p:spPr>
        <p:txBody>
          <a:bodyPr anchor="ctr" bIns="45720" lIns="91440" rIns="91440" rtlCol="0" tIns="45720" vert="horz">
            <a:noAutofit/>
          </a:bodyPr>
          <a:p>
            <a:pPr lvl="0"/>
            <a:r>
              <a:rPr baseline="0" dirty="0" sz="8000" lang="en-US">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29" name=""/>
        <p:cNvGrpSpPr/>
        <p:nvPr/>
      </p:nvGrpSpPr>
      <p:grpSpPr>
        <a:xfrm>
          <a:off x="0" y="0"/>
          <a:ext cx="0" cy="0"/>
          <a:chOff x="0" y="0"/>
          <a:chExt cx="0" cy="0"/>
        </a:xfrm>
      </p:grpSpPr>
      <p:sp>
        <p:nvSpPr>
          <p:cNvPr id="1048729" name="Title 1"/>
          <p:cNvSpPr>
            <a:spLocks noGrp="1"/>
          </p:cNvSpPr>
          <p:nvPr>
            <p:ph type="title"/>
          </p:nvPr>
        </p:nvSpPr>
        <p:spPr>
          <a:xfrm>
            <a:off x="685799" y="609600"/>
            <a:ext cx="8588203" cy="3022600"/>
          </a:xfrm>
        </p:spPr>
        <p:txBody>
          <a:bodyPr anchor="ctr">
            <a:normAutofit/>
          </a:bodyPr>
          <a:lstStyle>
            <a:lvl1pPr algn="l">
              <a:defRPr b="0" cap="none" sz="4400"/>
            </a:lvl1pPr>
          </a:lstStyle>
          <a:p>
            <a:r>
              <a:rPr lang="en-US"/>
              <a:t>Click to edit Master title style</a:t>
            </a:r>
            <a:endParaRPr dirty="0" lang="en-US"/>
          </a:p>
        </p:txBody>
      </p:sp>
      <p:sp>
        <p:nvSpPr>
          <p:cNvPr id="1048730" name="Text Placeholder 9"/>
          <p:cNvSpPr>
            <a:spLocks noGrp="1"/>
          </p:cNvSpPr>
          <p:nvPr>
            <p:ph type="body" sz="quarter" idx="13"/>
          </p:nvPr>
        </p:nvSpPr>
        <p:spPr>
          <a:xfrm>
            <a:off x="677332" y="4013200"/>
            <a:ext cx="8596669" cy="514248"/>
          </a:xfrm>
        </p:spPr>
        <p:txBody>
          <a:bodyPr anchor="b">
            <a:noAutofit/>
          </a:bodyPr>
          <a:lstStyle>
            <a:lvl1pPr indent="0" marL="0">
              <a:buFontTx/>
              <a:buNone/>
              <a:defRPr sz="2400">
                <a:solidFill>
                  <a:schemeClr val="accent1"/>
                </a:solidFill>
              </a:defRPr>
            </a:lvl1pPr>
            <a:lvl2pPr indent="0" marL="457200">
              <a:buFontTx/>
              <a:buNone/>
            </a:lvl2pPr>
            <a:lvl3pPr indent="0" marL="914400">
              <a:buFontTx/>
              <a:buNone/>
            </a:lvl3pPr>
            <a:lvl4pPr indent="0" marL="1371600">
              <a:buFontTx/>
              <a:buNone/>
            </a:lvl4pPr>
            <a:lvl5pPr indent="0" marL="1828800">
              <a:buFontTx/>
              <a:buNone/>
            </a:lvl5pPr>
          </a:lstStyle>
          <a:p>
            <a:pPr lvl="0"/>
            <a:r>
              <a:rPr lang="en-US"/>
              <a:t>Click to edit Master text styles</a:t>
            </a:r>
          </a:p>
        </p:txBody>
      </p:sp>
      <p:sp>
        <p:nvSpPr>
          <p:cNvPr id="1048731" name="Text Placeholder 2"/>
          <p:cNvSpPr>
            <a:spLocks noGrp="1"/>
          </p:cNvSpPr>
          <p:nvPr>
            <p:ph type="body" idx="1"/>
          </p:nvPr>
        </p:nvSpPr>
        <p:spPr>
          <a:xfrm>
            <a:off x="677335" y="4527448"/>
            <a:ext cx="8596668" cy="1513914"/>
          </a:xfrm>
        </p:spPr>
        <p:txBody>
          <a:bodyPr anchor="t">
            <a:normAutofit/>
          </a:bodyPr>
          <a:lstStyle>
            <a:lvl1pPr algn="l" indent="0" marL="0">
              <a:buNone/>
              <a:defRPr sz="1800">
                <a:solidFill>
                  <a:schemeClr val="tx1">
                    <a:lumMod val="50000"/>
                    <a:lumOff val="50000"/>
                  </a:schemeClr>
                </a:solidFill>
              </a:defRPr>
            </a:lvl1pPr>
            <a:lvl2pPr indent="0" marL="457200">
              <a:buNone/>
              <a:defRPr sz="1800">
                <a:solidFill>
                  <a:schemeClr val="tx1">
                    <a:tint val="75000"/>
                  </a:schemeClr>
                </a:solidFill>
              </a:defRPr>
            </a:lvl2pPr>
            <a:lvl3pPr indent="0" marL="914400">
              <a:buNone/>
              <a:defRPr sz="1600">
                <a:solidFill>
                  <a:schemeClr val="tx1">
                    <a:tint val="75000"/>
                  </a:schemeClr>
                </a:solidFill>
              </a:defRPr>
            </a:lvl3pPr>
            <a:lvl4pPr indent="0" marL="1371600">
              <a:buNone/>
              <a:defRPr sz="1400">
                <a:solidFill>
                  <a:schemeClr val="tx1">
                    <a:tint val="75000"/>
                  </a:schemeClr>
                </a:solidFill>
              </a:defRPr>
            </a:lvl4pPr>
            <a:lvl5pPr indent="0" marL="1828800">
              <a:buNone/>
              <a:defRPr sz="1400">
                <a:solidFill>
                  <a:schemeClr val="tx1">
                    <a:tint val="75000"/>
                  </a:schemeClr>
                </a:solidFill>
              </a:defRPr>
            </a:lvl5pPr>
            <a:lvl6pPr indent="0" marL="2286000">
              <a:buNone/>
              <a:defRPr sz="1400">
                <a:solidFill>
                  <a:schemeClr val="tx1">
                    <a:tint val="75000"/>
                  </a:schemeClr>
                </a:solidFill>
              </a:defRPr>
            </a:lvl6pPr>
            <a:lvl7pPr indent="0" marL="2743200">
              <a:buNone/>
              <a:defRPr sz="1400">
                <a:solidFill>
                  <a:schemeClr val="tx1">
                    <a:tint val="75000"/>
                  </a:schemeClr>
                </a:solidFill>
              </a:defRPr>
            </a:lvl7pPr>
            <a:lvl8pPr indent="0" marL="3200400">
              <a:buNone/>
              <a:defRPr sz="1400">
                <a:solidFill>
                  <a:schemeClr val="tx1">
                    <a:tint val="75000"/>
                  </a:schemeClr>
                </a:solidFill>
              </a:defRPr>
            </a:lvl8pPr>
            <a:lvl9pPr indent="0" marL="3657600">
              <a:buNone/>
              <a:defRPr sz="1400">
                <a:solidFill>
                  <a:schemeClr val="tx1">
                    <a:tint val="75000"/>
                  </a:schemeClr>
                </a:solidFill>
              </a:defRPr>
            </a:lvl9pPr>
          </a:lstStyle>
          <a:p>
            <a:pPr lvl="0"/>
            <a:r>
              <a:rPr lang="en-US"/>
              <a:t>Click to edit Master text styles</a:t>
            </a:r>
          </a:p>
        </p:txBody>
      </p:sp>
      <p:sp>
        <p:nvSpPr>
          <p:cNvPr id="1048732" name="Date Placeholder 3"/>
          <p:cNvSpPr>
            <a:spLocks noGrp="1"/>
          </p:cNvSpPr>
          <p:nvPr>
            <p:ph type="dt" sz="half" idx="10"/>
          </p:nvPr>
        </p:nvSpPr>
        <p:spPr/>
        <p:txBody>
          <a:bodyPr/>
          <a:p>
            <a:fld id="{C71376EB-E3F1-4C7B-9456-E1AC0968EEFC}" type="datetimeFigureOut">
              <a:rPr lang="en-IN" smtClean="0"/>
              <a:t>31-01-2023</a:t>
            </a:fld>
            <a:endParaRPr lang="en-IN"/>
          </a:p>
        </p:txBody>
      </p:sp>
      <p:sp>
        <p:nvSpPr>
          <p:cNvPr id="1048733" name="Footer Placeholder 4"/>
          <p:cNvSpPr>
            <a:spLocks noGrp="1"/>
          </p:cNvSpPr>
          <p:nvPr>
            <p:ph type="ftr" sz="quarter" idx="11"/>
          </p:nvPr>
        </p:nvSpPr>
        <p:spPr/>
        <p:txBody>
          <a:bodyPr/>
          <a:p>
            <a:endParaRPr lang="en-IN"/>
          </a:p>
        </p:txBody>
      </p:sp>
      <p:sp>
        <p:nvSpPr>
          <p:cNvPr id="1048734" name="Slide Number Placeholder 5"/>
          <p:cNvSpPr>
            <a:spLocks noGrp="1"/>
          </p:cNvSpPr>
          <p:nvPr>
            <p:ph type="sldNum" sz="quarter" idx="12"/>
          </p:nvPr>
        </p:nvSpPr>
        <p:spPr/>
        <p:txBody>
          <a:bodyPr/>
          <a:p>
            <a:fld id="{44AE46FA-958B-423C-9BA1-DB6D02DE0A6D}" type="slidenum">
              <a:rPr lang="en-IN" smtClean="0"/>
              <a:t>‹#›</a:t>
            </a:fld>
            <a:endParaRPr lang="en-I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type="vertTx">
  <p:cSld name="Title and Vertical Text">
    <p:spTree>
      <p:nvGrpSpPr>
        <p:cNvPr id="123" name=""/>
        <p:cNvGrpSpPr/>
        <p:nvPr/>
      </p:nvGrpSpPr>
      <p:grpSpPr>
        <a:xfrm>
          <a:off x="0" y="0"/>
          <a:ext cx="0" cy="0"/>
          <a:chOff x="0" y="0"/>
          <a:chExt cx="0" cy="0"/>
        </a:xfrm>
      </p:grpSpPr>
      <p:sp>
        <p:nvSpPr>
          <p:cNvPr id="1048698" name="Title 1"/>
          <p:cNvSpPr>
            <a:spLocks noGrp="1"/>
          </p:cNvSpPr>
          <p:nvPr>
            <p:ph type="title"/>
          </p:nvPr>
        </p:nvSpPr>
        <p:spPr/>
        <p:txBody>
          <a:bodyPr/>
          <a:p>
            <a:r>
              <a:rPr lang="en-US"/>
              <a:t>Click to edit Master title style</a:t>
            </a:r>
            <a:endParaRPr dirty="0" lang="en-US"/>
          </a:p>
        </p:txBody>
      </p:sp>
      <p:sp>
        <p:nvSpPr>
          <p:cNvPr id="1048699" name="Vertical Text Placeholder 2"/>
          <p:cNvSpPr>
            <a:spLocks noGrp="1"/>
          </p:cNvSpPr>
          <p:nvPr>
            <p:ph type="body" orient="vert" idx="1"/>
          </p:nvPr>
        </p:nvSpPr>
        <p:spPr/>
        <p:txBody>
          <a:bodyPr vert="eaVert"/>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lang="en-US"/>
          </a:p>
        </p:txBody>
      </p:sp>
      <p:sp>
        <p:nvSpPr>
          <p:cNvPr id="1048700" name="Date Placeholder 3"/>
          <p:cNvSpPr>
            <a:spLocks noGrp="1"/>
          </p:cNvSpPr>
          <p:nvPr>
            <p:ph type="dt" sz="half" idx="10"/>
          </p:nvPr>
        </p:nvSpPr>
        <p:spPr/>
        <p:txBody>
          <a:bodyPr/>
          <a:p>
            <a:fld id="{C71376EB-E3F1-4C7B-9456-E1AC0968EEFC}" type="datetimeFigureOut">
              <a:rPr lang="en-IN" smtClean="0"/>
              <a:t>31-01-2023</a:t>
            </a:fld>
            <a:endParaRPr lang="en-IN"/>
          </a:p>
        </p:txBody>
      </p:sp>
      <p:sp>
        <p:nvSpPr>
          <p:cNvPr id="1048701" name="Footer Placeholder 4"/>
          <p:cNvSpPr>
            <a:spLocks noGrp="1"/>
          </p:cNvSpPr>
          <p:nvPr>
            <p:ph type="ftr" sz="quarter" idx="11"/>
          </p:nvPr>
        </p:nvSpPr>
        <p:spPr/>
        <p:txBody>
          <a:bodyPr/>
          <a:p>
            <a:endParaRPr lang="en-IN"/>
          </a:p>
        </p:txBody>
      </p:sp>
      <p:sp>
        <p:nvSpPr>
          <p:cNvPr id="1048702" name="Slide Number Placeholder 5"/>
          <p:cNvSpPr>
            <a:spLocks noGrp="1"/>
          </p:cNvSpPr>
          <p:nvPr>
            <p:ph type="sldNum" sz="quarter" idx="12"/>
          </p:nvPr>
        </p:nvSpPr>
        <p:spPr/>
        <p:txBody>
          <a:bodyPr/>
          <a:p>
            <a:fld id="{44AE46FA-958B-423C-9BA1-DB6D02DE0A6D}" type="slidenum">
              <a:rPr lang="en-IN" smtClean="0"/>
              <a:t>‹#›</a:t>
            </a:fld>
            <a:endParaRPr lang="en-I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vertTitleAndTx">
  <p:cSld name="Vertical Title and Text">
    <p:spTree>
      <p:nvGrpSpPr>
        <p:cNvPr id="131" name=""/>
        <p:cNvGrpSpPr/>
        <p:nvPr/>
      </p:nvGrpSpPr>
      <p:grpSpPr>
        <a:xfrm>
          <a:off x="0" y="0"/>
          <a:ext cx="0" cy="0"/>
          <a:chOff x="0" y="0"/>
          <a:chExt cx="0" cy="0"/>
        </a:xfrm>
      </p:grpSpPr>
      <p:sp>
        <p:nvSpPr>
          <p:cNvPr id="1048741" name="Vertical Title 1"/>
          <p:cNvSpPr>
            <a:spLocks noGrp="1"/>
          </p:cNvSpPr>
          <p:nvPr>
            <p:ph type="title" orient="vert"/>
          </p:nvPr>
        </p:nvSpPr>
        <p:spPr>
          <a:xfrm>
            <a:off x="7967673" y="609599"/>
            <a:ext cx="1304743" cy="5251451"/>
          </a:xfrm>
        </p:spPr>
        <p:txBody>
          <a:bodyPr anchor="ctr" vert="eaVert"/>
          <a:p>
            <a:r>
              <a:rPr lang="en-US"/>
              <a:t>Click to edit Master title style</a:t>
            </a:r>
            <a:endParaRPr dirty="0" lang="en-US"/>
          </a:p>
        </p:txBody>
      </p:sp>
      <p:sp>
        <p:nvSpPr>
          <p:cNvPr id="1048742" name="Vertical Text Placeholder 2"/>
          <p:cNvSpPr>
            <a:spLocks noGrp="1"/>
          </p:cNvSpPr>
          <p:nvPr>
            <p:ph type="body" orient="vert" idx="1"/>
          </p:nvPr>
        </p:nvSpPr>
        <p:spPr>
          <a:xfrm>
            <a:off x="677335" y="609600"/>
            <a:ext cx="7060150" cy="5251450"/>
          </a:xfrm>
        </p:spPr>
        <p:txBody>
          <a:bodyPr vert="eaVert"/>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lang="en-US"/>
          </a:p>
        </p:txBody>
      </p:sp>
      <p:sp>
        <p:nvSpPr>
          <p:cNvPr id="1048743" name="Date Placeholder 3"/>
          <p:cNvSpPr>
            <a:spLocks noGrp="1"/>
          </p:cNvSpPr>
          <p:nvPr>
            <p:ph type="dt" sz="half" idx="10"/>
          </p:nvPr>
        </p:nvSpPr>
        <p:spPr/>
        <p:txBody>
          <a:bodyPr/>
          <a:p>
            <a:fld id="{C71376EB-E3F1-4C7B-9456-E1AC0968EEFC}" type="datetimeFigureOut">
              <a:rPr lang="en-IN" smtClean="0"/>
              <a:t>31-01-2023</a:t>
            </a:fld>
            <a:endParaRPr lang="en-IN"/>
          </a:p>
        </p:txBody>
      </p:sp>
      <p:sp>
        <p:nvSpPr>
          <p:cNvPr id="1048744" name="Footer Placeholder 4"/>
          <p:cNvSpPr>
            <a:spLocks noGrp="1"/>
          </p:cNvSpPr>
          <p:nvPr>
            <p:ph type="ftr" sz="quarter" idx="11"/>
          </p:nvPr>
        </p:nvSpPr>
        <p:spPr/>
        <p:txBody>
          <a:bodyPr/>
          <a:p>
            <a:endParaRPr lang="en-IN"/>
          </a:p>
        </p:txBody>
      </p:sp>
      <p:sp>
        <p:nvSpPr>
          <p:cNvPr id="1048745" name="Slide Number Placeholder 5"/>
          <p:cNvSpPr>
            <a:spLocks noGrp="1"/>
          </p:cNvSpPr>
          <p:nvPr>
            <p:ph type="sldNum" sz="quarter" idx="12"/>
          </p:nvPr>
        </p:nvSpPr>
        <p:spPr/>
        <p:txBody>
          <a:bodyPr/>
          <a:p>
            <a:fld id="{44AE46FA-958B-423C-9BA1-DB6D02DE0A6D}" type="slidenum">
              <a:rPr lang="en-IN" smtClean="0"/>
              <a:t>‹#›</a:t>
            </a:fld>
            <a:endParaRPr lang="en-I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50" name=""/>
        <p:cNvGrpSpPr/>
        <p:nvPr/>
      </p:nvGrpSpPr>
      <p:grpSpPr>
        <a:xfrm>
          <a:off x="0" y="0"/>
          <a:ext cx="0" cy="0"/>
          <a:chOff x="0" y="0"/>
          <a:chExt cx="0" cy="0"/>
        </a:xfrm>
      </p:grpSpPr>
      <p:sp>
        <p:nvSpPr>
          <p:cNvPr id="1048589" name="Title 1"/>
          <p:cNvSpPr>
            <a:spLocks noGrp="1"/>
          </p:cNvSpPr>
          <p:nvPr>
            <p:ph type="title"/>
          </p:nvPr>
        </p:nvSpPr>
        <p:spPr/>
        <p:txBody>
          <a:bodyPr/>
          <a:p>
            <a:r>
              <a:rPr lang="en-US"/>
              <a:t>Click to edit Master title style</a:t>
            </a:r>
            <a:endParaRPr dirty="0" lang="en-US"/>
          </a:p>
        </p:txBody>
      </p:sp>
      <p:sp>
        <p:nvSpPr>
          <p:cNvPr id="1048590" name="Content Placeholder 2"/>
          <p:cNvSpPr>
            <a:spLocks noGrp="1"/>
          </p:cNvSpPr>
          <p:nvPr>
            <p:ph sz="quarter" idx="13"/>
          </p:nvPr>
        </p:nvSpPr>
        <p:spPr>
          <a:xfrm>
            <a:off x="913774" y="2367092"/>
            <a:ext cx="10363826" cy="3424107"/>
          </a:xfrm>
        </p:spPr>
        <p:txBody>
          <a:bodyPr/>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lang="en-US"/>
          </a:p>
        </p:txBody>
      </p:sp>
      <p:sp>
        <p:nvSpPr>
          <p:cNvPr id="1048591" name="Date Placeholder 3"/>
          <p:cNvSpPr>
            <a:spLocks noGrp="1"/>
          </p:cNvSpPr>
          <p:nvPr>
            <p:ph type="dt" sz="half" idx="10"/>
          </p:nvPr>
        </p:nvSpPr>
        <p:spPr/>
        <p:txBody>
          <a:bodyPr/>
          <a:p>
            <a:fld id="{C71376EB-E3F1-4C7B-9456-E1AC0968EEFC}" type="datetimeFigureOut">
              <a:rPr lang="en-IN" smtClean="0"/>
              <a:t>31-01-2023</a:t>
            </a:fld>
            <a:endParaRPr lang="en-IN"/>
          </a:p>
        </p:txBody>
      </p:sp>
      <p:sp>
        <p:nvSpPr>
          <p:cNvPr id="1048592" name="Footer Placeholder 4"/>
          <p:cNvSpPr>
            <a:spLocks noGrp="1"/>
          </p:cNvSpPr>
          <p:nvPr>
            <p:ph type="ftr" sz="quarter" idx="11"/>
          </p:nvPr>
        </p:nvSpPr>
        <p:spPr/>
        <p:txBody>
          <a:bodyPr/>
          <a:p>
            <a:endParaRPr lang="en-IN"/>
          </a:p>
        </p:txBody>
      </p:sp>
      <p:sp>
        <p:nvSpPr>
          <p:cNvPr id="1048593" name="Slide Number Placeholder 5"/>
          <p:cNvSpPr>
            <a:spLocks noGrp="1"/>
          </p:cNvSpPr>
          <p:nvPr>
            <p:ph type="sldNum" sz="quarter" idx="12"/>
          </p:nvPr>
        </p:nvSpPr>
        <p:spPr/>
        <p:txBody>
          <a:bodyPr/>
          <a:p>
            <a:fld id="{44AE46FA-958B-423C-9BA1-DB6D02DE0A6D}" type="slidenum">
              <a:rPr lang="en-IN" smtClean="0"/>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grpSp>
        <p:nvGrpSpPr>
          <p:cNvPr id="32" name="Group 43"/>
          <p:cNvGrpSpPr/>
          <p:nvPr/>
        </p:nvGrpSpPr>
        <p:grpSpPr>
          <a:xfrm>
            <a:off x="0" y="-8467"/>
            <a:ext cx="12192000" cy="6866467"/>
            <a:chOff x="0" y="-8467"/>
            <a:chExt cx="12192000" cy="6866467"/>
          </a:xfrm>
        </p:grpSpPr>
        <p:cxnSp>
          <p:nvCxnSpPr>
            <p:cNvPr id="3145728" name="Straight Connector 19"/>
            <p:cNvCxnSpPr>
              <a:cxnSpLocks/>
            </p:cNvCxnSpPr>
            <p:nvPr/>
          </p:nvCxnSpPr>
          <p:spPr>
            <a:xfrm>
              <a:off x="9371012" y="0"/>
              <a:ext cx="1219200" cy="6858000"/>
            </a:xfrm>
            <a:prstGeom prst="line"/>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3145729" name="Straight Connector 20"/>
            <p:cNvCxnSpPr>
              <a:cxnSpLocks/>
            </p:cNvCxnSpPr>
            <p:nvPr/>
          </p:nvCxnSpPr>
          <p:spPr>
            <a:xfrm flipH="1">
              <a:off x="7425267" y="3681413"/>
              <a:ext cx="4763558" cy="3176587"/>
            </a:xfrm>
            <a:prstGeom prst="line"/>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1048576" name="Rectangle 23"/>
            <p:cNvSpPr/>
            <p:nvPr/>
          </p:nvSpPr>
          <p:spPr>
            <a:xfrm>
              <a:off x="9181476" y="-8467"/>
              <a:ext cx="3007349" cy="6866467"/>
            </a:xfrm>
            <a:custGeom>
              <a:avLst/>
              <a:ah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48577" name="Rectangle 25"/>
            <p:cNvSpPr/>
            <p:nvPr/>
          </p:nvSpPr>
          <p:spPr>
            <a:xfrm>
              <a:off x="9603442" y="-8467"/>
              <a:ext cx="2588558" cy="6866467"/>
            </a:xfrm>
            <a:custGeom>
              <a:avLst/>
              <a:ah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48578"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48579" name="Rectangle 27"/>
            <p:cNvSpPr/>
            <p:nvPr/>
          </p:nvSpPr>
          <p:spPr>
            <a:xfrm>
              <a:off x="9334500" y="-8467"/>
              <a:ext cx="2854326" cy="6866467"/>
            </a:xfrm>
            <a:custGeom>
              <a:avLst/>
              <a:ah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48580" name="Rectangle 28"/>
            <p:cNvSpPr/>
            <p:nvPr/>
          </p:nvSpPr>
          <p:spPr>
            <a:xfrm>
              <a:off x="10898730" y="-8467"/>
              <a:ext cx="1290094" cy="6866467"/>
            </a:xfrm>
            <a:custGeom>
              <a:avLst/>
              <a:ah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48581" name="Rectangle 29"/>
            <p:cNvSpPr/>
            <p:nvPr/>
          </p:nvSpPr>
          <p:spPr>
            <a:xfrm>
              <a:off x="10938999" y="-8467"/>
              <a:ext cx="1249825" cy="6866467"/>
            </a:xfrm>
            <a:custGeom>
              <a:avLst/>
              <a:ah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48582"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48583"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1048584" name="Title Placeholder 1"/>
          <p:cNvSpPr>
            <a:spLocks noGrp="1"/>
          </p:cNvSpPr>
          <p:nvPr>
            <p:ph type="title"/>
          </p:nvPr>
        </p:nvSpPr>
        <p:spPr>
          <a:xfrm>
            <a:off x="677334" y="609600"/>
            <a:ext cx="8596668" cy="1320800"/>
          </a:xfrm>
          <a:prstGeom prst="rect"/>
        </p:spPr>
        <p:txBody>
          <a:bodyPr anchor="t" bIns="45720" lIns="91440" rIns="91440" rtlCol="0" tIns="45720" vert="horz">
            <a:normAutofit/>
          </a:bodyPr>
          <a:p>
            <a:r>
              <a:rPr lang="en-US"/>
              <a:t>Click to edit Master title style</a:t>
            </a:r>
            <a:endParaRPr dirty="0" lang="en-US"/>
          </a:p>
        </p:txBody>
      </p:sp>
      <p:sp>
        <p:nvSpPr>
          <p:cNvPr id="1048585" name="Text Placeholder 2"/>
          <p:cNvSpPr>
            <a:spLocks noGrp="1"/>
          </p:cNvSpPr>
          <p:nvPr>
            <p:ph type="body" idx="1"/>
          </p:nvPr>
        </p:nvSpPr>
        <p:spPr>
          <a:xfrm>
            <a:off x="677334" y="2160589"/>
            <a:ext cx="8596668" cy="3880773"/>
          </a:xfrm>
          <a:prstGeom prst="rect"/>
        </p:spPr>
        <p:txBody>
          <a:bodyPr bIns="45720" lIns="91440" rIns="91440" rtlCol="0" tIns="45720" vert="horz">
            <a:normAutofit/>
          </a:bodyPr>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lang="en-US"/>
          </a:p>
        </p:txBody>
      </p:sp>
      <p:sp>
        <p:nvSpPr>
          <p:cNvPr id="1048586" name="Date Placeholder 3"/>
          <p:cNvSpPr>
            <a:spLocks noGrp="1"/>
          </p:cNvSpPr>
          <p:nvPr>
            <p:ph type="dt" sz="half" idx="2"/>
          </p:nvPr>
        </p:nvSpPr>
        <p:spPr>
          <a:xfrm>
            <a:off x="7205133" y="6041362"/>
            <a:ext cx="911939" cy="365125"/>
          </a:xfrm>
          <a:prstGeom prst="rect"/>
        </p:spPr>
        <p:txBody>
          <a:bodyPr anchor="ctr" bIns="45720" lIns="91440" rIns="91440" rtlCol="0" tIns="45720" vert="horz"/>
          <a:lstStyle>
            <a:lvl1pPr algn="r">
              <a:defRPr sz="900">
                <a:solidFill>
                  <a:schemeClr val="tx1">
                    <a:tint val="75000"/>
                  </a:schemeClr>
                </a:solidFill>
              </a:defRPr>
            </a:lvl1pPr>
          </a:lstStyle>
          <a:p>
            <a:fld id="{C71376EB-E3F1-4C7B-9456-E1AC0968EEFC}" type="datetimeFigureOut">
              <a:rPr lang="en-IN" smtClean="0"/>
              <a:t>31-01-2023</a:t>
            </a:fld>
            <a:endParaRPr lang="en-IN"/>
          </a:p>
        </p:txBody>
      </p:sp>
      <p:sp>
        <p:nvSpPr>
          <p:cNvPr id="1048587" name="Footer Placeholder 4"/>
          <p:cNvSpPr>
            <a:spLocks noGrp="1"/>
          </p:cNvSpPr>
          <p:nvPr>
            <p:ph type="ftr" sz="quarter" idx="3"/>
          </p:nvPr>
        </p:nvSpPr>
        <p:spPr>
          <a:xfrm>
            <a:off x="677334" y="6041362"/>
            <a:ext cx="6297612" cy="365125"/>
          </a:xfrm>
          <a:prstGeom prst="rect"/>
        </p:spPr>
        <p:txBody>
          <a:bodyPr anchor="ctr" bIns="45720" lIns="91440" rIns="91440" rtlCol="0" tIns="45720" vert="horz"/>
          <a:lstStyle>
            <a:lvl1pPr algn="l">
              <a:defRPr sz="900">
                <a:solidFill>
                  <a:schemeClr val="tx1">
                    <a:tint val="75000"/>
                  </a:schemeClr>
                </a:solidFill>
              </a:defRPr>
            </a:lvl1pPr>
          </a:lstStyle>
          <a:p>
            <a:endParaRPr lang="en-IN"/>
          </a:p>
        </p:txBody>
      </p:sp>
      <p:sp>
        <p:nvSpPr>
          <p:cNvPr id="1048588" name="Slide Number Placeholder 5"/>
          <p:cNvSpPr>
            <a:spLocks noGrp="1"/>
          </p:cNvSpPr>
          <p:nvPr>
            <p:ph type="sldNum" sz="quarter" idx="4"/>
          </p:nvPr>
        </p:nvSpPr>
        <p:spPr>
          <a:xfrm>
            <a:off x="8590663" y="6041362"/>
            <a:ext cx="683339" cy="365125"/>
          </a:xfrm>
          <a:prstGeom prst="rect"/>
        </p:spPr>
        <p:txBody>
          <a:bodyPr anchor="ctr" bIns="45720" lIns="91440" rIns="91440" rtlCol="0" tIns="45720" vert="horz"/>
          <a:lstStyle>
            <a:lvl1pPr algn="r">
              <a:defRPr sz="900">
                <a:solidFill>
                  <a:schemeClr val="accent1"/>
                </a:solidFill>
              </a:defRPr>
            </a:lvl1pPr>
          </a:lstStyle>
          <a:p>
            <a:fld id="{44AE46FA-958B-423C-9BA1-DB6D02DE0A6D}" type="slidenum">
              <a:rPr lang="en-IN" smtClean="0"/>
              <a:t>‹#›</a:t>
            </a:fld>
            <a:endParaRPr lang="en-IN"/>
          </a:p>
        </p:txBody>
      </p:sp>
    </p:spTree>
  </p:cSld>
  <p:clrMap accent1="accent1" accent2="accent2" accent3="accent3" accent4="accent4" accent5="accent5" accent6="accent6" bg1="lt1" bg2="lt2" tx1="dk1" tx2="dk2"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txStyles>
    <p:titleStyle>
      <a:lvl1pPr algn="l" defTabSz="457200" eaLnBrk="1" hangingPunct="1" latinLnBrk="0" rtl="0">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algn="l" defTabSz="457200" eaLnBrk="1" hangingPunct="1" indent="-342900" latinLnBrk="0" marL="342900" rtl="0">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algn="l" defTabSz="457200" eaLnBrk="1" hangingPunct="1" indent="-285750" latinLnBrk="0" marL="742950" rtl="0">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algn="l" defTabSz="457200" eaLnBrk="1" hangingPunct="1" indent="-228600" latinLnBrk="0" marL="1143000" rtl="0">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algn="l" defTabSz="457200" eaLnBrk="1" hangingPunct="1" indent="-228600" latinLnBrk="0" marL="1600200" rtl="0">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algn="l" defTabSz="457200" eaLnBrk="1" hangingPunct="1" indent="-228600" latinLnBrk="0" marL="2057400" rtl="0">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algn="l" defTabSz="457200" eaLnBrk="1" hangingPunct="1" indent="-228600" latinLnBrk="0" marL="2514600" rtl="0">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algn="l" defTabSz="457200" eaLnBrk="1" hangingPunct="1" indent="-228600" latinLnBrk="0" marL="2971800" rtl="0">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algn="l" defTabSz="457200" eaLnBrk="1" hangingPunct="1" indent="-228600" latinLnBrk="0" marL="3429000" rtl="0">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algn="l" defTabSz="457200" eaLnBrk="1" hangingPunct="1" indent="-228600" latinLnBrk="0" marL="3886200" rtl="0">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algn="l" defTabSz="457200" eaLnBrk="1" hangingPunct="1" latinLnBrk="0" marL="0" rtl="0">
        <a:defRPr sz="1800" kern="1200">
          <a:solidFill>
            <a:schemeClr val="tx1"/>
          </a:solidFill>
          <a:latin typeface="+mn-lt"/>
          <a:ea typeface="+mn-ea"/>
          <a:cs typeface="+mn-cs"/>
        </a:defRPr>
      </a:lvl1pPr>
      <a:lvl2pPr algn="l" defTabSz="457200" eaLnBrk="1" hangingPunct="1" latinLnBrk="0" marL="457200" rtl="0">
        <a:defRPr sz="1800" kern="1200">
          <a:solidFill>
            <a:schemeClr val="tx1"/>
          </a:solidFill>
          <a:latin typeface="+mn-lt"/>
          <a:ea typeface="+mn-ea"/>
          <a:cs typeface="+mn-cs"/>
        </a:defRPr>
      </a:lvl2pPr>
      <a:lvl3pPr algn="l" defTabSz="457200" eaLnBrk="1" hangingPunct="1" latinLnBrk="0" marL="914400" rtl="0">
        <a:defRPr sz="1800" kern="1200">
          <a:solidFill>
            <a:schemeClr val="tx1"/>
          </a:solidFill>
          <a:latin typeface="+mn-lt"/>
          <a:ea typeface="+mn-ea"/>
          <a:cs typeface="+mn-cs"/>
        </a:defRPr>
      </a:lvl3pPr>
      <a:lvl4pPr algn="l" defTabSz="457200" eaLnBrk="1" hangingPunct="1" latinLnBrk="0" marL="1371600" rtl="0">
        <a:defRPr sz="1800" kern="1200">
          <a:solidFill>
            <a:schemeClr val="tx1"/>
          </a:solidFill>
          <a:latin typeface="+mn-lt"/>
          <a:ea typeface="+mn-ea"/>
          <a:cs typeface="+mn-cs"/>
        </a:defRPr>
      </a:lvl4pPr>
      <a:lvl5pPr algn="l" defTabSz="457200" eaLnBrk="1" hangingPunct="1" latinLnBrk="0" marL="1828800" rtl="0">
        <a:defRPr sz="1800" kern="1200">
          <a:solidFill>
            <a:schemeClr val="tx1"/>
          </a:solidFill>
          <a:latin typeface="+mn-lt"/>
          <a:ea typeface="+mn-ea"/>
          <a:cs typeface="+mn-cs"/>
        </a:defRPr>
      </a:lvl5pPr>
      <a:lvl6pPr algn="l" defTabSz="457200" eaLnBrk="1" hangingPunct="1" latinLnBrk="0" marL="2286000" rtl="0">
        <a:defRPr sz="1800" kern="1200">
          <a:solidFill>
            <a:schemeClr val="tx1"/>
          </a:solidFill>
          <a:latin typeface="+mn-lt"/>
          <a:ea typeface="+mn-ea"/>
          <a:cs typeface="+mn-cs"/>
        </a:defRPr>
      </a:lvl6pPr>
      <a:lvl7pPr algn="l" defTabSz="457200" eaLnBrk="1" hangingPunct="1" latinLnBrk="0" marL="2743200" rtl="0">
        <a:defRPr sz="1800" kern="1200">
          <a:solidFill>
            <a:schemeClr val="tx1"/>
          </a:solidFill>
          <a:latin typeface="+mn-lt"/>
          <a:ea typeface="+mn-ea"/>
          <a:cs typeface="+mn-cs"/>
        </a:defRPr>
      </a:lvl7pPr>
      <a:lvl8pPr algn="l" defTabSz="457200" eaLnBrk="1" hangingPunct="1" latinLnBrk="0" marL="3200400" rtl="0">
        <a:defRPr sz="1800" kern="1200">
          <a:solidFill>
            <a:schemeClr val="tx1"/>
          </a:solidFill>
          <a:latin typeface="+mn-lt"/>
          <a:ea typeface="+mn-ea"/>
          <a:cs typeface="+mn-cs"/>
        </a:defRPr>
      </a:lvl8pPr>
      <a:lvl9pPr algn="l" defTabSz="4572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image" Target="../media/image4.png"/><Relationship Id="rId2"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1" Type="http://schemas.openxmlformats.org/officeDocument/2006/relationships/image" Target="../media/image5.png"/><Relationship Id="rId2"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1" Type="http://schemas.openxmlformats.org/officeDocument/2006/relationships/image" Target="../media/image6.png"/><Relationship Id="rId2" Type="http://schemas.openxmlformats.org/officeDocument/2006/relationships/image" Target="../media/image7.png"/><Relationship Id="rId3"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1" Type="http://schemas.openxmlformats.org/officeDocument/2006/relationships/image" Target="../media/image8.png"/><Relationship Id="rId2"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1" Type="http://schemas.openxmlformats.org/officeDocument/2006/relationships/image" Target="../media/image9.png"/><Relationship Id="rId2"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1" Type="http://schemas.openxmlformats.org/officeDocument/2006/relationships/image" Target="../media/image10.png"/><Relationship Id="rId2"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4.xml.rels><?xml version="1.0" encoding="UTF-8" standalone="yes"?>
<Relationships xmlns="http://schemas.openxmlformats.org/package/2006/relationships"><Relationship Id="rId1" Type="http://schemas.openxmlformats.org/officeDocument/2006/relationships/image" Target="../media/image12.png"/><Relationship Id="rId2" Type="http://schemas.openxmlformats.org/officeDocument/2006/relationships/slideLayout" Target="../slideLayouts/slideLayout1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9.xml.rels><?xml version="1.0" encoding="UTF-8" standalone="yes"?>
<Relationships xmlns="http://schemas.openxmlformats.org/package/2006/relationships"><Relationship Id="rId1" Type="http://schemas.openxmlformats.org/officeDocument/2006/relationships/image" Target="../media/image13.png"/><Relationship Id="rId2" Type="http://schemas.openxmlformats.org/officeDocument/2006/relationships/slideLayout" Target="../slideLayouts/slideLayout17.xml"/></Relationships>
</file>

<file path=ppt/slides/_rels/slide30.xml.rels><?xml version="1.0" encoding="UTF-8" standalone="yes"?>
<Relationships xmlns="http://schemas.openxmlformats.org/package/2006/relationships"><Relationship Id="rId1" Type="http://schemas.openxmlformats.org/officeDocument/2006/relationships/image" Target="../media/image14.png"/><Relationship Id="rId2" Type="http://schemas.openxmlformats.org/officeDocument/2006/relationships/image" Target="../media/image15.png"/><Relationship Id="rId3"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1" Type="http://schemas.openxmlformats.org/officeDocument/2006/relationships/image" Target="../media/image16.png"/><Relationship Id="rId2" Type="http://schemas.openxmlformats.org/officeDocument/2006/relationships/slideLayout" Target="../slideLayouts/slideLayout17.xml"/></Relationships>
</file>

<file path=ppt/slides/_rels/slide32.xml.rels><?xml version="1.0" encoding="UTF-8" standalone="yes"?>
<Relationships xmlns="http://schemas.openxmlformats.org/package/2006/relationships"><Relationship Id="rId1" Type="http://schemas.openxmlformats.org/officeDocument/2006/relationships/image" Target="../media/image17.png"/><Relationship Id="rId2" Type="http://schemas.openxmlformats.org/officeDocument/2006/relationships/image" Target="../media/image18.png"/><Relationship Id="rId3" Type="http://schemas.openxmlformats.org/officeDocument/2006/relationships/slideLayout" Target="../slideLayouts/slideLayout1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6.xml.rels><?xml version="1.0" encoding="UTF-8" standalone="yes"?>
<Relationships xmlns="http://schemas.openxmlformats.org/package/2006/relationships"><Relationship Id="rId1" Type="http://schemas.openxmlformats.org/officeDocument/2006/relationships/image" Target="../media/image19.png"/><Relationship Id="rId2" Type="http://schemas.openxmlformats.org/officeDocument/2006/relationships/slideLayout" Target="../slideLayouts/slideLayout1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77" name=""/>
        <p:cNvGrpSpPr/>
        <p:nvPr/>
      </p:nvGrpSpPr>
      <p:grpSpPr>
        <a:xfrm>
          <a:off x="0" y="0"/>
          <a:ext cx="0" cy="0"/>
          <a:chOff x="0" y="0"/>
          <a:chExt cx="0" cy="0"/>
        </a:xfrm>
      </p:grpSpPr>
      <p:sp>
        <p:nvSpPr>
          <p:cNvPr id="1048614" name="Title 1"/>
          <p:cNvSpPr>
            <a:spLocks noGrp="1"/>
          </p:cNvSpPr>
          <p:nvPr>
            <p:ph type="ctrTitle"/>
          </p:nvPr>
        </p:nvSpPr>
        <p:spPr>
          <a:xfrm>
            <a:off x="1671113" y="1278385"/>
            <a:ext cx="8689976" cy="969144"/>
          </a:xfrm>
        </p:spPr>
        <p:txBody>
          <a:bodyPr>
            <a:normAutofit/>
          </a:bodyPr>
          <a:p>
            <a:r>
              <a:rPr dirty="0" lang="en-IN" u="sng">
                <a:solidFill>
                  <a:srgbClr val="C00000"/>
                </a:solidFill>
              </a:rPr>
              <a:t>AORTIC REGURGITATION</a:t>
            </a:r>
          </a:p>
        </p:txBody>
      </p:sp>
      <p:sp>
        <p:nvSpPr>
          <p:cNvPr id="1048615" name="Subtitle 2"/>
          <p:cNvSpPr>
            <a:spLocks noGrp="1"/>
          </p:cNvSpPr>
          <p:nvPr>
            <p:ph type="subTitle" idx="1"/>
          </p:nvPr>
        </p:nvSpPr>
        <p:spPr/>
        <p:txBody>
          <a:bodyPr>
            <a:normAutofit/>
          </a:bodyPr>
          <a:p>
            <a:endParaRPr dirty="0" lang="en-IN"/>
          </a:p>
        </p:txBody>
      </p:sp>
      <p:pic>
        <p:nvPicPr>
          <p:cNvPr id="2097156" name="Picture 4"/>
          <p:cNvPicPr>
            <a:picLocks noChangeAspect="1"/>
          </p:cNvPicPr>
          <p:nvPr/>
        </p:nvPicPr>
        <p:blipFill rotWithShape="1">
          <a:blip xmlns:r="http://schemas.openxmlformats.org/officeDocument/2006/relationships" r:embed="rId1"/>
          <a:srcRect t="-264" b="3238"/>
          <a:stretch>
            <a:fillRect/>
          </a:stretch>
        </p:blipFill>
        <p:spPr>
          <a:xfrm>
            <a:off x="805895" y="2396972"/>
            <a:ext cx="4769282" cy="3986074"/>
          </a:xfrm>
          <a:prstGeom prst="rec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79" name=""/>
        <p:cNvGrpSpPr/>
        <p:nvPr/>
      </p:nvGrpSpPr>
      <p:grpSpPr>
        <a:xfrm>
          <a:off x="0" y="0"/>
          <a:ext cx="0" cy="0"/>
          <a:chOff x="0" y="0"/>
          <a:chExt cx="0" cy="0"/>
        </a:xfrm>
      </p:grpSpPr>
      <p:sp>
        <p:nvSpPr>
          <p:cNvPr id="1048621" name="Title 1"/>
          <p:cNvSpPr>
            <a:spLocks noGrp="1"/>
          </p:cNvSpPr>
          <p:nvPr>
            <p:ph type="title"/>
          </p:nvPr>
        </p:nvSpPr>
        <p:spPr/>
        <p:txBody>
          <a:bodyPr/>
          <a:p>
            <a:endParaRPr lang="en-IN"/>
          </a:p>
        </p:txBody>
      </p:sp>
      <p:sp>
        <p:nvSpPr>
          <p:cNvPr id="1048622" name="Content Placeholder 2"/>
          <p:cNvSpPr>
            <a:spLocks noGrp="1"/>
          </p:cNvSpPr>
          <p:nvPr>
            <p:ph idx="1"/>
          </p:nvPr>
        </p:nvSpPr>
        <p:spPr/>
        <p:txBody>
          <a:bodyPr/>
          <a:p>
            <a:r>
              <a:rPr b="1" dirty="0" lang="en-US">
                <a:solidFill>
                  <a:schemeClr val="accent2"/>
                </a:solidFill>
              </a:rPr>
              <a:t>CHRONIC AR</a:t>
            </a:r>
          </a:p>
          <a:p>
            <a:pPr>
              <a:buFont typeface="+mj-lt"/>
              <a:buAutoNum type="arabicPeriod"/>
            </a:pPr>
            <a:r>
              <a:rPr dirty="0" lang="en-US"/>
              <a:t>ETIOLOGY</a:t>
            </a:r>
          </a:p>
          <a:p>
            <a:pPr>
              <a:buFont typeface="+mj-lt"/>
              <a:buAutoNum type="arabicPeriod"/>
            </a:pPr>
            <a:r>
              <a:rPr dirty="0" lang="en-US"/>
              <a:t>PATHOPHYSIOLOGY</a:t>
            </a:r>
          </a:p>
          <a:p>
            <a:pPr>
              <a:buFont typeface="+mj-lt"/>
              <a:buAutoNum type="arabicPeriod"/>
            </a:pPr>
            <a:r>
              <a:rPr dirty="0" lang="en-US"/>
              <a:t>CLINICAL FEATURES</a:t>
            </a:r>
          </a:p>
          <a:p>
            <a:pPr>
              <a:buFont typeface="+mj-lt"/>
              <a:buAutoNum type="arabicPeriod"/>
            </a:pPr>
            <a:r>
              <a:rPr dirty="0" lang="en-US"/>
              <a:t>INVESTIGATIONS</a:t>
            </a:r>
          </a:p>
          <a:p>
            <a:pPr>
              <a:buFont typeface="+mj-lt"/>
              <a:buAutoNum type="arabicPeriod"/>
            </a:pPr>
            <a:r>
              <a:rPr dirty="0" lang="en-US"/>
              <a:t>TREATMENT</a:t>
            </a:r>
          </a:p>
          <a:p>
            <a:r>
              <a:rPr b="1" dirty="0" lang="en-US">
                <a:solidFill>
                  <a:schemeClr val="accent2"/>
                </a:solidFill>
              </a:rPr>
              <a:t>ACUTE AR</a:t>
            </a:r>
            <a:endParaRPr b="1" dirty="0" lang="en-IN">
              <a:solidFill>
                <a:schemeClr val="accent2"/>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80" name=""/>
        <p:cNvGrpSpPr/>
        <p:nvPr/>
      </p:nvGrpSpPr>
      <p:grpSpPr>
        <a:xfrm>
          <a:off x="0" y="0"/>
          <a:ext cx="0" cy="0"/>
          <a:chOff x="0" y="0"/>
          <a:chExt cx="0" cy="0"/>
        </a:xfrm>
      </p:grpSpPr>
      <p:sp>
        <p:nvSpPr>
          <p:cNvPr id="1048623" name="Title 1"/>
          <p:cNvSpPr>
            <a:spLocks noGrp="1"/>
          </p:cNvSpPr>
          <p:nvPr>
            <p:ph type="title"/>
          </p:nvPr>
        </p:nvSpPr>
        <p:spPr/>
        <p:txBody>
          <a:bodyPr/>
          <a:p>
            <a:r>
              <a:rPr dirty="0" lang="en-US"/>
              <a:t>Etiology </a:t>
            </a:r>
            <a:endParaRPr dirty="0" lang="en-IN"/>
          </a:p>
        </p:txBody>
      </p:sp>
      <p:sp>
        <p:nvSpPr>
          <p:cNvPr id="1048624" name="Content Placeholder 2"/>
          <p:cNvSpPr>
            <a:spLocks noGrp="1"/>
          </p:cNvSpPr>
          <p:nvPr>
            <p:ph idx="1"/>
          </p:nvPr>
        </p:nvSpPr>
        <p:spPr/>
        <p:txBody>
          <a:bodyPr/>
          <a:p>
            <a:pPr>
              <a:buFont typeface="+mj-lt"/>
              <a:buAutoNum type="arabicPeriod"/>
            </a:pPr>
            <a:r>
              <a:rPr dirty="0" lang="en-US"/>
              <a:t>Primary valve disease</a:t>
            </a:r>
          </a:p>
          <a:p>
            <a:pPr>
              <a:buFont typeface="+mj-lt"/>
              <a:buAutoNum type="arabicPeriod"/>
            </a:pPr>
            <a:r>
              <a:rPr dirty="0" lang="en-US"/>
              <a:t>Aortic root disease</a:t>
            </a:r>
            <a:endParaRPr dirty="0" lang="en-IN"/>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625" name="Title 1"/>
          <p:cNvSpPr>
            <a:spLocks noGrp="1"/>
          </p:cNvSpPr>
          <p:nvPr>
            <p:ph type="title"/>
          </p:nvPr>
        </p:nvSpPr>
        <p:spPr>
          <a:xfrm>
            <a:off x="975918" y="591557"/>
            <a:ext cx="10364451" cy="819994"/>
          </a:xfrm>
        </p:spPr>
        <p:txBody>
          <a:bodyPr/>
          <a:p>
            <a:r>
              <a:rPr b="1" dirty="0" lang="en-IN" u="sng">
                <a:solidFill>
                  <a:schemeClr val="accent1"/>
                </a:solidFill>
              </a:rPr>
              <a:t> </a:t>
            </a:r>
          </a:p>
        </p:txBody>
      </p:sp>
      <p:pic>
        <p:nvPicPr>
          <p:cNvPr id="2097157" name="Content Placeholder 4"/>
          <p:cNvPicPr>
            <a:picLocks noChangeAspect="1" noGrp="1"/>
          </p:cNvPicPr>
          <p:nvPr>
            <p:ph sz="quarter" idx="13"/>
          </p:nvPr>
        </p:nvPicPr>
        <p:blipFill rotWithShape="1">
          <a:blip xmlns:r="http://schemas.openxmlformats.org/officeDocument/2006/relationships" r:embed="rId1"/>
          <a:srcRect l="50000" t="19667" r="8689" b="17904"/>
          <a:stretch>
            <a:fillRect/>
          </a:stretch>
        </p:blipFill>
        <p:spPr>
          <a:xfrm>
            <a:off x="2509420" y="1293042"/>
            <a:ext cx="6252841" cy="5315206"/>
          </a:xfr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3" name=""/>
        <p:cNvGrpSpPr/>
        <p:nvPr/>
      </p:nvGrpSpPr>
      <p:grpSpPr>
        <a:xfrm>
          <a:off x="0" y="0"/>
          <a:ext cx="0" cy="0"/>
          <a:chOff x="0" y="0"/>
          <a:chExt cx="0" cy="0"/>
        </a:xfrm>
      </p:grpSpPr>
      <p:sp>
        <p:nvSpPr>
          <p:cNvPr id="1048632" name="Title 1"/>
          <p:cNvSpPr>
            <a:spLocks noGrp="1"/>
          </p:cNvSpPr>
          <p:nvPr>
            <p:ph type="title"/>
          </p:nvPr>
        </p:nvSpPr>
        <p:spPr/>
        <p:txBody>
          <a:bodyPr/>
          <a:p>
            <a:r>
              <a:rPr dirty="0" lang="en-US"/>
              <a:t>Pathophysiology </a:t>
            </a:r>
            <a:endParaRPr dirty="0" lang="en-IN"/>
          </a:p>
        </p:txBody>
      </p:sp>
      <p:pic>
        <p:nvPicPr>
          <p:cNvPr id="2097158" name="Content Placeholder 8"/>
          <p:cNvPicPr>
            <a:picLocks noChangeAspect="1" noGrp="1"/>
          </p:cNvPicPr>
          <p:nvPr>
            <p:ph sz="half" idx="1"/>
          </p:nvPr>
        </p:nvPicPr>
        <p:blipFill>
          <a:blip xmlns:r="http://schemas.openxmlformats.org/officeDocument/2006/relationships" r:embed="rId1"/>
          <a:stretch>
            <a:fillRect/>
          </a:stretch>
        </p:blipFill>
        <p:spPr>
          <a:xfrm>
            <a:off x="1764154" y="1790299"/>
            <a:ext cx="5204711" cy="4163769"/>
          </a:xfrm>
          <a:prstGeom prst="rec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4" name=""/>
        <p:cNvGrpSpPr/>
        <p:nvPr/>
      </p:nvGrpSpPr>
      <p:grpSpPr>
        <a:xfrm>
          <a:off x="0" y="0"/>
          <a:ext cx="0" cy="0"/>
          <a:chOff x="0" y="0"/>
          <a:chExt cx="0" cy="0"/>
        </a:xfrm>
      </p:grpSpPr>
      <p:sp>
        <p:nvSpPr>
          <p:cNvPr id="1048633" name="Content Placeholder 5"/>
          <p:cNvSpPr>
            <a:spLocks noGrp="1"/>
          </p:cNvSpPr>
          <p:nvPr>
            <p:ph idx="1"/>
          </p:nvPr>
        </p:nvSpPr>
        <p:spPr>
          <a:xfrm>
            <a:off x="683394" y="924025"/>
            <a:ext cx="8590608" cy="5117337"/>
          </a:xfrm>
        </p:spPr>
        <p:txBody>
          <a:bodyPr>
            <a:normAutofit fontScale="94444"/>
          </a:bodyPr>
          <a:p>
            <a:r>
              <a:rPr dirty="0" lang="en-US"/>
              <a:t>During diastole, </a:t>
            </a:r>
          </a:p>
          <a:p>
            <a:endParaRPr dirty="0" lang="en-US"/>
          </a:p>
          <a:p>
            <a:pPr indent="0" marL="0">
              <a:buNone/>
            </a:pPr>
            <a:r>
              <a:rPr dirty="0" lang="en-US"/>
              <a:t>Blood from the left atrium + Blood from the aorta reaches the left ventricle</a:t>
            </a:r>
          </a:p>
          <a:p>
            <a:pPr indent="0" marL="0">
              <a:buNone/>
            </a:pPr>
            <a:endParaRPr dirty="0" lang="en-US"/>
          </a:p>
          <a:p>
            <a:pPr indent="0" marL="0">
              <a:buNone/>
            </a:pPr>
            <a:endParaRPr dirty="0" lang="en-US"/>
          </a:p>
          <a:p>
            <a:pPr indent="0" marL="0">
              <a:buNone/>
            </a:pPr>
            <a:r>
              <a:rPr dirty="0" lang="en-US"/>
              <a:t>                                      </a:t>
            </a:r>
            <a:r>
              <a:rPr dirty="0" lang="en-IN"/>
              <a:t>End diastolic volume</a:t>
            </a:r>
          </a:p>
          <a:p>
            <a:pPr indent="0" marL="0">
              <a:buNone/>
            </a:pPr>
            <a:endParaRPr dirty="0" lang="en-IN"/>
          </a:p>
          <a:p>
            <a:pPr indent="0" marL="0">
              <a:buNone/>
            </a:pPr>
            <a:endParaRPr dirty="0" lang="en-IN"/>
          </a:p>
          <a:p>
            <a:pPr indent="0" marL="0">
              <a:buNone/>
            </a:pPr>
            <a:r>
              <a:rPr dirty="0" lang="en-IN"/>
              <a:t>                              Increased force of contraction (Frank Starling Law) (systole)</a:t>
            </a:r>
          </a:p>
          <a:p>
            <a:pPr indent="0" marL="0">
              <a:buNone/>
            </a:pPr>
            <a:endParaRPr dirty="0" lang="en-IN"/>
          </a:p>
          <a:p>
            <a:pPr indent="0" marL="0">
              <a:buNone/>
            </a:pPr>
            <a:r>
              <a:rPr dirty="0" lang="en-IN"/>
              <a:t>                                  </a:t>
            </a:r>
          </a:p>
          <a:p>
            <a:pPr indent="0" marL="0">
              <a:buNone/>
            </a:pPr>
            <a:r>
              <a:rPr dirty="0" lang="en-IN"/>
              <a:t>                              Increased systolic blood pressure</a:t>
            </a:r>
          </a:p>
          <a:p>
            <a:pPr indent="0" marL="0">
              <a:buNone/>
            </a:pPr>
            <a:endParaRPr dirty="0" lang="en-IN"/>
          </a:p>
        </p:txBody>
      </p:sp>
      <p:sp>
        <p:nvSpPr>
          <p:cNvPr id="1048634" name="Arrow: Down 14"/>
          <p:cNvSpPr/>
          <p:nvPr/>
        </p:nvSpPr>
        <p:spPr>
          <a:xfrm>
            <a:off x="3927106" y="2156059"/>
            <a:ext cx="356135" cy="567890"/>
          </a:xfrm>
          <a:prstGeom prst="downArrow"/>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IN"/>
          </a:p>
        </p:txBody>
      </p:sp>
      <p:cxnSp>
        <p:nvCxnSpPr>
          <p:cNvPr id="3145732" name="Straight Arrow Connector 16"/>
          <p:cNvCxnSpPr>
            <a:cxnSpLocks/>
          </p:cNvCxnSpPr>
          <p:nvPr/>
        </p:nvCxnSpPr>
        <p:spPr>
          <a:xfrm flipV="1">
            <a:off x="2791326" y="3053615"/>
            <a:ext cx="0" cy="197317"/>
          </a:xfrm>
          <a:prstGeom prst="straightConnector1"/>
          <a:ln>
            <a:solidFill>
              <a:srgbClr val="FF0000"/>
            </a:solidFill>
            <a:tailEnd type="triangle"/>
          </a:ln>
          <a:effectLst>
            <a:innerShdw blurRad="63500" dir="16200000" dist="50800">
              <a:prstClr val="black">
                <a:alpha val="50000"/>
              </a:prstClr>
            </a:innerShdw>
          </a:effectLst>
        </p:spPr>
        <p:style>
          <a:lnRef idx="1">
            <a:schemeClr val="accent1"/>
          </a:lnRef>
          <a:fillRef idx="0">
            <a:schemeClr val="accent1"/>
          </a:fillRef>
          <a:effectRef idx="0">
            <a:schemeClr val="accent1"/>
          </a:effectRef>
          <a:fontRef idx="minor">
            <a:schemeClr val="tx1"/>
          </a:fontRef>
        </p:style>
      </p:cxnSp>
      <p:sp>
        <p:nvSpPr>
          <p:cNvPr id="1048635" name="Arrow: Down 18"/>
          <p:cNvSpPr/>
          <p:nvPr/>
        </p:nvSpPr>
        <p:spPr>
          <a:xfrm>
            <a:off x="3994483" y="3400124"/>
            <a:ext cx="288758" cy="693019"/>
          </a:xfrm>
          <a:prstGeom prst="downArrow"/>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IN"/>
          </a:p>
        </p:txBody>
      </p:sp>
      <p:sp>
        <p:nvSpPr>
          <p:cNvPr id="1048636" name="Arrow: Down 19"/>
          <p:cNvSpPr/>
          <p:nvPr/>
        </p:nvSpPr>
        <p:spPr>
          <a:xfrm>
            <a:off x="3994483" y="4595614"/>
            <a:ext cx="288758" cy="471638"/>
          </a:xfrm>
          <a:prstGeom prst="downArrow"/>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IN"/>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85" name=""/>
        <p:cNvGrpSpPr/>
        <p:nvPr/>
      </p:nvGrpSpPr>
      <p:grpSpPr>
        <a:xfrm>
          <a:off x="0" y="0"/>
          <a:ext cx="0" cy="0"/>
          <a:chOff x="0" y="0"/>
          <a:chExt cx="0" cy="0"/>
        </a:xfrm>
      </p:grpSpPr>
      <p:sp>
        <p:nvSpPr>
          <p:cNvPr id="1048637" name="Content Placeholder 2"/>
          <p:cNvSpPr>
            <a:spLocks noGrp="1"/>
          </p:cNvSpPr>
          <p:nvPr>
            <p:ph idx="1"/>
          </p:nvPr>
        </p:nvSpPr>
        <p:spPr>
          <a:xfrm>
            <a:off x="702644" y="875899"/>
            <a:ext cx="8571358" cy="5165463"/>
          </a:xfrm>
        </p:spPr>
        <p:txBody>
          <a:bodyPr>
            <a:normAutofit/>
          </a:bodyPr>
          <a:p>
            <a:r>
              <a:rPr dirty="0" lang="en-US"/>
              <a:t>Due to the regurgitation of blood from the aorta to LV during diastole, diastolic pressure decreases ( diastolic runoff)            pulse pressure increases.</a:t>
            </a:r>
          </a:p>
          <a:p>
            <a:r>
              <a:rPr dirty="0" lang="en-US"/>
              <a:t>although there is increased LVEDV, LVEDP remains the same due to increased force of contraction all the blood is pumped into the aorta</a:t>
            </a:r>
          </a:p>
          <a:p>
            <a:r>
              <a:rPr dirty="0" lang="en-US"/>
              <a:t>When there is LV failure, LVEDP rises</a:t>
            </a:r>
          </a:p>
          <a:p>
            <a:r>
              <a:rPr dirty="0" lang="en-US"/>
              <a:t>Both Pre load and after load increases,</a:t>
            </a:r>
          </a:p>
          <a:p>
            <a:r>
              <a:rPr dirty="0" lang="en-US"/>
              <a:t>La Place law;</a:t>
            </a:r>
          </a:p>
          <a:p>
            <a:endParaRPr dirty="0" lang="en-US"/>
          </a:p>
          <a:p>
            <a:endParaRPr dirty="0" lang="en-US"/>
          </a:p>
          <a:p>
            <a:endParaRPr dirty="0" lang="en-US"/>
          </a:p>
          <a:p>
            <a:r>
              <a:rPr dirty="0" lang="en-US"/>
              <a:t>In AR, LV dilates, that is the radius increases, therefore to maintain the LVEDP, LV wall thickness increases leading to eccentric hypertrophy</a:t>
            </a:r>
          </a:p>
          <a:p>
            <a:endParaRPr dirty="0" lang="en-US"/>
          </a:p>
          <a:p>
            <a:endParaRPr dirty="0" lang="en-IN"/>
          </a:p>
        </p:txBody>
      </p:sp>
      <p:cxnSp>
        <p:nvCxnSpPr>
          <p:cNvPr id="3145733" name="Straight Arrow Connector 4"/>
          <p:cNvCxnSpPr>
            <a:cxnSpLocks/>
          </p:cNvCxnSpPr>
          <p:nvPr/>
        </p:nvCxnSpPr>
        <p:spPr>
          <a:xfrm>
            <a:off x="6096000" y="1337912"/>
            <a:ext cx="423512" cy="0"/>
          </a:xfrm>
          <a:prstGeom prst="straightConnector1"/>
          <a:ln>
            <a:solidFill>
              <a:srgbClr val="FF0000"/>
            </a:solidFill>
            <a:tailEnd type="triangle"/>
          </a:ln>
        </p:spPr>
        <p:style>
          <a:lnRef idx="1">
            <a:schemeClr val="accent2"/>
          </a:lnRef>
          <a:fillRef idx="0">
            <a:schemeClr val="accent2"/>
          </a:fillRef>
          <a:effectRef idx="0">
            <a:schemeClr val="accent2"/>
          </a:effectRef>
          <a:fontRef idx="minor">
            <a:schemeClr val="tx1"/>
          </a:fontRef>
        </p:style>
      </p:cxnSp>
      <p:pic>
        <p:nvPicPr>
          <p:cNvPr id="2097159" name="Picture 5"/>
          <p:cNvPicPr>
            <a:picLocks noChangeAspect="1"/>
          </p:cNvPicPr>
          <p:nvPr/>
        </p:nvPicPr>
        <p:blipFill>
          <a:blip xmlns:r="http://schemas.openxmlformats.org/officeDocument/2006/relationships" r:embed="rId1"/>
          <a:stretch>
            <a:fillRect/>
          </a:stretch>
        </p:blipFill>
        <p:spPr>
          <a:xfrm>
            <a:off x="1172879" y="4078004"/>
            <a:ext cx="5048250" cy="781050"/>
          </a:xfrm>
          <a:prstGeom prst="rec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86" name=""/>
        <p:cNvGrpSpPr/>
        <p:nvPr/>
      </p:nvGrpSpPr>
      <p:grpSpPr>
        <a:xfrm>
          <a:off x="0" y="0"/>
          <a:ext cx="0" cy="0"/>
          <a:chOff x="0" y="0"/>
          <a:chExt cx="0" cy="0"/>
        </a:xfrm>
      </p:grpSpPr>
      <p:sp>
        <p:nvSpPr>
          <p:cNvPr id="1048638" name="Title 1"/>
          <p:cNvSpPr>
            <a:spLocks noGrp="1"/>
          </p:cNvSpPr>
          <p:nvPr>
            <p:ph type="title"/>
          </p:nvPr>
        </p:nvSpPr>
        <p:spPr/>
        <p:txBody>
          <a:bodyPr/>
          <a:p>
            <a:endParaRPr lang="en-IN"/>
          </a:p>
        </p:txBody>
      </p:sp>
      <p:sp>
        <p:nvSpPr>
          <p:cNvPr id="1048639" name="Content Placeholder 2"/>
          <p:cNvSpPr>
            <a:spLocks noGrp="1"/>
          </p:cNvSpPr>
          <p:nvPr>
            <p:ph idx="1"/>
          </p:nvPr>
        </p:nvSpPr>
        <p:spPr/>
        <p:txBody>
          <a:bodyPr/>
          <a:p>
            <a:r>
              <a:rPr b="1" cap="none" dirty="0" sz="1800" lang="en-US">
                <a:solidFill>
                  <a:srgbClr val="00B050"/>
                </a:solidFill>
              </a:rPr>
              <a:t>As  adaptive measures fail</a:t>
            </a:r>
            <a:r>
              <a:rPr b="1" cap="none" dirty="0" sz="1800" lang="en-US">
                <a:solidFill>
                  <a:srgbClr val="00B050"/>
                </a:solidFill>
                <a:sym typeface="Wingdings" panose="05000000000000000000" pitchFamily="2" charset="2"/>
              </a:rPr>
              <a:t> </a:t>
            </a:r>
            <a:r>
              <a:rPr b="1" cap="none" dirty="0" sz="1800" lang="en-US">
                <a:solidFill>
                  <a:srgbClr val="00B050"/>
                </a:solidFill>
              </a:rPr>
              <a:t> LV function deteriorates</a:t>
            </a:r>
            <a:r>
              <a:rPr b="1" cap="none" dirty="0" sz="1800" lang="en-US">
                <a:solidFill>
                  <a:srgbClr val="00B050"/>
                </a:solidFill>
                <a:sym typeface="Wingdings" panose="05000000000000000000" pitchFamily="2" charset="2"/>
              </a:rPr>
              <a:t> </a:t>
            </a:r>
            <a:r>
              <a:rPr b="1" cap="none" dirty="0" sz="1800" lang="en-US">
                <a:solidFill>
                  <a:srgbClr val="00B050"/>
                </a:solidFill>
              </a:rPr>
              <a:t>end-diastolic volume rises </a:t>
            </a:r>
            <a:r>
              <a:rPr b="1" cap="none" dirty="0" sz="1800" lang="en-US">
                <a:solidFill>
                  <a:srgbClr val="00B050"/>
                </a:solidFill>
                <a:sym typeface="Wingdings" panose="05000000000000000000" pitchFamily="2" charset="2"/>
              </a:rPr>
              <a:t> </a:t>
            </a:r>
            <a:r>
              <a:rPr b="1" cap="none" dirty="0" sz="1800" lang="en-US">
                <a:solidFill>
                  <a:srgbClr val="00B050"/>
                </a:solidFill>
              </a:rPr>
              <a:t>forward SV &amp; EF decline</a:t>
            </a:r>
          </a:p>
          <a:p>
            <a:r>
              <a:rPr dirty="0" lang="en-US">
                <a:solidFill>
                  <a:schemeClr val="tx1"/>
                </a:solidFill>
              </a:rPr>
              <a:t>LVEDP increases</a:t>
            </a:r>
          </a:p>
          <a:p>
            <a:r>
              <a:rPr dirty="0" lang="en-US">
                <a:solidFill>
                  <a:schemeClr val="tx1"/>
                </a:solidFill>
              </a:rPr>
              <a:t>LVEDP = LA pressure = pulmonary capillary wedge pressure</a:t>
            </a:r>
          </a:p>
          <a:p>
            <a:r>
              <a:rPr dirty="0" lang="en-IN">
                <a:solidFill>
                  <a:schemeClr val="tx1"/>
                </a:solidFill>
              </a:rPr>
              <a:t>Therefore dyspnoea is a late manifestation in AR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87" name=""/>
        <p:cNvGrpSpPr/>
        <p:nvPr/>
      </p:nvGrpSpPr>
      <p:grpSpPr>
        <a:xfrm>
          <a:off x="0" y="0"/>
          <a:ext cx="0" cy="0"/>
          <a:chOff x="0" y="0"/>
          <a:chExt cx="0" cy="0"/>
        </a:xfrm>
      </p:grpSpPr>
      <p:sp>
        <p:nvSpPr>
          <p:cNvPr id="1048640" name="Content Placeholder 2"/>
          <p:cNvSpPr>
            <a:spLocks noGrp="1"/>
          </p:cNvSpPr>
          <p:nvPr>
            <p:ph sz="quarter" idx="13"/>
          </p:nvPr>
        </p:nvSpPr>
        <p:spPr>
          <a:xfrm>
            <a:off x="1305016" y="790114"/>
            <a:ext cx="9972583" cy="5001086"/>
          </a:xfrm>
        </p:spPr>
        <p:txBody>
          <a:bodyPr>
            <a:normAutofit/>
          </a:bodyPr>
          <a:p>
            <a:pPr indent="0" marL="0">
              <a:buNone/>
            </a:pPr>
            <a:r>
              <a:rPr b="1" cap="none" dirty="0" lang="en-US" u="sng">
                <a:solidFill>
                  <a:srgbClr val="0070C0"/>
                </a:solidFill>
              </a:rPr>
              <a:t>Myocardial ischemia  with AR </a:t>
            </a:r>
          </a:p>
          <a:p>
            <a:pPr>
              <a:lnSpc>
                <a:spcPct val="200000"/>
              </a:lnSpc>
            </a:pPr>
            <a:r>
              <a:rPr cap="none" dirty="0" lang="en-US"/>
              <a:t> LV dilation, hypertrophy, &amp;  elevated LV systolic tension </a:t>
            </a:r>
            <a:r>
              <a:rPr cap="none" dirty="0" lang="en-US">
                <a:sym typeface="Wingdings" panose="05000000000000000000" pitchFamily="2" charset="2"/>
              </a:rPr>
              <a:t> </a:t>
            </a:r>
            <a:r>
              <a:rPr cap="none" dirty="0" lang="en-US"/>
              <a:t>elevate myocardial oxygen </a:t>
            </a:r>
          </a:p>
          <a:p>
            <a:pPr>
              <a:lnSpc>
                <a:spcPct val="200000"/>
              </a:lnSpc>
            </a:pPr>
            <a:r>
              <a:rPr cap="none" dirty="0" lang="en-US"/>
              <a:t>coronary blood flow may be compromised. </a:t>
            </a:r>
          </a:p>
          <a:p>
            <a:pPr>
              <a:lnSpc>
                <a:spcPct val="200000"/>
              </a:lnSpc>
            </a:pPr>
            <a:r>
              <a:rPr cap="none" dirty="0" lang="en-US"/>
              <a:t>This combination of increased oxygen demand and reduced supply may cause myocardial ischemia, particularly of the sub-endocardium, even in the absence of epicardial coronary artery disease (CAD).</a:t>
            </a:r>
            <a:endParaRPr dirty="0" lang="en-IN"/>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88" name=""/>
        <p:cNvGrpSpPr/>
        <p:nvPr/>
      </p:nvGrpSpPr>
      <p:grpSpPr>
        <a:xfrm>
          <a:off x="0" y="0"/>
          <a:ext cx="0" cy="0"/>
          <a:chOff x="0" y="0"/>
          <a:chExt cx="0" cy="0"/>
        </a:xfrm>
      </p:grpSpPr>
      <p:sp>
        <p:nvSpPr>
          <p:cNvPr id="1048641" name="Content Placeholder 2"/>
          <p:cNvSpPr>
            <a:spLocks noGrp="1"/>
          </p:cNvSpPr>
          <p:nvPr>
            <p:ph sz="quarter" idx="13"/>
          </p:nvPr>
        </p:nvSpPr>
        <p:spPr>
          <a:xfrm>
            <a:off x="1402672" y="568172"/>
            <a:ext cx="9874928" cy="5223028"/>
          </a:xfrm>
        </p:spPr>
        <p:txBody>
          <a:bodyPr>
            <a:normAutofit/>
          </a:bodyPr>
          <a:p>
            <a:pPr algn="ctr" indent="0" marL="0">
              <a:buNone/>
            </a:pPr>
            <a:r>
              <a:rPr b="1" dirty="0" lang="en-US" u="sng">
                <a:solidFill>
                  <a:schemeClr val="accent1"/>
                </a:solidFill>
              </a:rPr>
              <a:t>HISTORY</a:t>
            </a:r>
          </a:p>
          <a:p>
            <a:pPr>
              <a:lnSpc>
                <a:spcPct val="150000"/>
              </a:lnSpc>
            </a:pPr>
            <a:endParaRPr cap="none" dirty="0" lang="en-US"/>
          </a:p>
          <a:p>
            <a:pPr>
              <a:lnSpc>
                <a:spcPct val="150000"/>
              </a:lnSpc>
            </a:pPr>
            <a:endParaRPr dirty="0" lang="en-US"/>
          </a:p>
          <a:p>
            <a:pPr>
              <a:lnSpc>
                <a:spcPct val="150000"/>
              </a:lnSpc>
            </a:pPr>
            <a:r>
              <a:rPr cap="none" dirty="0" lang="en-US"/>
              <a:t>pure or predominant valvular AR : men  (75%) </a:t>
            </a:r>
          </a:p>
          <a:p>
            <a:pPr>
              <a:lnSpc>
                <a:spcPct val="150000"/>
              </a:lnSpc>
            </a:pPr>
            <a:r>
              <a:rPr cap="none" dirty="0" lang="en-US"/>
              <a:t>primary valvular AR  associated rheumatic mitral valve disease : women predominate </a:t>
            </a:r>
          </a:p>
          <a:p>
            <a:pPr indent="0" marL="0">
              <a:lnSpc>
                <a:spcPct val="150000"/>
              </a:lnSpc>
              <a:buNone/>
            </a:pPr>
            <a:endParaRPr dirty="0" lang="en-IN"/>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642" name="Content Placeholder 2"/>
          <p:cNvSpPr>
            <a:spLocks noGrp="1"/>
          </p:cNvSpPr>
          <p:nvPr>
            <p:ph sz="quarter" idx="13"/>
          </p:nvPr>
        </p:nvSpPr>
        <p:spPr>
          <a:xfrm>
            <a:off x="1225118" y="790114"/>
            <a:ext cx="10052482" cy="5610686"/>
          </a:xfrm>
        </p:spPr>
        <p:txBody>
          <a:bodyPr>
            <a:normAutofit/>
          </a:bodyPr>
          <a:p>
            <a:pPr indent="0" marL="0">
              <a:buNone/>
            </a:pPr>
            <a:endParaRPr b="1" cap="none" dirty="0" lang="en-US" u="sng">
              <a:solidFill>
                <a:schemeClr val="tx2"/>
              </a:solidFill>
            </a:endParaRPr>
          </a:p>
          <a:p>
            <a:pPr>
              <a:lnSpc>
                <a:spcPct val="150000"/>
              </a:lnSpc>
            </a:pPr>
            <a:r>
              <a:rPr cap="none" dirty="0" lang="en-US"/>
              <a:t>Long latent period: asymptomatic for as long as 10–15 years. </a:t>
            </a:r>
          </a:p>
          <a:p>
            <a:pPr>
              <a:lnSpc>
                <a:spcPct val="150000"/>
              </a:lnSpc>
            </a:pPr>
            <a:r>
              <a:rPr dirty="0" lang="en-US"/>
              <a:t>Palpitation ( due to increased force of contraction)</a:t>
            </a:r>
          </a:p>
          <a:p>
            <a:pPr>
              <a:lnSpc>
                <a:spcPct val="150000"/>
              </a:lnSpc>
            </a:pPr>
            <a:r>
              <a:rPr cap="none" dirty="0" lang="en-US"/>
              <a:t>Fatigue </a:t>
            </a:r>
          </a:p>
          <a:p>
            <a:pPr>
              <a:lnSpc>
                <a:spcPct val="150000"/>
              </a:lnSpc>
            </a:pPr>
            <a:r>
              <a:rPr b="1" cap="none" dirty="0" lang="en-US">
                <a:solidFill>
                  <a:srgbClr val="FFFF00"/>
                </a:solidFill>
                <a:highlight>
                  <a:srgbClr val="800080"/>
                </a:highlight>
              </a:rPr>
              <a:t>Asymptomatic </a:t>
            </a:r>
            <a:r>
              <a:rPr b="1" cap="none" dirty="0" lang="en-US">
                <a:solidFill>
                  <a:srgbClr val="FFFF00"/>
                </a:solidFill>
                <a:highlight>
                  <a:srgbClr val="800080"/>
                </a:highlight>
                <a:sym typeface="Wingdings" panose="05000000000000000000" pitchFamily="2" charset="2"/>
              </a:rPr>
              <a:t> </a:t>
            </a:r>
            <a:r>
              <a:rPr b="1" cap="none" dirty="0" lang="en-US">
                <a:solidFill>
                  <a:srgbClr val="FFFF00"/>
                </a:solidFill>
                <a:highlight>
                  <a:srgbClr val="800080"/>
                </a:highlight>
              </a:rPr>
              <a:t>Palpitations </a:t>
            </a:r>
            <a:r>
              <a:rPr b="1" cap="none" dirty="0" lang="en-US">
                <a:solidFill>
                  <a:srgbClr val="FFFF00"/>
                </a:solidFill>
                <a:highlight>
                  <a:srgbClr val="800080"/>
                </a:highlight>
                <a:sym typeface="Wingdings" panose="05000000000000000000" pitchFamily="2" charset="2"/>
              </a:rPr>
              <a:t> </a:t>
            </a:r>
            <a:r>
              <a:rPr b="1" cap="none" dirty="0" lang="en-US">
                <a:solidFill>
                  <a:srgbClr val="FFFF00"/>
                </a:solidFill>
                <a:highlight>
                  <a:srgbClr val="800080"/>
                </a:highlight>
              </a:rPr>
              <a:t>dyspnea </a:t>
            </a:r>
            <a:r>
              <a:rPr b="1" cap="none" dirty="0" lang="en-US">
                <a:solidFill>
                  <a:srgbClr val="FFFF00"/>
                </a:solidFill>
                <a:highlight>
                  <a:srgbClr val="800080"/>
                </a:highlight>
                <a:sym typeface="Wingdings" panose="05000000000000000000" pitchFamily="2" charset="2"/>
              </a:rPr>
              <a:t> </a:t>
            </a:r>
            <a:r>
              <a:rPr b="1" cap="none" dirty="0" lang="en-US">
                <a:solidFill>
                  <a:srgbClr val="FFFF00"/>
                </a:solidFill>
                <a:highlight>
                  <a:srgbClr val="800080"/>
                </a:highlight>
              </a:rPr>
              <a:t>orthopnea &amp; paroxysmal nocturnal dyspnea &amp; excessive diaphoresis.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90" name=""/>
        <p:cNvGrpSpPr/>
        <p:nvPr/>
      </p:nvGrpSpPr>
      <p:grpSpPr>
        <a:xfrm>
          <a:off x="0" y="0"/>
          <a:ext cx="0" cy="0"/>
          <a:chOff x="0" y="0"/>
          <a:chExt cx="0" cy="0"/>
        </a:xfrm>
      </p:grpSpPr>
      <p:sp>
        <p:nvSpPr>
          <p:cNvPr id="1048643" name="Content Placeholder 2"/>
          <p:cNvSpPr>
            <a:spLocks noGrp="1"/>
          </p:cNvSpPr>
          <p:nvPr>
            <p:ph sz="quarter" idx="13"/>
          </p:nvPr>
        </p:nvSpPr>
        <p:spPr>
          <a:xfrm>
            <a:off x="1225118" y="745724"/>
            <a:ext cx="10052482" cy="5045475"/>
          </a:xfrm>
        </p:spPr>
        <p:txBody>
          <a:bodyPr/>
          <a:p>
            <a:r>
              <a:rPr cap="none" dirty="0" lang="en-US"/>
              <a:t>Anginal chest pain even in the </a:t>
            </a:r>
            <a:r>
              <a:rPr cap="none" dirty="0" lang="en-US">
                <a:solidFill>
                  <a:srgbClr val="002060"/>
                </a:solidFill>
              </a:rPr>
              <a:t>absence of CAD </a:t>
            </a:r>
            <a:r>
              <a:rPr cap="none" dirty="0" lang="en-US"/>
              <a:t>may occur in patients with severe AR, even in </a:t>
            </a:r>
            <a:r>
              <a:rPr cap="none" dirty="0" lang="en-US">
                <a:solidFill>
                  <a:srgbClr val="002060"/>
                </a:solidFill>
              </a:rPr>
              <a:t>younger patients.</a:t>
            </a:r>
            <a:r>
              <a:rPr cap="none" dirty="0" lang="en-US"/>
              <a:t>  </a:t>
            </a:r>
          </a:p>
          <a:p>
            <a:r>
              <a:rPr cap="none" dirty="0" lang="en-US"/>
              <a:t>Nocturnal angina  </a:t>
            </a:r>
            <a:r>
              <a:rPr dirty="0" lang="en-US">
                <a:sym typeface="Wingdings" panose="05000000000000000000" pitchFamily="2" charset="2"/>
              </a:rPr>
              <a:t> decreased sympathetic tone  bradycardia</a:t>
            </a:r>
            <a:endParaRPr cap="none" dirty="0" lang="en-US"/>
          </a:p>
          <a:p>
            <a:r>
              <a:rPr cap="none" dirty="0" lang="en-US"/>
              <a:t>The prolonged anginal episodes  often do not respond satisfactorily to sublingual nitroglycerin. </a:t>
            </a:r>
          </a:p>
          <a:p>
            <a:r>
              <a:rPr cap="none" dirty="0" lang="en-US">
                <a:solidFill>
                  <a:srgbClr val="002060"/>
                </a:solidFill>
              </a:rPr>
              <a:t>Systemic fluid accumulation</a:t>
            </a:r>
            <a:r>
              <a:rPr cap="none" dirty="0" lang="en-US"/>
              <a:t>, including congestive</a:t>
            </a:r>
            <a:r>
              <a:rPr dirty="0" lang="en-US"/>
              <a:t> </a:t>
            </a:r>
            <a:r>
              <a:rPr cap="none" dirty="0" lang="en-US"/>
              <a:t>hepatomegaly and ankle edema, may develop late in the course of the disease.</a:t>
            </a:r>
            <a:endParaRPr cap="none" dirty="0" lang="en-IN"/>
          </a:p>
          <a:p>
            <a:endParaRPr dirty="0" lang="en-IN"/>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91" name=""/>
        <p:cNvGrpSpPr/>
        <p:nvPr/>
      </p:nvGrpSpPr>
      <p:grpSpPr>
        <a:xfrm>
          <a:off x="0" y="0"/>
          <a:ext cx="0" cy="0"/>
          <a:chOff x="0" y="0"/>
          <a:chExt cx="0" cy="0"/>
        </a:xfrm>
      </p:grpSpPr>
      <p:sp>
        <p:nvSpPr>
          <p:cNvPr id="1048644" name="Content Placeholder 2"/>
          <p:cNvSpPr>
            <a:spLocks noGrp="1"/>
          </p:cNvSpPr>
          <p:nvPr>
            <p:ph sz="quarter" idx="13"/>
          </p:nvPr>
        </p:nvSpPr>
        <p:spPr>
          <a:xfrm>
            <a:off x="1313894" y="479394"/>
            <a:ext cx="10049523" cy="6116715"/>
          </a:xfrm>
        </p:spPr>
        <p:txBody>
          <a:bodyPr>
            <a:normAutofit/>
          </a:bodyPr>
          <a:p>
            <a:pPr algn="ctr" indent="0" marL="0">
              <a:buNone/>
            </a:pPr>
            <a:r>
              <a:rPr b="1" dirty="0" lang="en-US">
                <a:solidFill>
                  <a:srgbClr val="002060"/>
                </a:solidFill>
              </a:rPr>
              <a:t>PHYSICAL EXAMINATION</a:t>
            </a:r>
          </a:p>
          <a:p>
            <a:pPr indent="0" marL="0">
              <a:buNone/>
            </a:pPr>
            <a:r>
              <a:rPr b="1" cap="none" dirty="0" lang="en-US">
                <a:solidFill>
                  <a:schemeClr val="accent6">
                    <a:lumMod val="75000"/>
                  </a:schemeClr>
                </a:solidFill>
              </a:rPr>
              <a:t>Arterial pulse </a:t>
            </a:r>
          </a:p>
          <a:p>
            <a:pPr>
              <a:lnSpc>
                <a:spcPct val="200000"/>
              </a:lnSpc>
            </a:pPr>
            <a:r>
              <a:rPr dirty="0" lang="en-US">
                <a:solidFill>
                  <a:srgbClr val="C00000"/>
                </a:solidFill>
              </a:rPr>
              <a:t>“</a:t>
            </a:r>
            <a:r>
              <a:rPr cap="none" dirty="0" lang="en-US">
                <a:solidFill>
                  <a:srgbClr val="C00000"/>
                </a:solidFill>
              </a:rPr>
              <a:t>Water-hammer” pulse</a:t>
            </a:r>
            <a:r>
              <a:rPr cap="none" dirty="0" lang="en-US"/>
              <a:t>: A rapidly rising &amp; collapses suddenly as arterial pressure falls rapidly during late systole and diastole (Corrigan’s pulse) </a:t>
            </a:r>
          </a:p>
          <a:p>
            <a:pPr>
              <a:lnSpc>
                <a:spcPct val="200000"/>
              </a:lnSpc>
            </a:pPr>
            <a:endParaRPr cap="none" dirty="0" lang="en-US"/>
          </a:p>
          <a:p>
            <a:pPr>
              <a:lnSpc>
                <a:spcPct val="200000"/>
              </a:lnSpc>
            </a:pPr>
            <a:endParaRPr cap="none" dirty="0" lang="en-US"/>
          </a:p>
        </p:txBody>
      </p:sp>
      <p:pic>
        <p:nvPicPr>
          <p:cNvPr id="2097160" name="Picture 1"/>
          <p:cNvPicPr>
            <a:picLocks noChangeAspect="1"/>
          </p:cNvPicPr>
          <p:nvPr/>
        </p:nvPicPr>
        <p:blipFill>
          <a:blip xmlns:r="http://schemas.openxmlformats.org/officeDocument/2006/relationships" r:embed="rId1"/>
          <a:stretch>
            <a:fillRect/>
          </a:stretch>
        </p:blipFill>
        <p:spPr>
          <a:xfrm>
            <a:off x="3185962" y="2867914"/>
            <a:ext cx="5873921" cy="3556873"/>
          </a:xfrm>
          <a:prstGeom prst="rec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92" name=""/>
        <p:cNvGrpSpPr/>
        <p:nvPr/>
      </p:nvGrpSpPr>
      <p:grpSpPr>
        <a:xfrm>
          <a:off x="0" y="0"/>
          <a:ext cx="0" cy="0"/>
          <a:chOff x="0" y="0"/>
          <a:chExt cx="0" cy="0"/>
        </a:xfrm>
      </p:grpSpPr>
      <p:pic>
        <p:nvPicPr>
          <p:cNvPr id="2097161" name="Picture 8"/>
          <p:cNvPicPr>
            <a:picLocks noChangeAspect="1"/>
          </p:cNvPicPr>
          <p:nvPr/>
        </p:nvPicPr>
        <p:blipFill rotWithShape="1">
          <a:blip xmlns:r="http://schemas.openxmlformats.org/officeDocument/2006/relationships" r:embed="rId1"/>
          <a:srcRect l="49369" t="22395" r="31553" b="36828"/>
          <a:stretch>
            <a:fillRect/>
          </a:stretch>
        </p:blipFill>
        <p:spPr>
          <a:xfrm>
            <a:off x="-1" y="-1"/>
            <a:ext cx="5102321" cy="6134471"/>
          </a:xfrm>
          <a:prstGeom prst="rect"/>
        </p:spPr>
      </p:pic>
      <p:sp>
        <p:nvSpPr>
          <p:cNvPr id="1048645" name="TextBox 13"/>
          <p:cNvSpPr txBox="1"/>
          <p:nvPr/>
        </p:nvSpPr>
        <p:spPr>
          <a:xfrm>
            <a:off x="6214369" y="3773010"/>
            <a:ext cx="4829452" cy="2529839"/>
          </a:xfrm>
          <a:prstGeom prst="rect"/>
          <a:noFill/>
        </p:spPr>
        <p:txBody>
          <a:bodyPr rtlCol="0" wrap="square">
            <a:spAutoFit/>
          </a:bodyPr>
          <a:p>
            <a:pPr>
              <a:lnSpc>
                <a:spcPct val="200000"/>
              </a:lnSpc>
            </a:pPr>
            <a:r>
              <a:rPr cap="none" dirty="0" lang="en-US"/>
              <a:t>In some patients with AR or with combined AS and AR, the carotid arterial pulse may be </a:t>
            </a:r>
            <a:r>
              <a:rPr cap="none" dirty="0" lang="en-US" err="1"/>
              <a:t>bisferiens</a:t>
            </a:r>
            <a:r>
              <a:rPr cap="none" dirty="0" lang="en-US"/>
              <a:t>, </a:t>
            </a:r>
            <a:r>
              <a:rPr cap="none" dirty="0" lang="en-US" err="1"/>
              <a:t>i.E.</a:t>
            </a:r>
            <a:r>
              <a:rPr cap="none" dirty="0" lang="en-US"/>
              <a:t>, With two systolic waves separated by a trough </a:t>
            </a:r>
            <a:endParaRPr cap="none" dirty="0" lang="en-IN"/>
          </a:p>
        </p:txBody>
      </p:sp>
      <p:pic>
        <p:nvPicPr>
          <p:cNvPr id="2097162" name="Picture 1"/>
          <p:cNvPicPr>
            <a:picLocks noChangeAspect="1"/>
          </p:cNvPicPr>
          <p:nvPr/>
        </p:nvPicPr>
        <p:blipFill>
          <a:blip xmlns:r="http://schemas.openxmlformats.org/officeDocument/2006/relationships" r:embed="rId2"/>
          <a:stretch>
            <a:fillRect/>
          </a:stretch>
        </p:blipFill>
        <p:spPr>
          <a:xfrm>
            <a:off x="5927154" y="702645"/>
            <a:ext cx="4644314" cy="2726355"/>
          </a:xfrm>
          <a:prstGeom prst="rec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93" name=""/>
        <p:cNvGrpSpPr/>
        <p:nvPr/>
      </p:nvGrpSpPr>
      <p:grpSpPr>
        <a:xfrm>
          <a:off x="0" y="0"/>
          <a:ext cx="0" cy="0"/>
          <a:chOff x="0" y="0"/>
          <a:chExt cx="0" cy="0"/>
        </a:xfrm>
      </p:grpSpPr>
      <p:sp>
        <p:nvSpPr>
          <p:cNvPr id="1048646" name="Content Placeholder 2"/>
          <p:cNvSpPr>
            <a:spLocks noGrp="1"/>
          </p:cNvSpPr>
          <p:nvPr>
            <p:ph sz="quarter" idx="13"/>
          </p:nvPr>
        </p:nvSpPr>
        <p:spPr>
          <a:xfrm>
            <a:off x="1118586" y="878890"/>
            <a:ext cx="10582183" cy="5823751"/>
          </a:xfrm>
        </p:spPr>
        <p:txBody>
          <a:bodyPr>
            <a:normAutofit/>
          </a:bodyPr>
          <a:p>
            <a:pPr>
              <a:lnSpc>
                <a:spcPct val="150000"/>
              </a:lnSpc>
            </a:pPr>
            <a:r>
              <a:rPr b="1" cap="none" dirty="0" lang="en-US">
                <a:solidFill>
                  <a:schemeClr val="accent3">
                    <a:lumMod val="75000"/>
                  </a:schemeClr>
                </a:solidFill>
              </a:rPr>
              <a:t>Widened arterial pulse pressure : systolic hypertension and a lowering of the diastolic pressure. </a:t>
            </a:r>
          </a:p>
          <a:p>
            <a:pPr>
              <a:lnSpc>
                <a:spcPct val="150000"/>
              </a:lnSpc>
            </a:pPr>
            <a:r>
              <a:rPr cap="none" dirty="0" lang="en-US"/>
              <a:t>The measurement of arterial diastolic pressure with a sphygmomanometer may be complicated by the fact that systolic sounds are frequently heard with the cuff completely deflated. </a:t>
            </a:r>
          </a:p>
          <a:p>
            <a:pPr>
              <a:lnSpc>
                <a:spcPct val="150000"/>
              </a:lnSpc>
            </a:pPr>
            <a:r>
              <a:rPr cap="none" dirty="0" lang="en-US"/>
              <a:t>However, the level of cuff pressure at the time of muffling of the </a:t>
            </a:r>
            <a:r>
              <a:rPr cap="none" dirty="0" lang="en-US" err="1"/>
              <a:t>korotkoff</a:t>
            </a:r>
            <a:r>
              <a:rPr cap="none" dirty="0" lang="en-US"/>
              <a:t> sounds (phase IV) generally corresponds fairly closely to the true intraarterial diastolic pressure. </a:t>
            </a:r>
          </a:p>
          <a:p>
            <a:pPr>
              <a:lnSpc>
                <a:spcPct val="150000"/>
              </a:lnSpc>
            </a:pPr>
            <a:r>
              <a:rPr cap="none" dirty="0" lang="en-US"/>
              <a:t>As the disease progresses and the LV end-diastolic pressure rises, the arterial diastolic pressure may actually rise as well, because the aortic diastolic pressure cannot fall below the LV end-diastolic pressure.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94" name=""/>
        <p:cNvGrpSpPr/>
        <p:nvPr/>
      </p:nvGrpSpPr>
      <p:grpSpPr>
        <a:xfrm>
          <a:off x="0" y="0"/>
          <a:ext cx="0" cy="0"/>
          <a:chOff x="0" y="0"/>
          <a:chExt cx="0" cy="0"/>
        </a:xfrm>
      </p:grpSpPr>
      <p:sp>
        <p:nvSpPr>
          <p:cNvPr id="1048647" name="Content Placeholder 2"/>
          <p:cNvSpPr>
            <a:spLocks noGrp="1"/>
          </p:cNvSpPr>
          <p:nvPr>
            <p:ph sz="quarter" idx="13"/>
          </p:nvPr>
        </p:nvSpPr>
        <p:spPr>
          <a:xfrm>
            <a:off x="1154096" y="1056444"/>
            <a:ext cx="10123503" cy="4734756"/>
          </a:xfrm>
        </p:spPr>
        <p:txBody>
          <a:bodyPr/>
          <a:p>
            <a:pPr indent="0" marL="0">
              <a:buNone/>
            </a:pPr>
            <a:r>
              <a:rPr b="1" dirty="0" lang="en-US" u="sng"/>
              <a:t>Hill sign</a:t>
            </a:r>
          </a:p>
          <a:p>
            <a:r>
              <a:rPr cap="none" dirty="0" lang="en-US"/>
              <a:t>Popliteal cuff systolic BP exceeds brachial systolic </a:t>
            </a:r>
            <a:r>
              <a:rPr cap="none" lang="en-US"/>
              <a:t>BP </a:t>
            </a:r>
            <a:r>
              <a:rPr cap="none" dirty="0" lang="en-US"/>
              <a:t>b</a:t>
            </a:r>
            <a:r>
              <a:rPr cap="none" lang="en-US"/>
              <a:t>y </a:t>
            </a:r>
            <a:r>
              <a:rPr cap="none" dirty="0" lang="en-US"/>
              <a:t>more than 20 mm HG </a:t>
            </a:r>
            <a:r>
              <a:rPr b="1" cap="none" dirty="0" lang="en-US" u="sng"/>
              <a:t> </a:t>
            </a:r>
            <a:endParaRPr b="1" cap="none" dirty="0" lang="en-IN" u="sng"/>
          </a:p>
        </p:txBody>
      </p:sp>
      <p:graphicFrame>
        <p:nvGraphicFramePr>
          <p:cNvPr id="4194304" name="Table 4"/>
          <p:cNvGraphicFramePr>
            <a:graphicFrameLocks noGrp="1"/>
          </p:cNvGraphicFramePr>
          <p:nvPr/>
        </p:nvGraphicFramePr>
        <p:xfrm>
          <a:off x="1508217" y="2867562"/>
          <a:ext cx="8834268" cy="2769759"/>
        </p:xfrm>
        <a:graphic>
          <a:graphicData uri="http://schemas.openxmlformats.org/drawingml/2006/table">
            <a:tbl>
              <a:tblPr firstRow="1" bandRow="1">
                <a:tableStyleId>{5C22544A-7EE6-4342-B048-85BDC9FD1C3A}</a:tableStyleId>
              </a:tblPr>
              <a:tblGrid>
                <a:gridCol w="4417134"/>
                <a:gridCol w="4417134"/>
              </a:tblGrid>
              <a:tr h="923253">
                <a:tc>
                  <a:txBody>
                    <a:bodyPr/>
                    <a:p>
                      <a:r>
                        <a:rPr dirty="0" lang="en-US"/>
                        <a:t>Mild AR</a:t>
                      </a:r>
                      <a:endParaRPr dirty="0" lang="en-IN"/>
                    </a:p>
                  </a:txBody>
                </a:tc>
                <a:tc>
                  <a:txBody>
                    <a:bodyPr/>
                    <a:p>
                      <a:r>
                        <a:rPr dirty="0" lang="en-US"/>
                        <a:t>20-40 mm Hg</a:t>
                      </a:r>
                      <a:endParaRPr dirty="0" lang="en-IN"/>
                    </a:p>
                  </a:txBody>
                </a:tc>
              </a:tr>
              <a:tr h="923253">
                <a:tc>
                  <a:txBody>
                    <a:bodyPr/>
                    <a:p>
                      <a:r>
                        <a:rPr dirty="0" lang="en-US"/>
                        <a:t>Moderate AR</a:t>
                      </a:r>
                      <a:endParaRPr dirty="0" lang="en-IN"/>
                    </a:p>
                  </a:txBody>
                </a:tc>
                <a:tc>
                  <a:txBody>
                    <a:bodyPr/>
                    <a:p>
                      <a:r>
                        <a:rPr dirty="0" lang="en-US"/>
                        <a:t>40-60 mm Hg</a:t>
                      </a:r>
                      <a:endParaRPr dirty="0" lang="en-IN"/>
                    </a:p>
                  </a:txBody>
                </a:tc>
              </a:tr>
              <a:tr h="923253">
                <a:tc>
                  <a:txBody>
                    <a:bodyPr/>
                    <a:p>
                      <a:r>
                        <a:rPr dirty="0" lang="en-US"/>
                        <a:t>Severe AR</a:t>
                      </a:r>
                      <a:endParaRPr dirty="0" lang="en-IN"/>
                    </a:p>
                  </a:txBody>
                </a:tc>
                <a:tc>
                  <a:txBody>
                    <a:bodyPr/>
                    <a:p>
                      <a:r>
                        <a:rPr dirty="0" lang="en-US"/>
                        <a:t>&gt; 60 mm Hg</a:t>
                      </a:r>
                      <a:endParaRPr dirty="0" lang="en-IN"/>
                    </a:p>
                  </a:txBody>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95" name=""/>
        <p:cNvGrpSpPr/>
        <p:nvPr/>
      </p:nvGrpSpPr>
      <p:grpSpPr>
        <a:xfrm>
          <a:off x="0" y="0"/>
          <a:ext cx="0" cy="0"/>
          <a:chOff x="0" y="0"/>
          <a:chExt cx="0" cy="0"/>
        </a:xfrm>
      </p:grpSpPr>
      <p:pic>
        <p:nvPicPr>
          <p:cNvPr id="2097163" name="Picture 5"/>
          <p:cNvPicPr>
            <a:picLocks noChangeAspect="1"/>
          </p:cNvPicPr>
          <p:nvPr/>
        </p:nvPicPr>
        <p:blipFill>
          <a:blip xmlns:r="http://schemas.openxmlformats.org/officeDocument/2006/relationships" r:embed="rId1"/>
          <a:stretch>
            <a:fillRect/>
          </a:stretch>
        </p:blipFill>
        <p:spPr>
          <a:xfrm>
            <a:off x="1337913" y="336721"/>
            <a:ext cx="8392802" cy="5454477"/>
          </a:xfrm>
          <a:prstGeom prst="rec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74" name=""/>
        <p:cNvGrpSpPr/>
        <p:nvPr/>
      </p:nvGrpSpPr>
      <p:grpSpPr>
        <a:xfrm>
          <a:off x="0" y="0"/>
          <a:ext cx="0" cy="0"/>
          <a:chOff x="0" y="0"/>
          <a:chExt cx="0" cy="0"/>
        </a:xfrm>
      </p:grpSpPr>
      <p:sp>
        <p:nvSpPr>
          <p:cNvPr id="1048600" name="Title 1"/>
          <p:cNvSpPr>
            <a:spLocks noGrp="1"/>
          </p:cNvSpPr>
          <p:nvPr>
            <p:ph type="title"/>
          </p:nvPr>
        </p:nvSpPr>
        <p:spPr/>
        <p:txBody>
          <a:bodyPr/>
          <a:p>
            <a:endParaRPr lang="en-IN"/>
          </a:p>
        </p:txBody>
      </p:sp>
      <p:pic>
        <p:nvPicPr>
          <p:cNvPr id="2097155" name="Content Placeholder 3"/>
          <p:cNvPicPr>
            <a:picLocks noChangeAspect="1" noGrp="1"/>
          </p:cNvPicPr>
          <p:nvPr>
            <p:ph sz="quarter" idx="13"/>
          </p:nvPr>
        </p:nvPicPr>
        <p:blipFill>
          <a:blip xmlns:r="http://schemas.openxmlformats.org/officeDocument/2006/relationships" r:embed="rId1"/>
          <a:stretch>
            <a:fillRect/>
          </a:stretch>
        </p:blipFill>
        <p:spPr>
          <a:xfrm>
            <a:off x="574235" y="952901"/>
            <a:ext cx="9486601" cy="5370897"/>
          </a:xfrm>
          <a:prstGeom prst="rec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72" name=""/>
        <p:cNvGrpSpPr/>
        <p:nvPr/>
      </p:nvGrpSpPr>
      <p:grpSpPr>
        <a:xfrm>
          <a:off x="0" y="0"/>
          <a:ext cx="0" cy="0"/>
          <a:chOff x="0" y="0"/>
          <a:chExt cx="0" cy="0"/>
        </a:xfrm>
      </p:grpSpPr>
      <p:sp>
        <p:nvSpPr>
          <p:cNvPr id="1048598" name="Content Placeholder 2"/>
          <p:cNvSpPr>
            <a:spLocks noGrp="1"/>
          </p:cNvSpPr>
          <p:nvPr>
            <p:ph sz="quarter" idx="13"/>
          </p:nvPr>
        </p:nvSpPr>
        <p:spPr>
          <a:xfrm>
            <a:off x="548640" y="500513"/>
            <a:ext cx="3474720" cy="4504623"/>
          </a:xfrm>
        </p:spPr>
        <p:txBody>
          <a:bodyPr/>
          <a:p>
            <a:r>
              <a:rPr dirty="0" lang="en-US">
                <a:solidFill>
                  <a:srgbClr val="FF0000"/>
                </a:solidFill>
              </a:rPr>
              <a:t>LINCOLN SIGN</a:t>
            </a:r>
            <a:endParaRPr dirty="0" lang="en-US">
              <a:solidFill>
                <a:schemeClr val="tx1"/>
              </a:solidFill>
            </a:endParaRPr>
          </a:p>
          <a:p>
            <a:r>
              <a:rPr dirty="0" lang="en-US">
                <a:solidFill>
                  <a:schemeClr val="tx1"/>
                </a:solidFill>
              </a:rPr>
              <a:t>Lincoln sign refers to forceful popliteal artery pulsation secondary to aortic regurgitation; exaggerated when the patient sits with legs crossed; and deemed positive if the elevated foot bobs up and down with each systolic contraction.</a:t>
            </a:r>
            <a:endParaRPr dirty="0" lang="en-IN">
              <a:solidFill>
                <a:schemeClr val="tx1"/>
              </a:solidFill>
            </a:endParaRPr>
          </a:p>
        </p:txBody>
      </p:sp>
      <p:pic>
        <p:nvPicPr>
          <p:cNvPr id="2097153" name="Picture 5"/>
          <p:cNvPicPr>
            <a:picLocks noChangeAspect="1"/>
          </p:cNvPicPr>
          <p:nvPr/>
        </p:nvPicPr>
        <p:blipFill>
          <a:blip xmlns:r="http://schemas.openxmlformats.org/officeDocument/2006/relationships" r:embed="rId1"/>
          <a:stretch>
            <a:fillRect/>
          </a:stretch>
        </p:blipFill>
        <p:spPr>
          <a:xfrm>
            <a:off x="4242835" y="1589121"/>
            <a:ext cx="7077067" cy="4792428"/>
          </a:xfrm>
          <a:prstGeom prst="rec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70" name=""/>
        <p:cNvGrpSpPr/>
        <p:nvPr/>
      </p:nvGrpSpPr>
      <p:grpSpPr>
        <a:xfrm>
          <a:off x="0" y="0"/>
          <a:ext cx="0" cy="0"/>
          <a:chOff x="0" y="0"/>
          <a:chExt cx="0" cy="0"/>
        </a:xfrm>
      </p:grpSpPr>
      <p:sp>
        <p:nvSpPr>
          <p:cNvPr id="1048596" name="Content Placeholder 2"/>
          <p:cNvSpPr>
            <a:spLocks noGrp="1"/>
          </p:cNvSpPr>
          <p:nvPr>
            <p:ph sz="quarter" idx="13"/>
          </p:nvPr>
        </p:nvSpPr>
        <p:spPr>
          <a:xfrm>
            <a:off x="1074198" y="674704"/>
            <a:ext cx="10203402" cy="5116496"/>
          </a:xfrm>
        </p:spPr>
        <p:txBody>
          <a:bodyPr>
            <a:normAutofit fontScale="94444"/>
          </a:bodyPr>
          <a:p>
            <a:pPr indent="0" marL="0">
              <a:buNone/>
            </a:pPr>
            <a:r>
              <a:rPr b="1" dirty="0" lang="en-US" u="sng">
                <a:solidFill>
                  <a:schemeClr val="accent3">
                    <a:lumMod val="75000"/>
                  </a:schemeClr>
                </a:solidFill>
              </a:rPr>
              <a:t>Palpation </a:t>
            </a:r>
          </a:p>
          <a:p>
            <a:pPr>
              <a:lnSpc>
                <a:spcPct val="200000"/>
              </a:lnSpc>
            </a:pPr>
            <a:r>
              <a:rPr cap="none" dirty="0" lang="en-US"/>
              <a:t>chronic severe AR: LV impulse - heaving and displaced laterally and inferiorly. </a:t>
            </a:r>
          </a:p>
          <a:p>
            <a:pPr>
              <a:lnSpc>
                <a:spcPct val="200000"/>
              </a:lnSpc>
            </a:pPr>
            <a:r>
              <a:rPr cap="none" dirty="0" lang="en-US"/>
              <a:t>The systolic expansion and diastolic retraction of the apex are prominent. </a:t>
            </a:r>
          </a:p>
          <a:p>
            <a:pPr>
              <a:lnSpc>
                <a:spcPct val="200000"/>
              </a:lnSpc>
            </a:pPr>
            <a:r>
              <a:rPr cap="none" dirty="0" lang="en-US"/>
              <a:t>A diastolic thrill : palpable along the left sternal border in thin-chested individuals </a:t>
            </a:r>
          </a:p>
          <a:p>
            <a:pPr>
              <a:lnSpc>
                <a:spcPct val="200000"/>
              </a:lnSpc>
            </a:pPr>
            <a:r>
              <a:rPr cap="none" dirty="0" lang="en-US"/>
              <a:t> a prominent systolic thrill : palpable in the suprasternal notch &amp; transmitted upward along the carotid arteries. </a:t>
            </a:r>
          </a:p>
          <a:p>
            <a:pPr>
              <a:lnSpc>
                <a:spcPct val="200000"/>
              </a:lnSpc>
            </a:pPr>
            <a:r>
              <a:rPr cap="none" dirty="0" lang="en-US"/>
              <a:t>This systolic thrill &amp; the accompanying murmur do not necessarily signify the coexistence of aortic stenosis (AS).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51" name=""/>
        <p:cNvGrpSpPr/>
        <p:nvPr/>
      </p:nvGrpSpPr>
      <p:grpSpPr>
        <a:xfrm>
          <a:off x="0" y="0"/>
          <a:ext cx="0" cy="0"/>
          <a:chOff x="0" y="0"/>
          <a:chExt cx="0" cy="0"/>
        </a:xfrm>
      </p:grpSpPr>
      <p:sp>
        <p:nvSpPr>
          <p:cNvPr id="1048594" name="Content Placeholder 2"/>
          <p:cNvSpPr>
            <a:spLocks noGrp="1"/>
          </p:cNvSpPr>
          <p:nvPr>
            <p:ph sz="quarter" idx="13"/>
          </p:nvPr>
        </p:nvSpPr>
        <p:spPr>
          <a:xfrm>
            <a:off x="1358283" y="701336"/>
            <a:ext cx="9277634" cy="5420331"/>
          </a:xfrm>
        </p:spPr>
        <p:txBody>
          <a:bodyPr>
            <a:normAutofit/>
          </a:bodyPr>
          <a:p>
            <a:pPr indent="0" marL="0">
              <a:buNone/>
            </a:pPr>
            <a:r>
              <a:rPr b="1" dirty="0" lang="en-US" u="sng">
                <a:solidFill>
                  <a:schemeClr val="tx2"/>
                </a:solidFill>
              </a:rPr>
              <a:t>Auscultation </a:t>
            </a:r>
          </a:p>
          <a:p>
            <a:pPr algn="just">
              <a:lnSpc>
                <a:spcPct val="150000"/>
              </a:lnSpc>
            </a:pPr>
            <a:endParaRPr cap="none" dirty="0" lang="en-US"/>
          </a:p>
          <a:p>
            <a:pPr algn="just">
              <a:lnSpc>
                <a:spcPct val="150000"/>
              </a:lnSpc>
            </a:pPr>
            <a:endParaRPr dirty="0" lang="en-US"/>
          </a:p>
          <a:p>
            <a:pPr algn="just">
              <a:lnSpc>
                <a:spcPct val="150000"/>
              </a:lnSpc>
            </a:pPr>
            <a:endParaRPr cap="none" dirty="0" lang="en-US"/>
          </a:p>
          <a:p>
            <a:pPr algn="just">
              <a:lnSpc>
                <a:spcPct val="150000"/>
              </a:lnSpc>
            </a:pPr>
            <a:r>
              <a:rPr cap="none" dirty="0" lang="en-US"/>
              <a:t>S1 </a:t>
            </a:r>
            <a:r>
              <a:rPr cap="none" dirty="0" lang="en-US">
                <a:sym typeface="Wingdings" panose="05000000000000000000" pitchFamily="2" charset="2"/>
              </a:rPr>
              <a:t> normal</a:t>
            </a:r>
          </a:p>
          <a:p>
            <a:pPr algn="just">
              <a:lnSpc>
                <a:spcPct val="150000"/>
              </a:lnSpc>
            </a:pPr>
            <a:r>
              <a:rPr dirty="0" lang="en-US">
                <a:sym typeface="Wingdings" panose="05000000000000000000" pitchFamily="2" charset="2"/>
              </a:rPr>
              <a:t>S2  narrow split, A2 soft in AR due to valvular etiology, loud in root disease</a:t>
            </a:r>
            <a:r>
              <a:rPr cap="none" dirty="0" lang="en-US"/>
              <a:t> </a:t>
            </a:r>
          </a:p>
          <a:p>
            <a:pPr algn="just">
              <a:lnSpc>
                <a:spcPct val="150000"/>
              </a:lnSpc>
            </a:pPr>
            <a:r>
              <a:rPr cap="none" dirty="0" lang="en-US"/>
              <a:t>BAV disease: a systolic ejection </a:t>
            </a:r>
            <a:r>
              <a:rPr dirty="0" lang="en-US"/>
              <a:t>sound</a:t>
            </a:r>
            <a:r>
              <a:rPr cap="none" dirty="0" lang="en-US"/>
              <a:t> </a:t>
            </a:r>
          </a:p>
          <a:p>
            <a:pPr algn="just" indent="0" marL="0">
              <a:lnSpc>
                <a:spcPct val="150000"/>
              </a:lnSpc>
              <a:buNone/>
            </a:pPr>
            <a:r>
              <a:rPr cap="none" dirty="0" lang="en-US"/>
              <a:t>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69" name=""/>
        <p:cNvGrpSpPr/>
        <p:nvPr/>
      </p:nvGrpSpPr>
      <p:grpSpPr>
        <a:xfrm>
          <a:off x="0" y="0"/>
          <a:ext cx="0" cy="0"/>
          <a:chOff x="0" y="0"/>
          <a:chExt cx="0" cy="0"/>
        </a:xfrm>
      </p:grpSpPr>
      <p:pic>
        <p:nvPicPr>
          <p:cNvPr id="2097152" name="Content Placeholder 3"/>
          <p:cNvPicPr>
            <a:picLocks noChangeAspect="1" noGrp="1"/>
          </p:cNvPicPr>
          <p:nvPr>
            <p:ph sz="quarter" idx="13"/>
          </p:nvPr>
        </p:nvPicPr>
        <p:blipFill>
          <a:blip xmlns:r="http://schemas.openxmlformats.org/officeDocument/2006/relationships" r:embed="rId1"/>
          <a:stretch>
            <a:fillRect/>
          </a:stretch>
        </p:blipFill>
        <p:spPr>
          <a:xfrm>
            <a:off x="6897703" y="1318661"/>
            <a:ext cx="4399105" cy="3600880"/>
          </a:xfrm>
          <a:prstGeom prst="rect"/>
        </p:spPr>
      </p:pic>
      <p:sp>
        <p:nvSpPr>
          <p:cNvPr id="1048595" name="TextBox 5"/>
          <p:cNvSpPr txBox="1"/>
          <p:nvPr/>
        </p:nvSpPr>
        <p:spPr>
          <a:xfrm>
            <a:off x="596765" y="1318660"/>
            <a:ext cx="6300937" cy="3749040"/>
          </a:xfrm>
          <a:prstGeom prst="rect"/>
          <a:noFill/>
        </p:spPr>
        <p:txBody>
          <a:bodyPr wrap="square">
            <a:spAutoFit/>
          </a:bodyPr>
          <a:p>
            <a:pPr indent="-285750" marL="285750">
              <a:buFont typeface="Wingdings" panose="05000000000000000000" pitchFamily="2" charset="2"/>
              <a:buChar char="v"/>
            </a:pPr>
            <a:r>
              <a:rPr dirty="0" lang="en-US">
                <a:solidFill>
                  <a:srgbClr val="FF0000"/>
                </a:solidFill>
              </a:rPr>
              <a:t>A high-pitched, soft-blowing, decrescendo diastolic murmur, heard best in the third intercostal space along the left sternal border, with the patient sitting up, leaning forward, breath held in expiration with the diaphragm of the stethoscope.</a:t>
            </a:r>
          </a:p>
          <a:p>
            <a:pPr indent="-285750" marL="285750">
              <a:buFont typeface="Wingdings" panose="05000000000000000000" pitchFamily="2" charset="2"/>
              <a:buChar char="v"/>
            </a:pPr>
            <a:endParaRPr dirty="0" lang="en-US">
              <a:solidFill>
                <a:srgbClr val="FF0000"/>
              </a:solidFill>
            </a:endParaRPr>
          </a:p>
          <a:p>
            <a:pPr indent="-285750" marL="285750">
              <a:buFont typeface="Wingdings" panose="05000000000000000000" pitchFamily="2" charset="2"/>
              <a:buChar char="v"/>
            </a:pPr>
            <a:endParaRPr dirty="0" lang="en-US">
              <a:solidFill>
                <a:srgbClr val="FF0000"/>
              </a:solidFill>
            </a:endParaRPr>
          </a:p>
          <a:p>
            <a:pPr indent="-285750" marL="285750">
              <a:buFont typeface="Wingdings" panose="05000000000000000000" pitchFamily="2" charset="2"/>
              <a:buChar char="v"/>
            </a:pPr>
            <a:r>
              <a:rPr dirty="0" lang="en-US"/>
              <a:t>Duration of murmur is directly proportional to the severity</a:t>
            </a:r>
          </a:p>
          <a:p>
            <a:pPr indent="-285750" marL="285750">
              <a:buFont typeface="Wingdings" panose="05000000000000000000" pitchFamily="2" charset="2"/>
              <a:buChar char="v"/>
            </a:pPr>
            <a:endParaRPr dirty="0" lang="en-US"/>
          </a:p>
          <a:p>
            <a:pPr indent="-285750" marL="285750">
              <a:buFont typeface="Wingdings" panose="05000000000000000000" pitchFamily="2" charset="2"/>
              <a:buChar char="v"/>
            </a:pPr>
            <a:r>
              <a:rPr dirty="0" lang="en-US"/>
              <a:t>as the severity increases, it generally becomes louder and longer </a:t>
            </a:r>
            <a:r>
              <a:rPr dirty="0" lang="en-US">
                <a:sym typeface="Wingdings" panose="05000000000000000000" pitchFamily="2" charset="2"/>
              </a:rPr>
              <a:t> </a:t>
            </a:r>
            <a:r>
              <a:rPr dirty="0" lang="en-US" err="1"/>
              <a:t>holo</a:t>
            </a:r>
            <a:r>
              <a:rPr dirty="0" lang="en-US"/>
              <a:t> diastolic</a:t>
            </a:r>
            <a:endParaRPr dirty="0" lang="en-IN"/>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71" name=""/>
        <p:cNvGrpSpPr/>
        <p:nvPr/>
      </p:nvGrpSpPr>
      <p:grpSpPr>
        <a:xfrm>
          <a:off x="0" y="0"/>
          <a:ext cx="0" cy="0"/>
          <a:chOff x="0" y="0"/>
          <a:chExt cx="0" cy="0"/>
        </a:xfrm>
      </p:grpSpPr>
      <p:sp>
        <p:nvSpPr>
          <p:cNvPr id="1048597" name="Content Placeholder 2"/>
          <p:cNvSpPr>
            <a:spLocks noGrp="1"/>
          </p:cNvSpPr>
          <p:nvPr>
            <p:ph sz="quarter" idx="13"/>
          </p:nvPr>
        </p:nvSpPr>
        <p:spPr>
          <a:xfrm>
            <a:off x="1393794" y="861134"/>
            <a:ext cx="9883806" cy="4930065"/>
          </a:xfrm>
        </p:spPr>
        <p:txBody>
          <a:bodyPr>
            <a:normAutofit/>
          </a:bodyPr>
          <a:p>
            <a:pPr>
              <a:lnSpc>
                <a:spcPct val="200000"/>
              </a:lnSpc>
            </a:pPr>
            <a:r>
              <a:rPr cap="none" dirty="0" lang="en-US"/>
              <a:t>Primary valvular disease: </a:t>
            </a:r>
            <a:r>
              <a:rPr cap="none" dirty="0" lang="en-US">
                <a:sym typeface="Wingdings" panose="05000000000000000000" pitchFamily="2" charset="2"/>
              </a:rPr>
              <a:t> left sternal border</a:t>
            </a:r>
          </a:p>
          <a:p>
            <a:pPr>
              <a:lnSpc>
                <a:spcPct val="200000"/>
              </a:lnSpc>
            </a:pPr>
            <a:r>
              <a:rPr cap="none" dirty="0" lang="en-US"/>
              <a:t>Aneurysmal dilation of the aortic root: </a:t>
            </a:r>
            <a:r>
              <a:rPr cap="none" dirty="0" lang="en-US">
                <a:sym typeface="Wingdings" panose="05000000000000000000" pitchFamily="2" charset="2"/>
              </a:rPr>
              <a:t></a:t>
            </a:r>
            <a:r>
              <a:rPr cap="none" dirty="0" lang="en-US"/>
              <a:t> right sternal border. </a:t>
            </a:r>
          </a:p>
          <a:p>
            <a:pPr>
              <a:lnSpc>
                <a:spcPct val="200000"/>
              </a:lnSpc>
            </a:pPr>
            <a:r>
              <a:rPr cap="none" dirty="0" lang="en-US"/>
              <a:t>“Cooing” or musical diastolic murmurs </a:t>
            </a:r>
            <a:r>
              <a:rPr dirty="0" lang="en-US">
                <a:sym typeface="Wingdings" panose="05000000000000000000" pitchFamily="2" charset="2"/>
              </a:rPr>
              <a:t> </a:t>
            </a:r>
            <a:r>
              <a:rPr cap="none" dirty="0" lang="en-US"/>
              <a:t>eversion of an aortic cusp vibrating in the regurgitant stream.</a:t>
            </a:r>
          </a:p>
          <a:p>
            <a:pPr>
              <a:lnSpc>
                <a:spcPct val="200000"/>
              </a:lnSpc>
            </a:pPr>
            <a:r>
              <a:rPr cap="none" dirty="0" lang="en-US"/>
              <a:t> </a:t>
            </a:r>
            <a:r>
              <a:rPr dirty="0" lang="en-US"/>
              <a:t>M</a:t>
            </a:r>
            <a:r>
              <a:rPr cap="none" dirty="0" lang="en-US"/>
              <a:t>id-systolic ejection murmur is frequently audible </a:t>
            </a:r>
            <a:r>
              <a:rPr cap="none" dirty="0" lang="en-US">
                <a:sym typeface="Wingdings" panose="05000000000000000000" pitchFamily="2" charset="2"/>
              </a:rPr>
              <a:t></a:t>
            </a:r>
            <a:r>
              <a:rPr cap="none" dirty="0" lang="en-US"/>
              <a:t> best heard at the base of the heart and is transmitted along the carotid arteries. </a:t>
            </a:r>
            <a:endParaRPr cap="none" dirty="0" lang="en-IN"/>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599" name="Content Placeholder 2"/>
          <p:cNvSpPr>
            <a:spLocks noGrp="1"/>
          </p:cNvSpPr>
          <p:nvPr>
            <p:ph sz="quarter" idx="13"/>
          </p:nvPr>
        </p:nvSpPr>
        <p:spPr>
          <a:xfrm>
            <a:off x="1340528" y="798990"/>
            <a:ext cx="4829266" cy="5630686"/>
          </a:xfrm>
        </p:spPr>
        <p:txBody>
          <a:bodyPr/>
          <a:p>
            <a:pPr indent="0" marL="0">
              <a:buNone/>
            </a:pPr>
            <a:r>
              <a:rPr b="1" cap="none" dirty="0" lang="en-US" u="sng">
                <a:solidFill>
                  <a:schemeClr val="accent5">
                    <a:lumMod val="75000"/>
                  </a:schemeClr>
                </a:solidFill>
              </a:rPr>
              <a:t>Austin flint murmur </a:t>
            </a:r>
          </a:p>
          <a:p>
            <a:pPr indent="0" marL="0">
              <a:buNone/>
            </a:pPr>
            <a:endParaRPr cap="none" dirty="0" lang="en-US"/>
          </a:p>
          <a:p>
            <a:r>
              <a:rPr cap="none" dirty="0" lang="en-US">
                <a:solidFill>
                  <a:srgbClr val="FF0000"/>
                </a:solidFill>
              </a:rPr>
              <a:t>a soft, low-pitched, rumbling mid-to-late diastolic murmur heard in the apex</a:t>
            </a:r>
            <a:r>
              <a:rPr cap="none" dirty="0" lang="en-US"/>
              <a:t>.</a:t>
            </a:r>
          </a:p>
          <a:p>
            <a:r>
              <a:rPr cap="none" dirty="0" lang="en-US"/>
              <a:t> It is probably produced by the diastolic displacement of the anterior leaflet of the mitral valve by the AR stream and is not associated with hemodynamically significant mitral obstruction. </a:t>
            </a:r>
          </a:p>
          <a:p>
            <a:r>
              <a:rPr cap="none" dirty="0" lang="en-US"/>
              <a:t>The auscultatory features of AR are intensified by strenuous and sustained handgrip, which augments systemic vascular resistance. </a:t>
            </a:r>
          </a:p>
        </p:txBody>
      </p:sp>
      <p:pic>
        <p:nvPicPr>
          <p:cNvPr id="2097154" name="Picture 1"/>
          <p:cNvPicPr>
            <a:picLocks noChangeAspect="1"/>
          </p:cNvPicPr>
          <p:nvPr/>
        </p:nvPicPr>
        <p:blipFill>
          <a:blip xmlns:r="http://schemas.openxmlformats.org/officeDocument/2006/relationships" r:embed="rId1"/>
          <a:stretch>
            <a:fillRect/>
          </a:stretch>
        </p:blipFill>
        <p:spPr>
          <a:xfrm>
            <a:off x="6414426" y="1771048"/>
            <a:ext cx="3968526" cy="3503595"/>
          </a:xfrm>
          <a:prstGeom prst="rec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96" name=""/>
        <p:cNvGrpSpPr/>
        <p:nvPr/>
      </p:nvGrpSpPr>
      <p:grpSpPr>
        <a:xfrm>
          <a:off x="0" y="0"/>
          <a:ext cx="0" cy="0"/>
          <a:chOff x="0" y="0"/>
          <a:chExt cx="0" cy="0"/>
        </a:xfrm>
      </p:grpSpPr>
      <p:sp>
        <p:nvSpPr>
          <p:cNvPr id="1048648" name="Content Placeholder 2"/>
          <p:cNvSpPr>
            <a:spLocks noGrp="1"/>
          </p:cNvSpPr>
          <p:nvPr>
            <p:ph sz="quarter" idx="13"/>
          </p:nvPr>
        </p:nvSpPr>
        <p:spPr>
          <a:xfrm>
            <a:off x="1420426" y="692458"/>
            <a:ext cx="9857173" cy="5098741"/>
          </a:xfrm>
        </p:spPr>
        <p:txBody>
          <a:bodyPr/>
          <a:p>
            <a:pPr indent="0" marL="0">
              <a:buNone/>
            </a:pPr>
            <a:r>
              <a:rPr b="1" dirty="0" lang="en-US" u="sng">
                <a:solidFill>
                  <a:schemeClr val="bg2">
                    <a:lumMod val="75000"/>
                  </a:schemeClr>
                </a:solidFill>
              </a:rPr>
              <a:t>ECG </a:t>
            </a:r>
          </a:p>
          <a:p>
            <a:pPr indent="0" marL="0">
              <a:buNone/>
            </a:pPr>
            <a:r>
              <a:rPr cap="none" dirty="0" lang="en-US" u="sng">
                <a:solidFill>
                  <a:srgbClr val="00B050"/>
                </a:solidFill>
              </a:rPr>
              <a:t>Chronic severe AR</a:t>
            </a:r>
          </a:p>
          <a:p>
            <a:pPr>
              <a:lnSpc>
                <a:spcPct val="200000"/>
              </a:lnSpc>
            </a:pPr>
            <a:r>
              <a:rPr cap="none" dirty="0" lang="en-US"/>
              <a:t>LV hypertrophy - common </a:t>
            </a:r>
          </a:p>
          <a:p>
            <a:pPr>
              <a:lnSpc>
                <a:spcPct val="200000"/>
              </a:lnSpc>
            </a:pPr>
            <a:r>
              <a:rPr cap="none" dirty="0" lang="en-US"/>
              <a:t>ST-segment depression and T-wave inversion in leads I, AVL, V5 , and V6 (“LV strain”). </a:t>
            </a:r>
          </a:p>
          <a:p>
            <a:pPr>
              <a:lnSpc>
                <a:spcPct val="200000"/>
              </a:lnSpc>
            </a:pPr>
            <a:r>
              <a:rPr cap="none" dirty="0" lang="en-US"/>
              <a:t>Left-axis deviation and/or QRS prolongation </a:t>
            </a:r>
            <a:r>
              <a:rPr cap="none" dirty="0" lang="en-US">
                <a:sym typeface="Wingdings" panose="05000000000000000000" pitchFamily="2" charset="2"/>
              </a:rPr>
              <a:t> </a:t>
            </a:r>
            <a:r>
              <a:rPr cap="none" dirty="0" lang="en-US"/>
              <a:t>diffuse myocardial disease (associated with patchy fibrosis) : usually signify a poor prognosis.</a:t>
            </a:r>
            <a:endParaRPr cap="none" dirty="0" lang="en-IN"/>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8649" name="Content Placeholder 2"/>
          <p:cNvSpPr>
            <a:spLocks noGrp="1"/>
          </p:cNvSpPr>
          <p:nvPr>
            <p:ph sz="quarter" idx="13"/>
          </p:nvPr>
        </p:nvSpPr>
        <p:spPr>
          <a:xfrm>
            <a:off x="1367160" y="736848"/>
            <a:ext cx="9910439" cy="5054352"/>
          </a:xfrm>
        </p:spPr>
        <p:txBody>
          <a:bodyPr>
            <a:normAutofit/>
          </a:bodyPr>
          <a:p>
            <a:pPr indent="0" marL="0">
              <a:buNone/>
            </a:pPr>
            <a:r>
              <a:rPr b="1" cap="none" dirty="0" lang="en-US">
                <a:solidFill>
                  <a:srgbClr val="00B050"/>
                </a:solidFill>
              </a:rPr>
              <a:t>ECHOCARDIOGRAM </a:t>
            </a:r>
          </a:p>
          <a:p>
            <a:pPr indent="0" marL="0">
              <a:buNone/>
            </a:pPr>
            <a:r>
              <a:rPr b="1" dirty="0" lang="en-US">
                <a:solidFill>
                  <a:srgbClr val="FF0000"/>
                </a:solidFill>
              </a:rPr>
              <a:t>CAUSE AND SEVERITY</a:t>
            </a:r>
            <a:endParaRPr b="1" cap="none" dirty="0" lang="en-US">
              <a:solidFill>
                <a:srgbClr val="FF0000"/>
              </a:solidFill>
            </a:endParaRPr>
          </a:p>
          <a:p>
            <a:r>
              <a:rPr cap="none" dirty="0" lang="en-US"/>
              <a:t>LV size is increased in chronic AR </a:t>
            </a:r>
          </a:p>
          <a:p>
            <a:r>
              <a:rPr cap="none" dirty="0" lang="en-US"/>
              <a:t> systolic function is normal / even supernormal until myocardial contractility decreases</a:t>
            </a:r>
          </a:p>
          <a:p>
            <a:r>
              <a:rPr cap="none" dirty="0" lang="en-US"/>
              <a:t>A rapid, high-frequency diastolic fluttering of the AML produced by the impact of the regurgitant jet is a characteristic finding.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98" name=""/>
        <p:cNvGrpSpPr/>
        <p:nvPr/>
      </p:nvGrpSpPr>
      <p:grpSpPr>
        <a:xfrm>
          <a:off x="0" y="0"/>
          <a:ext cx="0" cy="0"/>
          <a:chOff x="0" y="0"/>
          <a:chExt cx="0" cy="0"/>
        </a:xfrm>
      </p:grpSpPr>
      <p:sp>
        <p:nvSpPr>
          <p:cNvPr id="1048650" name="Content Placeholder 2"/>
          <p:cNvSpPr>
            <a:spLocks noGrp="1"/>
          </p:cNvSpPr>
          <p:nvPr>
            <p:ph sz="quarter" idx="13"/>
          </p:nvPr>
        </p:nvSpPr>
        <p:spPr>
          <a:xfrm>
            <a:off x="1278384" y="745724"/>
            <a:ext cx="9999215" cy="5045475"/>
          </a:xfrm>
        </p:spPr>
        <p:txBody>
          <a:bodyPr/>
          <a:p>
            <a:r>
              <a:rPr cap="none" dirty="0" lang="en-US"/>
              <a:t>Doppler techniques are required for the specific diagnosis of AR </a:t>
            </a:r>
          </a:p>
          <a:p>
            <a:r>
              <a:rPr cap="none" dirty="0" lang="en-US"/>
              <a:t>Pulse wave doppler, continuous wave doppler and color doppler are used</a:t>
            </a:r>
          </a:p>
          <a:p>
            <a:r>
              <a:rPr cap="none" dirty="0" lang="en-US"/>
              <a:t>Highly sensitive and complementary in diagnosis.</a:t>
            </a:r>
          </a:p>
          <a:p>
            <a:endParaRPr cap="none" dirty="0" lang="en-IN"/>
          </a:p>
          <a:p>
            <a:pPr indent="0" marL="0">
              <a:buNone/>
            </a:pPr>
            <a:r>
              <a:rPr b="1" cap="none" dirty="0" lang="en-IN" err="1" u="sng">
                <a:solidFill>
                  <a:schemeClr val="accent1">
                    <a:lumMod val="75000"/>
                  </a:schemeClr>
                </a:solidFill>
              </a:rPr>
              <a:t>Color</a:t>
            </a:r>
            <a:r>
              <a:rPr b="1" cap="none" dirty="0" lang="en-IN" u="sng">
                <a:solidFill>
                  <a:schemeClr val="accent1">
                    <a:lumMod val="75000"/>
                  </a:schemeClr>
                </a:solidFill>
              </a:rPr>
              <a:t> flow imaging </a:t>
            </a:r>
          </a:p>
          <a:p>
            <a:r>
              <a:rPr cap="none" dirty="0" lang="en-US">
                <a:solidFill>
                  <a:schemeClr val="accent1">
                    <a:lumMod val="75000"/>
                  </a:schemeClr>
                </a:solidFill>
              </a:rPr>
              <a:t>Most commonly used method</a:t>
            </a:r>
          </a:p>
          <a:p>
            <a:r>
              <a:rPr cap="none" dirty="0" lang="en-US">
                <a:solidFill>
                  <a:schemeClr val="accent1">
                    <a:lumMod val="75000"/>
                  </a:schemeClr>
                </a:solidFill>
              </a:rPr>
              <a:t>Clinically evident AR </a:t>
            </a:r>
            <a:r>
              <a:rPr cap="none" dirty="0" lang="en-US">
                <a:solidFill>
                  <a:schemeClr val="accent1">
                    <a:lumMod val="75000"/>
                  </a:schemeClr>
                </a:solidFill>
                <a:sym typeface="Wingdings" panose="05000000000000000000" pitchFamily="2" charset="2"/>
              </a:rPr>
              <a:t> turbulence of the jet can be easily made out</a:t>
            </a:r>
          </a:p>
          <a:p>
            <a:r>
              <a:rPr cap="none" dirty="0" lang="en-US">
                <a:solidFill>
                  <a:schemeClr val="accent1">
                    <a:lumMod val="75000"/>
                  </a:schemeClr>
                </a:solidFill>
                <a:sym typeface="Wingdings" panose="05000000000000000000" pitchFamily="2" charset="2"/>
              </a:rPr>
              <a:t>Even Trivial /mild AR can be identified</a:t>
            </a:r>
          </a:p>
          <a:p>
            <a:r>
              <a:rPr cap="none" dirty="0" lang="en-US">
                <a:solidFill>
                  <a:schemeClr val="accent1">
                    <a:lumMod val="75000"/>
                  </a:schemeClr>
                </a:solidFill>
                <a:sym typeface="Wingdings" panose="05000000000000000000" pitchFamily="2" charset="2"/>
              </a:rPr>
              <a:t>Sensitivity : &gt;95n %,  specificity -100%</a:t>
            </a:r>
            <a:endParaRPr cap="none" dirty="0" lang="en-US">
              <a:solidFill>
                <a:schemeClr val="accent1">
                  <a:lumMod val="75000"/>
                </a:schemeClr>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99" name=""/>
        <p:cNvGrpSpPr/>
        <p:nvPr/>
      </p:nvGrpSpPr>
      <p:grpSpPr>
        <a:xfrm>
          <a:off x="0" y="0"/>
          <a:ext cx="0" cy="0"/>
          <a:chOff x="0" y="0"/>
          <a:chExt cx="0" cy="0"/>
        </a:xfrm>
      </p:grpSpPr>
      <p:sp>
        <p:nvSpPr>
          <p:cNvPr id="1048651" name="Content Placeholder 2"/>
          <p:cNvSpPr>
            <a:spLocks noGrp="1"/>
          </p:cNvSpPr>
          <p:nvPr>
            <p:ph sz="quarter" idx="13"/>
          </p:nvPr>
        </p:nvSpPr>
        <p:spPr>
          <a:xfrm>
            <a:off x="1438182" y="781236"/>
            <a:ext cx="9839417" cy="5009964"/>
          </a:xfrm>
        </p:spPr>
        <p:txBody>
          <a:bodyPr>
            <a:normAutofit/>
          </a:bodyPr>
          <a:p>
            <a:pPr indent="0" marL="0">
              <a:buNone/>
            </a:pPr>
            <a:r>
              <a:rPr b="1" cap="none" dirty="0" lang="en-US">
                <a:solidFill>
                  <a:srgbClr val="00B050"/>
                </a:solidFill>
              </a:rPr>
              <a:t>Severe AR</a:t>
            </a:r>
          </a:p>
          <a:p>
            <a:pPr>
              <a:lnSpc>
                <a:spcPct val="200000"/>
              </a:lnSpc>
            </a:pPr>
            <a:r>
              <a:rPr cap="none" dirty="0" lang="en-US">
                <a:solidFill>
                  <a:srgbClr val="0070C0"/>
                </a:solidFill>
              </a:rPr>
              <a:t>color flow doppler imaging </a:t>
            </a:r>
            <a:r>
              <a:rPr cap="none" dirty="0" lang="en-US"/>
              <a:t>: the central jet width assessed by color flow doppler imaging exceeds 65% of the LV outflow tract, the regurgitant volume is ≥60 ml/beat, the regurgitant fraction is ≥50%, and there is diastolic flow reversal in the proximal descending thoracic aorta. </a:t>
            </a:r>
          </a:p>
          <a:p>
            <a:pPr>
              <a:lnSpc>
                <a:spcPct val="200000"/>
              </a:lnSpc>
            </a:pPr>
            <a:endParaRPr cap="none" dirty="0" lang="en-US"/>
          </a:p>
          <a:p>
            <a:pPr indent="0" marL="0">
              <a:lnSpc>
                <a:spcPct val="200000"/>
              </a:lnSpc>
              <a:buNone/>
            </a:pPr>
            <a:r>
              <a:rPr cap="none" dirty="0" lang="en-US"/>
              <a:t>.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00" name=""/>
        <p:cNvGrpSpPr/>
        <p:nvPr/>
      </p:nvGrpSpPr>
      <p:grpSpPr>
        <a:xfrm>
          <a:off x="0" y="0"/>
          <a:ext cx="0" cy="0"/>
          <a:chOff x="0" y="0"/>
          <a:chExt cx="0" cy="0"/>
        </a:xfrm>
      </p:grpSpPr>
      <p:sp>
        <p:nvSpPr>
          <p:cNvPr id="1048652" name="Content Placeholder 2"/>
          <p:cNvSpPr>
            <a:spLocks noGrp="1"/>
          </p:cNvSpPr>
          <p:nvPr>
            <p:ph sz="quarter" idx="13"/>
          </p:nvPr>
        </p:nvSpPr>
        <p:spPr>
          <a:xfrm>
            <a:off x="1305017" y="852256"/>
            <a:ext cx="9972582" cy="4938943"/>
          </a:xfrm>
        </p:spPr>
        <p:txBody>
          <a:bodyPr/>
          <a:p>
            <a:pPr indent="0" marL="0">
              <a:buNone/>
            </a:pPr>
            <a:r>
              <a:rPr dirty="0" lang="en-US"/>
              <a:t>LV dimension and function in chronic severe </a:t>
            </a:r>
            <a:r>
              <a:rPr dirty="0" lang="en-US" err="1"/>
              <a:t>ar</a:t>
            </a:r>
            <a:endParaRPr dirty="0" lang="en-US"/>
          </a:p>
          <a:p>
            <a:pPr indent="0" marL="0">
              <a:buNone/>
            </a:pPr>
            <a:endParaRPr dirty="0" lang="en-US"/>
          </a:p>
          <a:p>
            <a:r>
              <a:rPr cap="none" dirty="0" lang="en-US"/>
              <a:t>LVESD </a:t>
            </a:r>
            <a:r>
              <a:rPr cap="none" dirty="0" lang="en-US"/>
              <a:t>&gt;</a:t>
            </a:r>
            <a:r>
              <a:rPr cap="none" dirty="0" lang="en-US"/>
              <a:t>50-55mm</a:t>
            </a:r>
            <a:endParaRPr altLang="en-US" lang="zh-CN"/>
          </a:p>
          <a:p>
            <a:r>
              <a:rPr cap="none" dirty="0" lang="en-US"/>
              <a:t>LVEDD</a:t>
            </a:r>
            <a:r>
              <a:rPr cap="none" dirty="0" lang="en-US"/>
              <a:t>&gt;</a:t>
            </a:r>
            <a:r>
              <a:rPr cap="none" dirty="0" lang="en-US"/>
              <a:t>70-75mm </a:t>
            </a:r>
            <a:endParaRPr altLang="en-US" lang="zh-CN"/>
          </a:p>
          <a:p>
            <a:r>
              <a:rPr cap="none" dirty="0" lang="en-US"/>
              <a:t>Eccentric hypertrophy</a:t>
            </a:r>
          </a:p>
          <a:p>
            <a:r>
              <a:rPr cap="none" dirty="0" lang="en-US"/>
              <a:t>LVEF&lt;50%</a:t>
            </a:r>
          </a:p>
          <a:p>
            <a:pPr indent="0" marL="0">
              <a:buNone/>
            </a:pPr>
            <a:endParaRPr cap="none" dirty="0" lang="en-US"/>
          </a:p>
          <a:p>
            <a:pPr indent="0" marL="0">
              <a:buNone/>
            </a:pPr>
            <a:endParaRPr dirty="0" lang="en-IN"/>
          </a:p>
        </p:txBody>
      </p:sp>
      <p:pic>
        <p:nvPicPr>
          <p:cNvPr id="2097164" name="Picture 4"/>
          <p:cNvPicPr>
            <a:picLocks noChangeAspect="1"/>
          </p:cNvPicPr>
          <p:nvPr/>
        </p:nvPicPr>
        <p:blipFill rotWithShape="1">
          <a:blip xmlns:r="http://schemas.openxmlformats.org/officeDocument/2006/relationships" r:embed="rId1"/>
          <a:srcRect l="18204" t="26019" r="40218" b="29968"/>
          <a:stretch>
            <a:fillRect/>
          </a:stretch>
        </p:blipFill>
        <p:spPr>
          <a:xfrm>
            <a:off x="4483224" y="1296140"/>
            <a:ext cx="5069149" cy="3018407"/>
          </a:xfrm>
          <a:prstGeom prst="rec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01" name=""/>
        <p:cNvGrpSpPr/>
        <p:nvPr/>
      </p:nvGrpSpPr>
      <p:grpSpPr>
        <a:xfrm>
          <a:off x="0" y="0"/>
          <a:ext cx="0" cy="0"/>
          <a:chOff x="0" y="0"/>
          <a:chExt cx="0" cy="0"/>
        </a:xfrm>
      </p:grpSpPr>
      <p:sp>
        <p:nvSpPr>
          <p:cNvPr id="1048653" name="Content Placeholder 2"/>
          <p:cNvSpPr>
            <a:spLocks noGrp="1"/>
          </p:cNvSpPr>
          <p:nvPr>
            <p:ph sz="quarter" idx="13"/>
          </p:nvPr>
        </p:nvSpPr>
        <p:spPr>
          <a:xfrm>
            <a:off x="1358282" y="905522"/>
            <a:ext cx="9919317" cy="4885677"/>
          </a:xfrm>
        </p:spPr>
        <p:txBody>
          <a:bodyPr/>
          <a:p>
            <a:pPr indent="0" marL="0">
              <a:buNone/>
            </a:pPr>
            <a:r>
              <a:rPr b="1" dirty="0" lang="en-US">
                <a:solidFill>
                  <a:schemeClr val="accent4">
                    <a:lumMod val="75000"/>
                  </a:schemeClr>
                </a:solidFill>
              </a:rPr>
              <a:t>2 d echo </a:t>
            </a:r>
            <a:r>
              <a:rPr b="1" cap="none" dirty="0" lang="en-US">
                <a:solidFill>
                  <a:schemeClr val="accent4">
                    <a:lumMod val="75000"/>
                  </a:schemeClr>
                </a:solidFill>
              </a:rPr>
              <a:t>in </a:t>
            </a:r>
            <a:r>
              <a:rPr b="1" dirty="0" lang="en-US">
                <a:solidFill>
                  <a:schemeClr val="accent4">
                    <a:lumMod val="75000"/>
                  </a:schemeClr>
                </a:solidFill>
              </a:rPr>
              <a:t>AR</a:t>
            </a:r>
          </a:p>
          <a:p>
            <a:r>
              <a:rPr b="0" cap="none" dirty="0" i="0" lang="en-US">
                <a:solidFill>
                  <a:srgbClr val="000000"/>
                </a:solidFill>
                <a:effectLst/>
                <a:latin typeface="+mj-lt"/>
              </a:rPr>
              <a:t>permits evaluation of LV size and function as well as </a:t>
            </a:r>
            <a:r>
              <a:rPr b="0" cap="none" dirty="0" i="0" lang="en-US" err="1">
                <a:solidFill>
                  <a:srgbClr val="000000"/>
                </a:solidFill>
                <a:effectLst/>
                <a:latin typeface="+mj-lt"/>
              </a:rPr>
              <a:t>visualisation</a:t>
            </a:r>
            <a:r>
              <a:rPr b="0" cap="none" dirty="0" i="0" lang="en-US">
                <a:solidFill>
                  <a:srgbClr val="000000"/>
                </a:solidFill>
                <a:effectLst/>
                <a:latin typeface="+mj-lt"/>
              </a:rPr>
              <a:t> of valve structures and of the aorta. </a:t>
            </a:r>
          </a:p>
          <a:p>
            <a:endParaRPr b="1" cap="none" dirty="0" lang="en-IN">
              <a:solidFill>
                <a:schemeClr val="accent4">
                  <a:lumMod val="75000"/>
                </a:schemeClr>
              </a:solidFill>
              <a:latin typeface="+mj-lt"/>
            </a:endParaRPr>
          </a:p>
        </p:txBody>
      </p:sp>
      <p:pic>
        <p:nvPicPr>
          <p:cNvPr id="2097165" name="Picture 6"/>
          <p:cNvPicPr>
            <a:picLocks noChangeAspect="1"/>
          </p:cNvPicPr>
          <p:nvPr/>
        </p:nvPicPr>
        <p:blipFill rotWithShape="1">
          <a:blip xmlns:r="http://schemas.openxmlformats.org/officeDocument/2006/relationships" r:embed="rId1"/>
          <a:srcRect l="19515" t="37670" r="40874" b="19741"/>
          <a:stretch>
            <a:fillRect/>
          </a:stretch>
        </p:blipFill>
        <p:spPr>
          <a:xfrm>
            <a:off x="381740" y="2299318"/>
            <a:ext cx="6258758" cy="3785168"/>
          </a:xfrm>
          <a:prstGeom prst="rect"/>
        </p:spPr>
      </p:pic>
      <p:pic>
        <p:nvPicPr>
          <p:cNvPr id="2097166" name="Picture 8"/>
          <p:cNvPicPr>
            <a:picLocks noChangeAspect="1"/>
          </p:cNvPicPr>
          <p:nvPr/>
        </p:nvPicPr>
        <p:blipFill rotWithShape="1">
          <a:blip xmlns:r="http://schemas.openxmlformats.org/officeDocument/2006/relationships" r:embed="rId2"/>
          <a:srcRect l="34078" t="28760" r="40510" b="30615"/>
          <a:stretch>
            <a:fillRect/>
          </a:stretch>
        </p:blipFill>
        <p:spPr>
          <a:xfrm>
            <a:off x="7409895" y="2140998"/>
            <a:ext cx="4059224" cy="3650201"/>
          </a:xfrm>
          <a:prstGeom prst="rec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02" name=""/>
        <p:cNvGrpSpPr/>
        <p:nvPr/>
      </p:nvGrpSpPr>
      <p:grpSpPr>
        <a:xfrm>
          <a:off x="0" y="0"/>
          <a:ext cx="0" cy="0"/>
          <a:chOff x="0" y="0"/>
          <a:chExt cx="0" cy="0"/>
        </a:xfrm>
      </p:grpSpPr>
      <p:sp>
        <p:nvSpPr>
          <p:cNvPr id="1048654" name="Content Placeholder 2"/>
          <p:cNvSpPr>
            <a:spLocks noGrp="1"/>
          </p:cNvSpPr>
          <p:nvPr>
            <p:ph sz="quarter" idx="13"/>
          </p:nvPr>
        </p:nvSpPr>
        <p:spPr>
          <a:xfrm>
            <a:off x="1376038" y="807868"/>
            <a:ext cx="9901561" cy="4983331"/>
          </a:xfrm>
        </p:spPr>
        <p:txBody>
          <a:bodyPr/>
          <a:p>
            <a:r>
              <a:rPr cap="none" dirty="0" lang="en-US"/>
              <a:t>Qualitative assessment of AR : </a:t>
            </a:r>
            <a:r>
              <a:rPr cap="none" dirty="0" lang="en-US" err="1"/>
              <a:t>colour</a:t>
            </a:r>
            <a:r>
              <a:rPr cap="none" dirty="0" lang="en-US"/>
              <a:t> doppler width of the AR jet vs LVOT width in PLAX/PSAX view is used</a:t>
            </a:r>
          </a:p>
          <a:p>
            <a:r>
              <a:rPr cap="none" dirty="0" lang="en-US"/>
              <a:t>Mild AR &lt;25%                        Severe AR&gt;/= 65%</a:t>
            </a:r>
          </a:p>
          <a:p>
            <a:endParaRPr cap="none" dirty="0" lang="en-US"/>
          </a:p>
          <a:p>
            <a:pPr indent="0" marL="0">
              <a:buNone/>
            </a:pPr>
            <a:r>
              <a:rPr b="1" cap="none" dirty="0" lang="en-US" u="sng">
                <a:solidFill>
                  <a:schemeClr val="accent1">
                    <a:lumMod val="75000"/>
                  </a:schemeClr>
                </a:solidFill>
              </a:rPr>
              <a:t>VENA CONTACTA WIDTH</a:t>
            </a:r>
          </a:p>
          <a:p>
            <a:r>
              <a:rPr dirty="0" lang="en-US">
                <a:solidFill>
                  <a:schemeClr val="tx1"/>
                </a:solidFill>
              </a:rPr>
              <a:t>Orifice through which blood passes </a:t>
            </a:r>
            <a:endParaRPr cap="none" dirty="0" lang="en-US">
              <a:solidFill>
                <a:schemeClr val="tx1"/>
              </a:solidFill>
            </a:endParaRPr>
          </a:p>
          <a:p>
            <a:r>
              <a:rPr cap="none" dirty="0" lang="en-US">
                <a:solidFill>
                  <a:schemeClr val="tx1"/>
                </a:solidFill>
              </a:rPr>
              <a:t>Avoids the erroneous measurement of jet when it expand</a:t>
            </a:r>
          </a:p>
          <a:p>
            <a:pPr indent="0" marL="0">
              <a:buNone/>
            </a:pPr>
            <a:r>
              <a:rPr cap="none" dirty="0" lang="en-US">
                <a:solidFill>
                  <a:schemeClr val="tx1"/>
                </a:solidFill>
              </a:rPr>
              <a:t>      in the LVOT</a:t>
            </a:r>
          </a:p>
          <a:p>
            <a:pPr indent="0" marL="0">
              <a:buNone/>
            </a:pPr>
            <a:r>
              <a:rPr cap="none" dirty="0" lang="en-US">
                <a:solidFill>
                  <a:schemeClr val="tx1"/>
                </a:solidFill>
              </a:rPr>
              <a:t>      Mild AR &lt; 0.3cm            severe AR &gt; 0.6 cm</a:t>
            </a:r>
          </a:p>
        </p:txBody>
      </p:sp>
      <p:pic>
        <p:nvPicPr>
          <p:cNvPr id="2097167" name="Picture 6"/>
          <p:cNvPicPr>
            <a:picLocks noChangeAspect="1"/>
          </p:cNvPicPr>
          <p:nvPr/>
        </p:nvPicPr>
        <p:blipFill rotWithShape="1">
          <a:blip xmlns:r="http://schemas.openxmlformats.org/officeDocument/2006/relationships" r:embed="rId1"/>
          <a:srcRect l="35680" t="25536" r="41456" b="25599"/>
          <a:stretch>
            <a:fillRect/>
          </a:stretch>
        </p:blipFill>
        <p:spPr>
          <a:xfrm>
            <a:off x="7838983" y="1580224"/>
            <a:ext cx="3586045" cy="4545369"/>
          </a:xfrm>
          <a:prstGeom prst="rec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03" name=""/>
        <p:cNvGrpSpPr/>
        <p:nvPr/>
      </p:nvGrpSpPr>
      <p:grpSpPr>
        <a:xfrm>
          <a:off x="0" y="0"/>
          <a:ext cx="0" cy="0"/>
          <a:chOff x="0" y="0"/>
          <a:chExt cx="0" cy="0"/>
        </a:xfrm>
      </p:grpSpPr>
      <p:sp>
        <p:nvSpPr>
          <p:cNvPr id="1048655" name="Content Placeholder 2"/>
          <p:cNvSpPr>
            <a:spLocks noGrp="1"/>
          </p:cNvSpPr>
          <p:nvPr>
            <p:ph sz="quarter" idx="13"/>
          </p:nvPr>
        </p:nvSpPr>
        <p:spPr>
          <a:xfrm>
            <a:off x="1305016" y="488272"/>
            <a:ext cx="9972583" cy="5302927"/>
          </a:xfrm>
        </p:spPr>
        <p:txBody>
          <a:bodyPr/>
          <a:p>
            <a:pPr indent="0" marL="0">
              <a:buNone/>
            </a:pPr>
            <a:r>
              <a:rPr b="1" cap="none" dirty="0" lang="en-US" u="sng">
                <a:solidFill>
                  <a:schemeClr val="bg2">
                    <a:lumMod val="50000"/>
                  </a:schemeClr>
                </a:solidFill>
              </a:rPr>
              <a:t>Diastolic flow reversal in aorta</a:t>
            </a:r>
          </a:p>
          <a:p>
            <a:r>
              <a:rPr cap="none" dirty="0" lang="en-US"/>
              <a:t>PW doppler in suprasternal /subcostal view: ECG gated ECHO needed</a:t>
            </a:r>
          </a:p>
          <a:p>
            <a:r>
              <a:rPr cap="none" dirty="0" lang="en-US"/>
              <a:t>Brief flow reversal may be normal</a:t>
            </a:r>
          </a:p>
          <a:p>
            <a:r>
              <a:rPr cap="none" dirty="0" lang="en-US" err="1"/>
              <a:t>Holodiastolic</a:t>
            </a:r>
            <a:r>
              <a:rPr cap="none" dirty="0" lang="en-US"/>
              <a:t> flow reversal is abnormal.</a:t>
            </a:r>
          </a:p>
          <a:p>
            <a:endParaRPr cap="none" dirty="0" lang="en-US"/>
          </a:p>
          <a:p>
            <a:endParaRPr cap="none" dirty="0" lang="en-US"/>
          </a:p>
          <a:p>
            <a:endParaRPr cap="none" dirty="0" lang="en-US"/>
          </a:p>
          <a:p>
            <a:endParaRPr cap="none" dirty="0" lang="en-IN"/>
          </a:p>
        </p:txBody>
      </p:sp>
      <p:pic>
        <p:nvPicPr>
          <p:cNvPr id="2097168" name="Picture 4"/>
          <p:cNvPicPr>
            <a:picLocks noChangeAspect="1"/>
          </p:cNvPicPr>
          <p:nvPr/>
        </p:nvPicPr>
        <p:blipFill rotWithShape="1">
          <a:blip xmlns:r="http://schemas.openxmlformats.org/officeDocument/2006/relationships" r:embed="rId1"/>
          <a:srcRect l="19660" t="24854" r="40655" b="28673"/>
          <a:stretch>
            <a:fillRect/>
          </a:stretch>
        </p:blipFill>
        <p:spPr>
          <a:xfrm>
            <a:off x="6794376" y="2753557"/>
            <a:ext cx="4705803" cy="3099786"/>
          </a:xfrm>
          <a:prstGeom prst="rect"/>
        </p:spPr>
      </p:pic>
      <p:pic>
        <p:nvPicPr>
          <p:cNvPr id="2097169" name="Picture 6"/>
          <p:cNvPicPr>
            <a:picLocks noChangeAspect="1"/>
          </p:cNvPicPr>
          <p:nvPr/>
        </p:nvPicPr>
        <p:blipFill rotWithShape="1">
          <a:blip xmlns:r="http://schemas.openxmlformats.org/officeDocument/2006/relationships" r:embed="rId2"/>
          <a:srcRect l="19369" t="28220" r="40312" b="25675"/>
          <a:stretch>
            <a:fillRect/>
          </a:stretch>
        </p:blipFill>
        <p:spPr>
          <a:xfrm>
            <a:off x="852256" y="2792767"/>
            <a:ext cx="4915642" cy="3161930"/>
          </a:xfrm>
          <a:prstGeom prst="rec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04" name=""/>
        <p:cNvGrpSpPr/>
        <p:nvPr/>
      </p:nvGrpSpPr>
      <p:grpSpPr>
        <a:xfrm>
          <a:off x="0" y="0"/>
          <a:ext cx="0" cy="0"/>
          <a:chOff x="0" y="0"/>
          <a:chExt cx="0" cy="0"/>
        </a:xfrm>
      </p:grpSpPr>
      <p:sp>
        <p:nvSpPr>
          <p:cNvPr id="1048656" name="Content Placeholder 2"/>
          <p:cNvSpPr>
            <a:spLocks noGrp="1"/>
          </p:cNvSpPr>
          <p:nvPr>
            <p:ph sz="quarter" idx="13"/>
          </p:nvPr>
        </p:nvSpPr>
        <p:spPr>
          <a:xfrm>
            <a:off x="1189608" y="1020932"/>
            <a:ext cx="10087992" cy="4770267"/>
          </a:xfrm>
        </p:spPr>
        <p:txBody>
          <a:bodyPr/>
          <a:p>
            <a:endParaRPr cap="none" dirty="0" lang="en-US"/>
          </a:p>
          <a:p>
            <a:r>
              <a:rPr cap="none" dirty="0" lang="en-US">
                <a:solidFill>
                  <a:srgbClr val="0070C0"/>
                </a:solidFill>
              </a:rPr>
              <a:t>Surveillance transthoracic echocardiography (TTE) </a:t>
            </a:r>
            <a:r>
              <a:rPr cap="none" dirty="0" lang="en-US"/>
              <a:t>: longitudinal follow-up and allows for the early detection of changes in LV size and/or function. </a:t>
            </a:r>
          </a:p>
          <a:p>
            <a:r>
              <a:rPr cap="none" dirty="0" lang="en-US">
                <a:solidFill>
                  <a:srgbClr val="0070C0"/>
                </a:solidFill>
              </a:rPr>
              <a:t>Transesophageal echocardiography </a:t>
            </a:r>
            <a:r>
              <a:rPr cap="none" dirty="0" lang="en-US"/>
              <a:t>(TEE) can also provide detailed anatomic assessment of the valve, root, and portions of the aorta. </a:t>
            </a:r>
          </a:p>
          <a:p>
            <a:r>
              <a:rPr cap="none" dirty="0" lang="en-US"/>
              <a:t>There is increasing experience with the use of </a:t>
            </a:r>
            <a:r>
              <a:rPr cap="none" dirty="0" lang="en-US">
                <a:solidFill>
                  <a:srgbClr val="0070C0"/>
                </a:solidFill>
              </a:rPr>
              <a:t>3D echocardiography </a:t>
            </a:r>
            <a:r>
              <a:rPr cap="none" dirty="0" lang="en-US"/>
              <a:t>to measure LV volumes.</a:t>
            </a:r>
            <a:endParaRPr dirty="0" lang="en-IN"/>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8657" name="Content Placeholder 2"/>
          <p:cNvSpPr>
            <a:spLocks noGrp="1"/>
          </p:cNvSpPr>
          <p:nvPr>
            <p:ph sz="quarter" idx="13"/>
          </p:nvPr>
        </p:nvSpPr>
        <p:spPr>
          <a:xfrm>
            <a:off x="1305016" y="630316"/>
            <a:ext cx="9972583" cy="5160884"/>
          </a:xfrm>
        </p:spPr>
        <p:txBody>
          <a:bodyPr>
            <a:normAutofit/>
          </a:bodyPr>
          <a:p>
            <a:pPr indent="0" marL="0">
              <a:buNone/>
            </a:pPr>
            <a:r>
              <a:rPr b="1" cap="none" dirty="0" lang="en-US" u="sng">
                <a:solidFill>
                  <a:schemeClr val="accent2">
                    <a:lumMod val="75000"/>
                  </a:schemeClr>
                </a:solidFill>
              </a:rPr>
              <a:t>Chest x-ray </a:t>
            </a:r>
          </a:p>
          <a:p>
            <a:r>
              <a:rPr cap="none" dirty="0" lang="en-US"/>
              <a:t>chronic severe AR :  the apex is displaced downward and to the left in the frontal projection. </a:t>
            </a:r>
          </a:p>
          <a:p>
            <a:r>
              <a:rPr cap="none" dirty="0" lang="en-US"/>
              <a:t>When AR is caused by primary disease of the aortic root, aneurysmal dilation of the aorta may be noted, and the aorta may fill the retrosternal space in the lateral view.</a:t>
            </a:r>
          </a:p>
          <a:p>
            <a:r>
              <a:rPr cap="none" dirty="0" lang="en-US"/>
              <a:t> Echocardiography, cardiac MRI, and chest CT angiography are more sensitive than the chest x-ray for the detection of root and ascending aortic enlargement. </a:t>
            </a:r>
          </a:p>
          <a:p>
            <a:pPr indent="0" marL="0">
              <a:buNone/>
            </a:pPr>
            <a:r>
              <a:rPr b="1" cap="none" dirty="0" lang="en-US" u="sng">
                <a:solidFill>
                  <a:schemeClr val="accent2">
                    <a:lumMod val="75000"/>
                  </a:schemeClr>
                </a:solidFill>
              </a:rPr>
              <a:t>Cardiac catheterization &amp; angiography </a:t>
            </a:r>
          </a:p>
          <a:p>
            <a:r>
              <a:rPr cap="none" dirty="0" lang="en-US"/>
              <a:t>right and left heart catheterization with contrast aortography can provide confirmation of the magnitude of regurgitation and the status of LV function. </a:t>
            </a:r>
          </a:p>
          <a:p>
            <a:r>
              <a:rPr cap="none" dirty="0" lang="en-US"/>
              <a:t>Coronary angiography is performed routinely in appropriate patients prior to surgery</a:t>
            </a:r>
            <a:endParaRPr cap="none" dirty="0" lang="en-IN"/>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06" name=""/>
        <p:cNvGrpSpPr/>
        <p:nvPr/>
      </p:nvGrpSpPr>
      <p:grpSpPr>
        <a:xfrm>
          <a:off x="0" y="0"/>
          <a:ext cx="0" cy="0"/>
          <a:chOff x="0" y="0"/>
          <a:chExt cx="0" cy="0"/>
        </a:xfrm>
      </p:grpSpPr>
      <p:sp>
        <p:nvSpPr>
          <p:cNvPr id="1048658" name="Content Placeholder 2"/>
          <p:cNvSpPr>
            <a:spLocks noGrp="1"/>
          </p:cNvSpPr>
          <p:nvPr>
            <p:ph sz="quarter" idx="13"/>
          </p:nvPr>
        </p:nvSpPr>
        <p:spPr>
          <a:xfrm>
            <a:off x="1544714" y="861134"/>
            <a:ext cx="9732885" cy="4930065"/>
          </a:xfrm>
        </p:spPr>
        <p:txBody>
          <a:bodyPr/>
          <a:p>
            <a:pPr algn="ctr" indent="0" marL="0">
              <a:buNone/>
            </a:pPr>
            <a:r>
              <a:rPr dirty="0" sz="3600" lang="en-US"/>
              <a:t>TREATMENT</a:t>
            </a:r>
            <a:r>
              <a:rPr dirty="0" lang="en-US"/>
              <a:t> </a:t>
            </a:r>
          </a:p>
          <a:p>
            <a:r>
              <a:rPr dirty="0" lang="en-US"/>
              <a:t>INDICATIONS FOR SURGERY:</a:t>
            </a:r>
          </a:p>
          <a:p>
            <a:r>
              <a:rPr dirty="0" lang="en-US"/>
              <a:t>Severe asymptomatic AR</a:t>
            </a:r>
          </a:p>
          <a:p>
            <a:r>
              <a:rPr dirty="0" lang="en-US"/>
              <a:t>Symptomatic AR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07" name=""/>
        <p:cNvGrpSpPr/>
        <p:nvPr/>
      </p:nvGrpSpPr>
      <p:grpSpPr>
        <a:xfrm>
          <a:off x="0" y="0"/>
          <a:ext cx="0" cy="0"/>
          <a:chOff x="0" y="0"/>
          <a:chExt cx="0" cy="0"/>
        </a:xfrm>
      </p:grpSpPr>
      <p:pic>
        <p:nvPicPr>
          <p:cNvPr id="2097170" name="Content Placeholder 4"/>
          <p:cNvPicPr>
            <a:picLocks noChangeAspect="1" noGrp="1"/>
          </p:cNvPicPr>
          <p:nvPr>
            <p:ph sz="quarter" idx="13"/>
          </p:nvPr>
        </p:nvPicPr>
        <p:blipFill rotWithShape="1">
          <a:blip xmlns:r="http://schemas.openxmlformats.org/officeDocument/2006/relationships" r:embed="rId1"/>
          <a:srcRect l="26132" t="21617" r="27639" b="5272"/>
          <a:stretch>
            <a:fillRect/>
          </a:stretch>
        </p:blipFill>
        <p:spPr>
          <a:xfrm>
            <a:off x="1731143" y="-1"/>
            <a:ext cx="7546022" cy="6712861"/>
          </a:xfr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08" name=""/>
        <p:cNvGrpSpPr/>
        <p:nvPr/>
      </p:nvGrpSpPr>
      <p:grpSpPr>
        <a:xfrm>
          <a:off x="0" y="0"/>
          <a:ext cx="0" cy="0"/>
          <a:chOff x="0" y="0"/>
          <a:chExt cx="0" cy="0"/>
        </a:xfrm>
      </p:grpSpPr>
      <p:sp>
        <p:nvSpPr>
          <p:cNvPr id="1048659" name="Content Placeholder 2"/>
          <p:cNvSpPr>
            <a:spLocks noGrp="1"/>
          </p:cNvSpPr>
          <p:nvPr>
            <p:ph sz="quarter" idx="13"/>
          </p:nvPr>
        </p:nvSpPr>
        <p:spPr>
          <a:xfrm>
            <a:off x="1287262" y="328474"/>
            <a:ext cx="9990338" cy="5462725"/>
          </a:xfrm>
        </p:spPr>
        <p:txBody>
          <a:bodyPr>
            <a:normAutofit/>
          </a:bodyPr>
          <a:p>
            <a:pPr>
              <a:lnSpc>
                <a:spcPct val="150000"/>
              </a:lnSpc>
            </a:pPr>
            <a:r>
              <a:rPr cap="none" dirty="0" lang="en-US"/>
              <a:t>Early symptoms of dyspnea &amp; effort intolerance respond to treatment with </a:t>
            </a:r>
            <a:r>
              <a:rPr cap="none" dirty="0" lang="en-US">
                <a:solidFill>
                  <a:srgbClr val="FF0000"/>
                </a:solidFill>
              </a:rPr>
              <a:t>diuretics;</a:t>
            </a:r>
          </a:p>
          <a:p>
            <a:pPr>
              <a:lnSpc>
                <a:spcPct val="150000"/>
              </a:lnSpc>
            </a:pPr>
            <a:r>
              <a:rPr cap="none" dirty="0" lang="en-US"/>
              <a:t> </a:t>
            </a:r>
            <a:r>
              <a:rPr cap="none" dirty="0" lang="en-US">
                <a:solidFill>
                  <a:srgbClr val="FF0000"/>
                </a:solidFill>
              </a:rPr>
              <a:t>vasodilators </a:t>
            </a:r>
            <a:r>
              <a:rPr cap="none" dirty="0" lang="en-US"/>
              <a:t>(angiotensin converting enzyme [ACE] inhibitors, dihydropyridine calcium channel blockers, or hydralazine) may be useful as well.</a:t>
            </a:r>
          </a:p>
          <a:p>
            <a:pPr>
              <a:lnSpc>
                <a:spcPct val="150000"/>
              </a:lnSpc>
            </a:pPr>
            <a:r>
              <a:rPr cap="none" dirty="0" lang="en-US"/>
              <a:t>The use of vasodilators to extend the compensated phase of chronic severe AR before the onset of symptoms or the development of LV dysfunction is more controversial and less well established. </a:t>
            </a:r>
          </a:p>
          <a:p>
            <a:pPr>
              <a:lnSpc>
                <a:spcPct val="150000"/>
              </a:lnSpc>
            </a:pPr>
            <a:r>
              <a:rPr cap="none" dirty="0" lang="en-US" u="sng">
                <a:solidFill>
                  <a:schemeClr val="accent2">
                    <a:lumMod val="75000"/>
                  </a:schemeClr>
                </a:solidFill>
              </a:rPr>
              <a:t>Systolic blood pressure should be controlled (goal&lt; 140 </a:t>
            </a:r>
            <a:r>
              <a:rPr cap="none" dirty="0" lang="en-US" err="1" u="sng">
                <a:solidFill>
                  <a:schemeClr val="accent2">
                    <a:lumMod val="75000"/>
                  </a:schemeClr>
                </a:solidFill>
              </a:rPr>
              <a:t>mmhg</a:t>
            </a:r>
            <a:r>
              <a:rPr cap="none" dirty="0" lang="en-US" u="sng">
                <a:solidFill>
                  <a:schemeClr val="accent2">
                    <a:lumMod val="75000"/>
                  </a:schemeClr>
                </a:solidFill>
              </a:rPr>
              <a:t>) in patients with chronic AR, and vasodilators are an excellent first choice as antihypertensive agents.</a:t>
            </a:r>
          </a:p>
          <a:p>
            <a:pPr>
              <a:lnSpc>
                <a:spcPct val="150000"/>
              </a:lnSpc>
            </a:pPr>
            <a:r>
              <a:rPr cap="none" dirty="0" lang="en-US"/>
              <a:t> It is often difficult to achieve adequate control because of the increased stroke volume that accompanies severe AR</a:t>
            </a:r>
            <a:endParaRPr cap="none" dirty="0" lang="en-IN"/>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09" name=""/>
        <p:cNvGrpSpPr/>
        <p:nvPr/>
      </p:nvGrpSpPr>
      <p:grpSpPr>
        <a:xfrm>
          <a:off x="0" y="0"/>
          <a:ext cx="0" cy="0"/>
          <a:chOff x="0" y="0"/>
          <a:chExt cx="0" cy="0"/>
        </a:xfrm>
      </p:grpSpPr>
      <p:sp>
        <p:nvSpPr>
          <p:cNvPr id="1048660" name="Content Placeholder 2"/>
          <p:cNvSpPr>
            <a:spLocks noGrp="1"/>
          </p:cNvSpPr>
          <p:nvPr>
            <p:ph sz="quarter" idx="13"/>
          </p:nvPr>
        </p:nvSpPr>
        <p:spPr>
          <a:xfrm>
            <a:off x="852256" y="825624"/>
            <a:ext cx="10425344" cy="4965576"/>
          </a:xfrm>
        </p:spPr>
        <p:txBody>
          <a:bodyPr>
            <a:normAutofit/>
          </a:bodyPr>
          <a:p>
            <a:r>
              <a:rPr cap="none" dirty="0" lang="en-US"/>
              <a:t>promptly and vigorous treatment of Cardiac arrhythmias &amp; systemic infections </a:t>
            </a:r>
          </a:p>
          <a:p>
            <a:r>
              <a:rPr cap="none" dirty="0" lang="en-US"/>
              <a:t>Although </a:t>
            </a:r>
            <a:r>
              <a:rPr cap="none" dirty="0" lang="en-US">
                <a:solidFill>
                  <a:srgbClr val="FF0000"/>
                </a:solidFill>
              </a:rPr>
              <a:t>nitroglycerin</a:t>
            </a:r>
            <a:r>
              <a:rPr cap="none" dirty="0" lang="en-US"/>
              <a:t> and long-acting nitrates are not as helpful in relieving anginal pain as they are in patients with ischemic heart disease, they are worth a trial. </a:t>
            </a:r>
          </a:p>
          <a:p>
            <a:r>
              <a:rPr cap="none" dirty="0" lang="en-US"/>
              <a:t>syphilitic aortitis - a full course of </a:t>
            </a:r>
            <a:r>
              <a:rPr cap="none" dirty="0" lang="en-US">
                <a:solidFill>
                  <a:srgbClr val="FF0000"/>
                </a:solidFill>
              </a:rPr>
              <a:t>penicillin therapy </a:t>
            </a:r>
          </a:p>
          <a:p>
            <a:r>
              <a:rPr cap="none" dirty="0" lang="en-US">
                <a:solidFill>
                  <a:srgbClr val="FF0000"/>
                </a:solidFill>
              </a:rPr>
              <a:t>Beta blockers &amp; ARB- </a:t>
            </a:r>
            <a:r>
              <a:rPr cap="none" dirty="0" lang="en-US"/>
              <a:t>losartan may be useful to retard the rate of aortic root enlargement in young patients with </a:t>
            </a:r>
            <a:r>
              <a:rPr cap="none" dirty="0" lang="en-US" err="1"/>
              <a:t>marfan</a:t>
            </a:r>
            <a:r>
              <a:rPr cap="none" dirty="0" lang="en-US"/>
              <a:t> syndrome and aortic root dilation.</a:t>
            </a:r>
          </a:p>
          <a:p>
            <a:r>
              <a:rPr cap="none" dirty="0" lang="en-US"/>
              <a:t>Whether beta blockers or arbs is useful in retarding the rate of growth of aortic aneurysms in other patient subsets (</a:t>
            </a:r>
            <a:r>
              <a:rPr cap="none" dirty="0" lang="en-US" err="1"/>
              <a:t>e.G.</a:t>
            </a:r>
            <a:r>
              <a:rPr cap="none" dirty="0" lang="en-US"/>
              <a:t>, BAV disease with </a:t>
            </a:r>
            <a:r>
              <a:rPr cap="none" dirty="0" lang="en-US" err="1"/>
              <a:t>aortopathy</a:t>
            </a:r>
            <a:r>
              <a:rPr cap="none" dirty="0" lang="en-US"/>
              <a:t>, </a:t>
            </a:r>
            <a:r>
              <a:rPr cap="none" dirty="0" lang="en-US" err="1"/>
              <a:t>takaysu’s</a:t>
            </a:r>
            <a:r>
              <a:rPr cap="none" dirty="0" lang="en-US"/>
              <a:t> disease) have not been demonstrated. </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10" name=""/>
        <p:cNvGrpSpPr/>
        <p:nvPr/>
      </p:nvGrpSpPr>
      <p:grpSpPr>
        <a:xfrm>
          <a:off x="0" y="0"/>
          <a:ext cx="0" cy="0"/>
          <a:chOff x="0" y="0"/>
          <a:chExt cx="0" cy="0"/>
        </a:xfrm>
      </p:grpSpPr>
      <p:sp>
        <p:nvSpPr>
          <p:cNvPr id="1048661" name="Content Placeholder 2"/>
          <p:cNvSpPr>
            <a:spLocks noGrp="1"/>
          </p:cNvSpPr>
          <p:nvPr>
            <p:ph sz="quarter" idx="13"/>
          </p:nvPr>
        </p:nvSpPr>
        <p:spPr>
          <a:xfrm>
            <a:off x="1127464" y="861134"/>
            <a:ext cx="10150136" cy="4930065"/>
          </a:xfrm>
        </p:spPr>
        <p:txBody>
          <a:bodyPr/>
          <a:p>
            <a:r>
              <a:rPr cap="none" dirty="0" lang="en-US">
                <a:solidFill>
                  <a:srgbClr val="FF0000"/>
                </a:solidFill>
              </a:rPr>
              <a:t>Beta blockers </a:t>
            </a:r>
            <a:r>
              <a:rPr cap="none" dirty="0" lang="en-US"/>
              <a:t>in patients with valvular AR were previously considered relatively contraindicated due to concerns that the resulting slowing of the heart rate would allow more time for diastolic regurgitation. </a:t>
            </a:r>
          </a:p>
          <a:p>
            <a:r>
              <a:rPr cap="none" dirty="0" lang="en-US"/>
              <a:t>Observational reports, however, have suggested that beta blockers may provide functional benefit in some patients with chronic AR. </a:t>
            </a:r>
          </a:p>
          <a:p>
            <a:r>
              <a:rPr cap="none" dirty="0" lang="en-US"/>
              <a:t>Beta blockers can sometimes provide incremental blood pressure lowering in patients with chronic AR and hypertension. </a:t>
            </a:r>
          </a:p>
          <a:p>
            <a:r>
              <a:rPr cap="none" dirty="0" lang="en-US"/>
              <a:t>They can also lessen the sense of forceful heart action that many patients find uncomfortable. </a:t>
            </a:r>
          </a:p>
          <a:p>
            <a:r>
              <a:rPr cap="none" dirty="0" lang="en-US"/>
              <a:t>Patients with severe AR, particularly those with an associated </a:t>
            </a:r>
            <a:r>
              <a:rPr cap="none" dirty="0" lang="en-US" err="1"/>
              <a:t>aortopathy</a:t>
            </a:r>
            <a:r>
              <a:rPr cap="none" dirty="0" lang="en-US"/>
              <a:t>, should avoid isometric exercises.</a:t>
            </a:r>
            <a:endParaRPr cap="none" dirty="0" lang="en-IN"/>
          </a:p>
          <a:p>
            <a:endParaRPr dirty="0" lang="en-IN"/>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11" name=""/>
        <p:cNvGrpSpPr/>
        <p:nvPr/>
      </p:nvGrpSpPr>
      <p:grpSpPr>
        <a:xfrm>
          <a:off x="0" y="0"/>
          <a:ext cx="0" cy="0"/>
          <a:chOff x="0" y="0"/>
          <a:chExt cx="0" cy="0"/>
        </a:xfrm>
      </p:grpSpPr>
      <p:sp>
        <p:nvSpPr>
          <p:cNvPr id="1048662" name="Content Placeholder 2"/>
          <p:cNvSpPr>
            <a:spLocks noGrp="1"/>
          </p:cNvSpPr>
          <p:nvPr>
            <p:ph sz="quarter" idx="13"/>
          </p:nvPr>
        </p:nvSpPr>
        <p:spPr>
          <a:xfrm>
            <a:off x="1393794" y="621438"/>
            <a:ext cx="9883806" cy="5169762"/>
          </a:xfrm>
        </p:spPr>
        <p:txBody>
          <a:bodyPr>
            <a:normAutofit/>
          </a:bodyPr>
          <a:p>
            <a:pPr indent="0" marL="0">
              <a:buNone/>
            </a:pPr>
            <a:r>
              <a:rPr dirty="0" lang="en-IN"/>
              <a:t>SURGICAL TREATMENT</a:t>
            </a:r>
          </a:p>
          <a:p>
            <a:pPr indent="0" marL="0">
              <a:buNone/>
            </a:pPr>
            <a:r>
              <a:rPr dirty="0" lang="en-IN">
                <a:solidFill>
                  <a:srgbClr val="FF0000"/>
                </a:solidFill>
              </a:rPr>
              <a:t>AORTIC VALVE REPLACEMENT</a:t>
            </a:r>
          </a:p>
          <a:p>
            <a:pPr>
              <a:lnSpc>
                <a:spcPct val="200000"/>
              </a:lnSpc>
            </a:pPr>
            <a:r>
              <a:rPr cap="none" dirty="0" lang="en-US"/>
              <a:t>chronic severe AR: clinical follow-up &amp; noninvasive testing with echocardiography at ~6- to 12-month intervals are necessary if operation is to be undertaken at the optimal time, i.e. </a:t>
            </a:r>
            <a:r>
              <a:rPr b="1" cap="none" dirty="0" lang="en-US">
                <a:solidFill>
                  <a:schemeClr val="accent2"/>
                </a:solidFill>
              </a:rPr>
              <a:t>After the onset of LV dysfunction but prior to the development of severe symptoms. </a:t>
            </a:r>
          </a:p>
          <a:p>
            <a:pPr>
              <a:lnSpc>
                <a:spcPct val="200000"/>
              </a:lnSpc>
            </a:pPr>
            <a:r>
              <a:rPr cap="none" dirty="0" lang="en-US"/>
              <a:t>Exercise testing may be helpful to assess effort tolerance more objectively. </a:t>
            </a:r>
          </a:p>
          <a:p>
            <a:pPr>
              <a:lnSpc>
                <a:spcPct val="200000"/>
              </a:lnSpc>
            </a:pPr>
            <a:r>
              <a:rPr cap="none" dirty="0" lang="en-US"/>
              <a:t>Operation can be deferred as long as the patient both remains asymptomatic and retains normal LV function without severe or progressive chamber dilation.</a:t>
            </a:r>
            <a:endParaRPr cap="none" dirty="0" lang="en-IN"/>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12" name=""/>
        <p:cNvGrpSpPr/>
        <p:nvPr/>
      </p:nvGrpSpPr>
      <p:grpSpPr>
        <a:xfrm>
          <a:off x="0" y="0"/>
          <a:ext cx="0" cy="0"/>
          <a:chOff x="0" y="0"/>
          <a:chExt cx="0" cy="0"/>
        </a:xfrm>
      </p:grpSpPr>
      <p:sp>
        <p:nvSpPr>
          <p:cNvPr id="1048663" name="Content Placeholder 2"/>
          <p:cNvSpPr>
            <a:spLocks noGrp="1"/>
          </p:cNvSpPr>
          <p:nvPr>
            <p:ph sz="quarter" idx="13"/>
          </p:nvPr>
        </p:nvSpPr>
        <p:spPr>
          <a:xfrm>
            <a:off x="1589102" y="825624"/>
            <a:ext cx="9688497" cy="4965576"/>
          </a:xfrm>
        </p:spPr>
        <p:txBody>
          <a:bodyPr>
            <a:normAutofit/>
          </a:bodyPr>
          <a:p>
            <a:pPr algn="just" indent="0" marL="0">
              <a:buNone/>
            </a:pPr>
            <a:r>
              <a:rPr cap="none" dirty="0" lang="en-US"/>
              <a:t>Surgical management of aortic valve and root disease</a:t>
            </a:r>
          </a:p>
          <a:p>
            <a:pPr algn="just">
              <a:lnSpc>
                <a:spcPct val="200000"/>
              </a:lnSpc>
            </a:pPr>
            <a:r>
              <a:rPr cap="none" dirty="0" lang="en-US"/>
              <a:t>When AR is due to aneurysmal dilation of the root or proximal ascending aorta rather than to primary valve involvement, it may be possible to reduce or eliminate the regurgitation by narrowing the annulus or by excising a portion of the aortic root without replacing the valve. </a:t>
            </a:r>
          </a:p>
          <a:p>
            <a:pPr algn="just">
              <a:lnSpc>
                <a:spcPct val="200000"/>
              </a:lnSpc>
            </a:pPr>
            <a:r>
              <a:rPr cap="none" dirty="0" lang="en-US"/>
              <a:t>Elective, valve-sparing aortic root reconstruction generally involves reimplantation of the valve in a contoured graft with reattachment of the coronary artery buttons into the side of the graft and is best undertaken in specialized surgical centers .</a:t>
            </a:r>
            <a:endParaRPr cap="none" dirty="0" lang="en-IN"/>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8664" name="Content Placeholder 2"/>
          <p:cNvSpPr>
            <a:spLocks noGrp="1"/>
          </p:cNvSpPr>
          <p:nvPr>
            <p:ph sz="quarter" idx="13"/>
          </p:nvPr>
        </p:nvSpPr>
        <p:spPr>
          <a:xfrm>
            <a:off x="1340528" y="790114"/>
            <a:ext cx="9937072" cy="5001086"/>
          </a:xfrm>
        </p:spPr>
        <p:txBody>
          <a:bodyPr/>
          <a:p>
            <a:r>
              <a:rPr cap="none" dirty="0" lang="en-US"/>
              <a:t>AVR with a suitable mechanical or tissue prosthesis is generally necessary in patients with rheumatic AR and in many patients with other forms of regurgitation. </a:t>
            </a:r>
          </a:p>
          <a:p>
            <a:r>
              <a:rPr cap="none" dirty="0" lang="en-US"/>
              <a:t>Rarely, when a leaflet has been perforated during IE or torn from its attachments to the aortic annulus by thoracic trauma, primary surgical repair may be possible.</a:t>
            </a:r>
            <a:endParaRPr dirty="0" lang="en-IN"/>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14" name=""/>
        <p:cNvGrpSpPr/>
        <p:nvPr/>
      </p:nvGrpSpPr>
      <p:grpSpPr>
        <a:xfrm>
          <a:off x="0" y="0"/>
          <a:ext cx="0" cy="0"/>
          <a:chOff x="0" y="0"/>
          <a:chExt cx="0" cy="0"/>
        </a:xfrm>
      </p:grpSpPr>
      <p:sp>
        <p:nvSpPr>
          <p:cNvPr id="1048665" name="Title 1"/>
          <p:cNvSpPr>
            <a:spLocks noGrp="1"/>
          </p:cNvSpPr>
          <p:nvPr>
            <p:ph type="title"/>
          </p:nvPr>
        </p:nvSpPr>
        <p:spPr/>
        <p:txBody>
          <a:bodyPr/>
          <a:p>
            <a:r>
              <a:rPr dirty="0" lang="en-US"/>
              <a:t>Acute Aortic Regurgitation</a:t>
            </a:r>
            <a:endParaRPr dirty="0" lang="en-IN"/>
          </a:p>
        </p:txBody>
      </p:sp>
      <p:sp>
        <p:nvSpPr>
          <p:cNvPr id="1048666" name="Content Placeholder 2"/>
          <p:cNvSpPr>
            <a:spLocks noGrp="1"/>
          </p:cNvSpPr>
          <p:nvPr>
            <p:ph sz="quarter" idx="13"/>
          </p:nvPr>
        </p:nvSpPr>
        <p:spPr/>
        <p:txBody>
          <a:bodyPr/>
          <a:p>
            <a:r>
              <a:rPr dirty="0" lang="en-US"/>
              <a:t>ETIOLOGY:</a:t>
            </a:r>
          </a:p>
          <a:p>
            <a:pPr>
              <a:buFont typeface="+mj-lt"/>
              <a:buAutoNum type="arabicPeriod"/>
            </a:pPr>
            <a:r>
              <a:rPr dirty="0" lang="en-US"/>
              <a:t>Traumatic</a:t>
            </a:r>
          </a:p>
          <a:p>
            <a:pPr>
              <a:buFont typeface="+mj-lt"/>
              <a:buAutoNum type="arabicPeriod"/>
            </a:pPr>
            <a:r>
              <a:rPr dirty="0" lang="en-US"/>
              <a:t>Aortic dissection</a:t>
            </a:r>
          </a:p>
          <a:p>
            <a:pPr>
              <a:buFont typeface="+mj-lt"/>
              <a:buAutoNum type="arabicPeriod"/>
            </a:pPr>
            <a:r>
              <a:rPr dirty="0" lang="en-US"/>
              <a:t>Infective endocarditis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15" name=""/>
        <p:cNvGrpSpPr/>
        <p:nvPr/>
      </p:nvGrpSpPr>
      <p:grpSpPr>
        <a:xfrm>
          <a:off x="0" y="0"/>
          <a:ext cx="0" cy="0"/>
          <a:chOff x="0" y="0"/>
          <a:chExt cx="0" cy="0"/>
        </a:xfrm>
      </p:grpSpPr>
      <p:sp>
        <p:nvSpPr>
          <p:cNvPr id="1048667" name="Title 1"/>
          <p:cNvSpPr>
            <a:spLocks noGrp="1"/>
          </p:cNvSpPr>
          <p:nvPr>
            <p:ph type="title"/>
          </p:nvPr>
        </p:nvSpPr>
        <p:spPr/>
        <p:txBody>
          <a:bodyPr/>
          <a:p>
            <a:endParaRPr lang="en-IN"/>
          </a:p>
        </p:txBody>
      </p:sp>
      <p:sp>
        <p:nvSpPr>
          <p:cNvPr id="1048668" name="Content Placeholder 2"/>
          <p:cNvSpPr>
            <a:spLocks noGrp="1"/>
          </p:cNvSpPr>
          <p:nvPr>
            <p:ph sz="quarter" idx="13"/>
          </p:nvPr>
        </p:nvSpPr>
        <p:spPr/>
        <p:txBody>
          <a:bodyPr/>
          <a:p>
            <a:r>
              <a:rPr dirty="0" lang="en-US">
                <a:solidFill>
                  <a:srgbClr val="FF0000"/>
                </a:solidFill>
              </a:rPr>
              <a:t>PATHOPHYSIOLOGY</a:t>
            </a:r>
          </a:p>
          <a:p>
            <a:endParaRPr dirty="0" lang="en-US">
              <a:solidFill>
                <a:srgbClr val="FF0000"/>
              </a:solidFill>
            </a:endParaRPr>
          </a:p>
          <a:p>
            <a:r>
              <a:rPr dirty="0" lang="en-US">
                <a:solidFill>
                  <a:schemeClr val="tx1"/>
                </a:solidFill>
              </a:rPr>
              <a:t>LV is unprepared for the regurgitant volume load. </a:t>
            </a:r>
          </a:p>
          <a:p>
            <a:r>
              <a:rPr dirty="0" lang="en-US">
                <a:solidFill>
                  <a:schemeClr val="tx1"/>
                </a:solidFill>
              </a:rPr>
              <a:t>LV compliance is normal / reduced  &amp; LV diastolic pressures rise rapidly (even &gt;40 </a:t>
            </a:r>
            <a:r>
              <a:rPr dirty="0" lang="en-US" err="1">
                <a:solidFill>
                  <a:schemeClr val="tx1"/>
                </a:solidFill>
              </a:rPr>
              <a:t>mmhg</a:t>
            </a:r>
            <a:r>
              <a:rPr dirty="0" lang="en-US">
                <a:solidFill>
                  <a:schemeClr val="tx1"/>
                </a:solidFill>
              </a:rPr>
              <a:t>.)</a:t>
            </a:r>
          </a:p>
          <a:p>
            <a:r>
              <a:rPr dirty="0" lang="en-US">
                <a:solidFill>
                  <a:schemeClr val="tx1"/>
                </a:solidFill>
              </a:rPr>
              <a:t> The LV pressure &gt; LA pressure toward the end of the diastole</a:t>
            </a:r>
            <a:r>
              <a:rPr dirty="0" lang="en-US">
                <a:solidFill>
                  <a:schemeClr val="tx1"/>
                </a:solidFill>
                <a:sym typeface="Wingdings" panose="05000000000000000000" pitchFamily="2" charset="2"/>
              </a:rPr>
              <a:t></a:t>
            </a:r>
            <a:r>
              <a:rPr dirty="0" lang="en-US">
                <a:solidFill>
                  <a:schemeClr val="tx1"/>
                </a:solidFill>
              </a:rPr>
              <a:t> reversed pressure gradient closes the mitral valve prematurely </a:t>
            </a:r>
            <a:r>
              <a:rPr dirty="0" lang="en-US">
                <a:solidFill>
                  <a:schemeClr val="tx1"/>
                </a:solidFill>
                <a:sym typeface="Wingdings" panose="05000000000000000000" pitchFamily="2" charset="2"/>
              </a:rPr>
              <a:t> protective mechanism to prevent pulmonary edema</a:t>
            </a:r>
            <a:endParaRPr dirty="0" lang="en-IN">
              <a:solidFill>
                <a:schemeClr val="tx1"/>
              </a:solidFill>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16" name=""/>
        <p:cNvGrpSpPr/>
        <p:nvPr/>
      </p:nvGrpSpPr>
      <p:grpSpPr>
        <a:xfrm>
          <a:off x="0" y="0"/>
          <a:ext cx="0" cy="0"/>
          <a:chOff x="0" y="0"/>
          <a:chExt cx="0" cy="0"/>
        </a:xfrm>
      </p:grpSpPr>
      <p:sp>
        <p:nvSpPr>
          <p:cNvPr id="1048669" name="Content Placeholder 2"/>
          <p:cNvSpPr>
            <a:spLocks noGrp="1"/>
          </p:cNvSpPr>
          <p:nvPr>
            <p:ph sz="quarter" idx="13"/>
          </p:nvPr>
        </p:nvSpPr>
        <p:spPr>
          <a:xfrm>
            <a:off x="664143" y="693020"/>
            <a:ext cx="10613457" cy="5098180"/>
          </a:xfrm>
        </p:spPr>
        <p:txBody>
          <a:bodyPr/>
          <a:p>
            <a:r>
              <a:rPr dirty="0" lang="en-US">
                <a:solidFill>
                  <a:srgbClr val="FF0000"/>
                </a:solidFill>
              </a:rPr>
              <a:t>SIGNS AND SYMPTOMS</a:t>
            </a:r>
          </a:p>
          <a:p>
            <a:r>
              <a:rPr dirty="0" lang="en-US"/>
              <a:t>Patient has tachycardia, hypotension, cardiogenic shock</a:t>
            </a:r>
          </a:p>
          <a:p>
            <a:r>
              <a:rPr dirty="0" lang="en-US"/>
              <a:t>Narrow pulse pressure</a:t>
            </a:r>
          </a:p>
          <a:p>
            <a:r>
              <a:rPr dirty="0" lang="en-US"/>
              <a:t>No peripheral signs of AR</a:t>
            </a:r>
          </a:p>
          <a:p>
            <a:r>
              <a:rPr dirty="0" lang="en-US"/>
              <a:t>Soft S1</a:t>
            </a:r>
          </a:p>
          <a:p>
            <a:r>
              <a:rPr dirty="0" lang="en-US"/>
              <a:t>Short EDM</a:t>
            </a:r>
            <a:endParaRPr dirty="0" lang="en-IN"/>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17" name=""/>
        <p:cNvGrpSpPr/>
        <p:nvPr/>
      </p:nvGrpSpPr>
      <p:grpSpPr>
        <a:xfrm>
          <a:off x="0" y="0"/>
          <a:ext cx="0" cy="0"/>
          <a:chOff x="0" y="0"/>
          <a:chExt cx="0" cy="0"/>
        </a:xfrm>
      </p:grpSpPr>
      <p:sp>
        <p:nvSpPr>
          <p:cNvPr id="1048670" name="Content Placeholder 2"/>
          <p:cNvSpPr>
            <a:spLocks noGrp="1"/>
          </p:cNvSpPr>
          <p:nvPr>
            <p:ph sz="quarter" idx="13"/>
          </p:nvPr>
        </p:nvSpPr>
        <p:spPr>
          <a:xfrm>
            <a:off x="510139" y="616018"/>
            <a:ext cx="10767461" cy="5175182"/>
          </a:xfrm>
        </p:spPr>
        <p:txBody>
          <a:bodyPr/>
          <a:p>
            <a:r>
              <a:rPr dirty="0" lang="en-US">
                <a:solidFill>
                  <a:srgbClr val="FF0000"/>
                </a:solidFill>
              </a:rPr>
              <a:t>TREATMENT</a:t>
            </a:r>
          </a:p>
          <a:p>
            <a:r>
              <a:rPr dirty="0" lang="en-US"/>
              <a:t>SURGCAL EMERGENCY</a:t>
            </a:r>
          </a:p>
          <a:p>
            <a:r>
              <a:rPr dirty="0" lang="en-US"/>
              <a:t>Inotrope + vasodilator ( Dopamine + sodium nitroprusside)</a:t>
            </a:r>
          </a:p>
          <a:p>
            <a:r>
              <a:rPr dirty="0" lang="en-US"/>
              <a:t>AORTIC VALVE REPLACEMENT</a:t>
            </a:r>
          </a:p>
          <a:p>
            <a:r>
              <a:rPr dirty="0" lang="en-US"/>
              <a:t>Treatment of underlying condition</a:t>
            </a:r>
          </a:p>
          <a:p>
            <a:endParaRPr dirty="0" lang="en-IN"/>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18" name=""/>
        <p:cNvGrpSpPr/>
        <p:nvPr/>
      </p:nvGrpSpPr>
      <p:grpSpPr>
        <a:xfrm>
          <a:off x="0" y="0"/>
          <a:ext cx="0" cy="0"/>
          <a:chOff x="0" y="0"/>
          <a:chExt cx="0" cy="0"/>
        </a:xfrm>
      </p:grpSpPr>
      <p:sp>
        <p:nvSpPr>
          <p:cNvPr id="1048671" name="Title 1"/>
          <p:cNvSpPr>
            <a:spLocks noGrp="1"/>
          </p:cNvSpPr>
          <p:nvPr>
            <p:ph type="title"/>
          </p:nvPr>
        </p:nvSpPr>
        <p:spPr>
          <a:xfrm>
            <a:off x="913774" y="2305274"/>
            <a:ext cx="10364451" cy="1596177"/>
          </a:xfrm>
        </p:spPr>
        <p:txBody>
          <a:bodyPr>
            <a:normAutofit/>
          </a:bodyPr>
          <a:p>
            <a:r>
              <a:rPr dirty="0" sz="4800" lang="en-US"/>
              <a:t>Thank you</a:t>
            </a:r>
            <a:endParaRPr dirty="0" sz="4800" lang="en-IN"/>
          </a:p>
        </p:txBody>
      </p:sp>
    </p:spTree>
  </p:cSld>
  <p:clrMapOvr>
    <a:masterClrMapping/>
  </p:clrMapOvr>
</p:sld>
</file>

<file path=ppt/theme/theme1.xml><?xml version="1.0" encoding="utf-8"?>
<a:theme xmlns:a="http://schemas.openxmlformats.org/drawingml/2006/main" name="Facet">
  <a:themeElements>
    <a:clrScheme name="Facet">
      <a:dk1>
        <a:sysClr lastClr="000000" val="windowText"/>
      </a:dk1>
      <a:lt1>
        <a:sysClr lastClr="FFFFFF" val="window"/>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r="5400000" dist="25400" rotWithShape="0">
              <a:srgbClr val="000000">
                <a:alpha val="35000"/>
              </a:srgbClr>
            </a:outerShdw>
          </a:effectLst>
        </a:effectStyle>
        <a:effectStyle>
          <a:effectLst>
            <a:outerShdw blurRad="50800" dir="5400000" dist="38100" rotWithShape="0">
              <a:srgbClr val="000000">
                <a:alpha val="35000"/>
              </a:srgbClr>
            </a:outerShdw>
          </a:effectLst>
          <a:scene3d>
            <a:camera prst="orthographicFront">
              <a:rot lat="0" lon="0" rev="0"/>
            </a:camera>
            <a:lightRig dir="tl" rig="threePt"/>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theme>
</file>

<file path=ppt/theme/theme2.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Microsoft Office PowerPoint</Application>
  <ScaleCrop>0</ScaleCrop>
  <LinksUpToDate>0</LinksUpToDate>
  <AppVersion>16.0000</AppVersion>
</Properties>
</file>

<file path=docProps/core.xml><?xml version="1.0" encoding="utf-8"?>
<cp:coreProperties xmlns:cp="http://schemas.openxmlformats.org/package/2006/metadata/core-properties" xmlns:dc="http://purl.org/dc/elements/1.1/" xmlns:dcterms="http://purl.org/dc/terms/" xmlns:xsi="http://www.w3.org/2001/XMLSchema-instance">
  <dc:title>PowerPoint Presentation</dc:title>
  <dc:creator>hp</dc:creator>
  <cp:lastModifiedBy>sajeevgeorgev@gmail.com</cp:lastModifiedBy>
  <dcterms:created xsi:type="dcterms:W3CDTF">2020-10-05T02:30:30Z</dcterms:created>
  <dcterms:modified xsi:type="dcterms:W3CDTF">2023-02-07T14:04:22Z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5035d5173bb741a28a0dae2f35f38576</vt:lpwstr>
  </property>
</Properties>
</file>