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9"/>
  </p:notesMasterIdLst>
  <p:sldIdLst>
    <p:sldId id="256" r:id="rId2"/>
    <p:sldId id="261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3" r:id="rId27"/>
    <p:sldId id="281" r:id="rId28"/>
    <p:sldId id="282" r:id="rId29"/>
    <p:sldId id="290" r:id="rId30"/>
    <p:sldId id="291" r:id="rId31"/>
    <p:sldId id="284" r:id="rId32"/>
    <p:sldId id="285" r:id="rId33"/>
    <p:sldId id="289" r:id="rId34"/>
    <p:sldId id="292" r:id="rId35"/>
    <p:sldId id="288" r:id="rId36"/>
    <p:sldId id="286" r:id="rId37"/>
    <p:sldId id="287" r:id="rId3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222"/>
    <a:srgbClr val="990101"/>
    <a:srgbClr val="BD2A0D"/>
    <a:srgbClr val="3F3C3B"/>
    <a:srgbClr val="4A412A"/>
    <a:srgbClr val="2B2929"/>
    <a:srgbClr val="DBBA95"/>
    <a:srgbClr val="E9D4BD"/>
    <a:srgbClr val="B27E5C"/>
    <a:srgbClr val="00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tableStyles" Target="tableStyle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077991-BF24-42C6-A935-B63F4C333EF2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IN"/>
        </a:p>
      </dgm:t>
    </dgm:pt>
    <dgm:pt modelId="{137C8201-DE38-4276-B56B-9ECD8D61B716}">
      <dgm:prSet phldrT="[Text]" custT="1"/>
      <dgm:spPr/>
      <dgm:t>
        <a:bodyPr/>
        <a:lstStyle/>
        <a:p>
          <a:r>
            <a:rPr lang="en-IN" sz="1600" dirty="0"/>
            <a:t>New opacity on chest imaging</a:t>
          </a:r>
        </a:p>
      </dgm:t>
    </dgm:pt>
    <dgm:pt modelId="{886FA42F-4FB3-405F-91BE-59F519F117B8}" type="parTrans" cxnId="{E041D287-EBBC-4A1C-9391-C11B5800EBE3}">
      <dgm:prSet/>
      <dgm:spPr/>
      <dgm:t>
        <a:bodyPr/>
        <a:lstStyle/>
        <a:p>
          <a:endParaRPr lang="en-IN"/>
        </a:p>
      </dgm:t>
    </dgm:pt>
    <dgm:pt modelId="{C3EC2011-29E4-407B-8C15-AC30046217B5}" type="sibTrans" cxnId="{E041D287-EBBC-4A1C-9391-C11B5800EBE3}">
      <dgm:prSet/>
      <dgm:spPr/>
      <dgm:t>
        <a:bodyPr/>
        <a:lstStyle/>
        <a:p>
          <a:endParaRPr lang="en-IN"/>
        </a:p>
      </dgm:t>
    </dgm:pt>
    <dgm:pt modelId="{A89CFECE-2D82-4392-9449-23E67F0BBA4F}">
      <dgm:prSet phldrT="[Text]" custT="1"/>
      <dgm:spPr/>
      <dgm:t>
        <a:bodyPr/>
        <a:lstStyle/>
        <a:p>
          <a:r>
            <a:rPr lang="en-IN" sz="1600" dirty="0"/>
            <a:t>Productive cough</a:t>
          </a:r>
        </a:p>
      </dgm:t>
    </dgm:pt>
    <dgm:pt modelId="{32DA9802-0300-4B36-BBA6-6DA180D21E92}" type="parTrans" cxnId="{EFAF3F71-75FC-459C-86AA-9D7DE1F2BE73}">
      <dgm:prSet/>
      <dgm:spPr/>
      <dgm:t>
        <a:bodyPr/>
        <a:lstStyle/>
        <a:p>
          <a:endParaRPr lang="en-IN"/>
        </a:p>
      </dgm:t>
    </dgm:pt>
    <dgm:pt modelId="{3D06956A-EF65-4940-9DE1-C803A75408B0}" type="sibTrans" cxnId="{EFAF3F71-75FC-459C-86AA-9D7DE1F2BE73}">
      <dgm:prSet/>
      <dgm:spPr/>
      <dgm:t>
        <a:bodyPr/>
        <a:lstStyle/>
        <a:p>
          <a:endParaRPr lang="en-IN"/>
        </a:p>
      </dgm:t>
    </dgm:pt>
    <dgm:pt modelId="{338F016C-1598-4720-BDDF-0FCEBF34018C}">
      <dgm:prSet phldrT="[Text]" custT="1"/>
      <dgm:spPr/>
      <dgm:t>
        <a:bodyPr/>
        <a:lstStyle/>
        <a:p>
          <a:r>
            <a:rPr lang="en-IN" sz="1600" dirty="0"/>
            <a:t>Purulent sputum</a:t>
          </a:r>
        </a:p>
      </dgm:t>
    </dgm:pt>
    <dgm:pt modelId="{684CDEAC-F86D-41F1-961D-C7AFCA0BE175}" type="parTrans" cxnId="{44B1980C-2A80-4A66-AA40-3DB9FA64CAA2}">
      <dgm:prSet/>
      <dgm:spPr/>
      <dgm:t>
        <a:bodyPr/>
        <a:lstStyle/>
        <a:p>
          <a:endParaRPr lang="en-IN"/>
        </a:p>
      </dgm:t>
    </dgm:pt>
    <dgm:pt modelId="{3BD9AE2D-2D31-46D0-A10E-641EB65B05F7}" type="sibTrans" cxnId="{44B1980C-2A80-4A66-AA40-3DB9FA64CAA2}">
      <dgm:prSet/>
      <dgm:spPr/>
      <dgm:t>
        <a:bodyPr/>
        <a:lstStyle/>
        <a:p>
          <a:endParaRPr lang="en-IN"/>
        </a:p>
      </dgm:t>
    </dgm:pt>
    <dgm:pt modelId="{43CEC575-A33B-421E-82A2-6D2F22FB5B28}">
      <dgm:prSet phldrT="[Text]" custT="1"/>
      <dgm:spPr/>
      <dgm:t>
        <a:bodyPr/>
        <a:lstStyle/>
        <a:p>
          <a:r>
            <a:rPr lang="en-IN" sz="1600" dirty="0" err="1"/>
            <a:t>Dyspnea</a:t>
          </a:r>
          <a:r>
            <a:rPr lang="en-IN" sz="1600" dirty="0"/>
            <a:t> or </a:t>
          </a:r>
          <a:r>
            <a:rPr lang="en-IN" sz="1600" dirty="0" err="1"/>
            <a:t>tachypnea</a:t>
          </a:r>
          <a:r>
            <a:rPr lang="en-IN" sz="1600" dirty="0"/>
            <a:t> (rate&gt;20/min)</a:t>
          </a:r>
        </a:p>
      </dgm:t>
    </dgm:pt>
    <dgm:pt modelId="{1295E0D2-FA35-4DBB-9970-286C400D7939}" type="parTrans" cxnId="{81A5843D-90A9-4F08-A04F-291F05839BE1}">
      <dgm:prSet/>
      <dgm:spPr/>
      <dgm:t>
        <a:bodyPr/>
        <a:lstStyle/>
        <a:p>
          <a:endParaRPr lang="en-IN"/>
        </a:p>
      </dgm:t>
    </dgm:pt>
    <dgm:pt modelId="{7277D22C-4E92-48C6-A110-D2F023FA8D36}" type="sibTrans" cxnId="{81A5843D-90A9-4F08-A04F-291F05839BE1}">
      <dgm:prSet/>
      <dgm:spPr/>
      <dgm:t>
        <a:bodyPr/>
        <a:lstStyle/>
        <a:p>
          <a:endParaRPr lang="en-IN"/>
        </a:p>
      </dgm:t>
    </dgm:pt>
    <dgm:pt modelId="{C84AE05B-F892-4D63-B2E5-26C70E9699D5}">
      <dgm:prSet phldrT="[Text]" custT="1"/>
      <dgm:spPr/>
      <dgm:t>
        <a:bodyPr/>
        <a:lstStyle/>
        <a:p>
          <a:r>
            <a:rPr lang="en-IN" sz="1600" dirty="0"/>
            <a:t>Chills or rigors</a:t>
          </a:r>
        </a:p>
      </dgm:t>
    </dgm:pt>
    <dgm:pt modelId="{F3D0D512-2087-4D19-8F05-9EDCC221012C}" type="parTrans" cxnId="{06279233-0544-4553-BAD5-002B92870B8B}">
      <dgm:prSet/>
      <dgm:spPr/>
      <dgm:t>
        <a:bodyPr/>
        <a:lstStyle/>
        <a:p>
          <a:endParaRPr lang="en-IN"/>
        </a:p>
      </dgm:t>
    </dgm:pt>
    <dgm:pt modelId="{595FE4EA-510F-4D4B-B027-1536B3359A2F}" type="sibTrans" cxnId="{06279233-0544-4553-BAD5-002B92870B8B}">
      <dgm:prSet/>
      <dgm:spPr/>
      <dgm:t>
        <a:bodyPr/>
        <a:lstStyle/>
        <a:p>
          <a:endParaRPr lang="en-IN"/>
        </a:p>
      </dgm:t>
    </dgm:pt>
    <dgm:pt modelId="{76E09477-B6F8-4678-BC2E-A6B23EC1D06A}">
      <dgm:prSet phldrT="[Text]" custT="1"/>
      <dgm:spPr/>
      <dgm:t>
        <a:bodyPr/>
        <a:lstStyle/>
        <a:p>
          <a:r>
            <a:rPr lang="en-IN" sz="1600" dirty="0"/>
            <a:t>Pleuritic chest pain</a:t>
          </a:r>
        </a:p>
      </dgm:t>
    </dgm:pt>
    <dgm:pt modelId="{DF220CD8-7B75-489B-BBF5-2E4FC7ED6FCC}" type="parTrans" cxnId="{150618BC-6049-491C-B019-EF368E19A33E}">
      <dgm:prSet/>
      <dgm:spPr/>
      <dgm:t>
        <a:bodyPr/>
        <a:lstStyle/>
        <a:p>
          <a:endParaRPr lang="en-IN"/>
        </a:p>
      </dgm:t>
    </dgm:pt>
    <dgm:pt modelId="{E2A878D3-45BF-4215-8AF3-EB7E2D7EC0DE}" type="sibTrans" cxnId="{150618BC-6049-491C-B019-EF368E19A33E}">
      <dgm:prSet/>
      <dgm:spPr/>
      <dgm:t>
        <a:bodyPr/>
        <a:lstStyle/>
        <a:p>
          <a:endParaRPr lang="en-IN"/>
        </a:p>
      </dgm:t>
    </dgm:pt>
    <dgm:pt modelId="{F7D663E7-37BC-4EFD-867D-FFA84FFBE47D}" type="pres">
      <dgm:prSet presAssocID="{EA077991-BF24-42C6-A935-B63F4C333EF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102205F-F8C6-4C8A-83A5-8DE098DF8585}" type="pres">
      <dgm:prSet presAssocID="{137C8201-DE38-4276-B56B-9ECD8D61B716}" presName="root1" presStyleCnt="0"/>
      <dgm:spPr/>
    </dgm:pt>
    <dgm:pt modelId="{E408DE0F-07DF-4D80-9C65-3F26B8F3F515}" type="pres">
      <dgm:prSet presAssocID="{137C8201-DE38-4276-B56B-9ECD8D61B716}" presName="LevelOneTextNode" presStyleLbl="node0" presStyleIdx="0" presStyleCnt="1">
        <dgm:presLayoutVars>
          <dgm:chPref val="3"/>
        </dgm:presLayoutVars>
      </dgm:prSet>
      <dgm:spPr/>
    </dgm:pt>
    <dgm:pt modelId="{55C32194-DD60-496F-B9BE-B64D20B50933}" type="pres">
      <dgm:prSet presAssocID="{137C8201-DE38-4276-B56B-9ECD8D61B716}" presName="level2hierChild" presStyleCnt="0"/>
      <dgm:spPr/>
    </dgm:pt>
    <dgm:pt modelId="{D318E744-6498-46BE-A07C-3B203429C8A8}" type="pres">
      <dgm:prSet presAssocID="{32DA9802-0300-4B36-BBA6-6DA180D21E92}" presName="conn2-1" presStyleLbl="parChTrans1D2" presStyleIdx="0" presStyleCnt="5"/>
      <dgm:spPr/>
    </dgm:pt>
    <dgm:pt modelId="{5F1E57CD-681A-43E1-8FC4-1E4571941895}" type="pres">
      <dgm:prSet presAssocID="{32DA9802-0300-4B36-BBA6-6DA180D21E92}" presName="connTx" presStyleLbl="parChTrans1D2" presStyleIdx="0" presStyleCnt="5"/>
      <dgm:spPr/>
    </dgm:pt>
    <dgm:pt modelId="{A49C6F99-7E8E-4A02-A437-916C1A076F95}" type="pres">
      <dgm:prSet presAssocID="{A89CFECE-2D82-4392-9449-23E67F0BBA4F}" presName="root2" presStyleCnt="0"/>
      <dgm:spPr/>
    </dgm:pt>
    <dgm:pt modelId="{C6ECE634-2032-43D3-AC7E-106B15529C86}" type="pres">
      <dgm:prSet presAssocID="{A89CFECE-2D82-4392-9449-23E67F0BBA4F}" presName="LevelTwoTextNode" presStyleLbl="node2" presStyleIdx="0" presStyleCnt="5" custScaleX="244478" custLinFactNeighborX="-157" custLinFactNeighborY="-375">
        <dgm:presLayoutVars>
          <dgm:chPref val="3"/>
        </dgm:presLayoutVars>
      </dgm:prSet>
      <dgm:spPr/>
    </dgm:pt>
    <dgm:pt modelId="{31E72FCB-D8B7-4D48-B56F-DC8BAB06D918}" type="pres">
      <dgm:prSet presAssocID="{A89CFECE-2D82-4392-9449-23E67F0BBA4F}" presName="level3hierChild" presStyleCnt="0"/>
      <dgm:spPr/>
    </dgm:pt>
    <dgm:pt modelId="{40CED4C2-3903-478B-AE3C-4CF07C32B44C}" type="pres">
      <dgm:prSet presAssocID="{684CDEAC-F86D-41F1-961D-C7AFCA0BE175}" presName="conn2-1" presStyleLbl="parChTrans1D2" presStyleIdx="1" presStyleCnt="5"/>
      <dgm:spPr/>
    </dgm:pt>
    <dgm:pt modelId="{714948E9-8A16-4E4E-B525-1F1475189C0E}" type="pres">
      <dgm:prSet presAssocID="{684CDEAC-F86D-41F1-961D-C7AFCA0BE175}" presName="connTx" presStyleLbl="parChTrans1D2" presStyleIdx="1" presStyleCnt="5"/>
      <dgm:spPr/>
    </dgm:pt>
    <dgm:pt modelId="{8320752D-A040-4172-930C-1818D4DD6423}" type="pres">
      <dgm:prSet presAssocID="{338F016C-1598-4720-BDDF-0FCEBF34018C}" presName="root2" presStyleCnt="0"/>
      <dgm:spPr/>
    </dgm:pt>
    <dgm:pt modelId="{B6D3FB0B-FDC2-4B6B-9AEA-8D305796E5C5}" type="pres">
      <dgm:prSet presAssocID="{338F016C-1598-4720-BDDF-0FCEBF34018C}" presName="LevelTwoTextNode" presStyleLbl="node2" presStyleIdx="1" presStyleCnt="5" custScaleX="244717">
        <dgm:presLayoutVars>
          <dgm:chPref val="3"/>
        </dgm:presLayoutVars>
      </dgm:prSet>
      <dgm:spPr/>
    </dgm:pt>
    <dgm:pt modelId="{BE84C073-F814-42B5-B451-CF0814FEF279}" type="pres">
      <dgm:prSet presAssocID="{338F016C-1598-4720-BDDF-0FCEBF34018C}" presName="level3hierChild" presStyleCnt="0"/>
      <dgm:spPr/>
    </dgm:pt>
    <dgm:pt modelId="{41B1992A-68EA-4EEC-B3EB-F08F378C2378}" type="pres">
      <dgm:prSet presAssocID="{1295E0D2-FA35-4DBB-9970-286C400D7939}" presName="conn2-1" presStyleLbl="parChTrans1D2" presStyleIdx="2" presStyleCnt="5"/>
      <dgm:spPr/>
    </dgm:pt>
    <dgm:pt modelId="{9569D779-8EDA-4C84-A627-5D3A1F9179C9}" type="pres">
      <dgm:prSet presAssocID="{1295E0D2-FA35-4DBB-9970-286C400D7939}" presName="connTx" presStyleLbl="parChTrans1D2" presStyleIdx="2" presStyleCnt="5"/>
      <dgm:spPr/>
    </dgm:pt>
    <dgm:pt modelId="{8FCCFB31-3A6C-4644-A9D2-32BF11DA9FF0}" type="pres">
      <dgm:prSet presAssocID="{43CEC575-A33B-421E-82A2-6D2F22FB5B28}" presName="root2" presStyleCnt="0"/>
      <dgm:spPr/>
    </dgm:pt>
    <dgm:pt modelId="{68B3C8E9-1F48-4549-8F02-AA14BCA61B4A}" type="pres">
      <dgm:prSet presAssocID="{43CEC575-A33B-421E-82A2-6D2F22FB5B28}" presName="LevelTwoTextNode" presStyleLbl="node2" presStyleIdx="2" presStyleCnt="5" custScaleX="245093">
        <dgm:presLayoutVars>
          <dgm:chPref val="3"/>
        </dgm:presLayoutVars>
      </dgm:prSet>
      <dgm:spPr/>
    </dgm:pt>
    <dgm:pt modelId="{82C81C4C-0103-4397-90C3-AC6EE7C4420F}" type="pres">
      <dgm:prSet presAssocID="{43CEC575-A33B-421E-82A2-6D2F22FB5B28}" presName="level3hierChild" presStyleCnt="0"/>
      <dgm:spPr/>
    </dgm:pt>
    <dgm:pt modelId="{B86E8654-B4F2-44BF-82F4-6D8DCA5458F9}" type="pres">
      <dgm:prSet presAssocID="{F3D0D512-2087-4D19-8F05-9EDCC221012C}" presName="conn2-1" presStyleLbl="parChTrans1D2" presStyleIdx="3" presStyleCnt="5"/>
      <dgm:spPr/>
    </dgm:pt>
    <dgm:pt modelId="{B86A259C-5529-4AA1-90B7-194792FBC3DE}" type="pres">
      <dgm:prSet presAssocID="{F3D0D512-2087-4D19-8F05-9EDCC221012C}" presName="connTx" presStyleLbl="parChTrans1D2" presStyleIdx="3" presStyleCnt="5"/>
      <dgm:spPr/>
    </dgm:pt>
    <dgm:pt modelId="{B94B2836-D0DA-4BBF-872A-59F27492BE1D}" type="pres">
      <dgm:prSet presAssocID="{C84AE05B-F892-4D63-B2E5-26C70E9699D5}" presName="root2" presStyleCnt="0"/>
      <dgm:spPr/>
    </dgm:pt>
    <dgm:pt modelId="{62E79B48-8EF3-45FA-9400-AF43846A02C6}" type="pres">
      <dgm:prSet presAssocID="{C84AE05B-F892-4D63-B2E5-26C70E9699D5}" presName="LevelTwoTextNode" presStyleLbl="node2" presStyleIdx="3" presStyleCnt="5" custScaleX="245093">
        <dgm:presLayoutVars>
          <dgm:chPref val="3"/>
        </dgm:presLayoutVars>
      </dgm:prSet>
      <dgm:spPr/>
    </dgm:pt>
    <dgm:pt modelId="{F870C97A-AA64-4261-ADE2-E1A0A62635EC}" type="pres">
      <dgm:prSet presAssocID="{C84AE05B-F892-4D63-B2E5-26C70E9699D5}" presName="level3hierChild" presStyleCnt="0"/>
      <dgm:spPr/>
    </dgm:pt>
    <dgm:pt modelId="{F924C8B9-C9E9-4C26-A19A-DC3967E3EFE1}" type="pres">
      <dgm:prSet presAssocID="{DF220CD8-7B75-489B-BBF5-2E4FC7ED6FCC}" presName="conn2-1" presStyleLbl="parChTrans1D2" presStyleIdx="4" presStyleCnt="5"/>
      <dgm:spPr/>
    </dgm:pt>
    <dgm:pt modelId="{94ADDD30-F120-4B76-B5BF-CE613B6E3D05}" type="pres">
      <dgm:prSet presAssocID="{DF220CD8-7B75-489B-BBF5-2E4FC7ED6FCC}" presName="connTx" presStyleLbl="parChTrans1D2" presStyleIdx="4" presStyleCnt="5"/>
      <dgm:spPr/>
    </dgm:pt>
    <dgm:pt modelId="{9ECDBA80-EB29-4239-8EC3-D86534652EB7}" type="pres">
      <dgm:prSet presAssocID="{76E09477-B6F8-4678-BC2E-A6B23EC1D06A}" presName="root2" presStyleCnt="0"/>
      <dgm:spPr/>
    </dgm:pt>
    <dgm:pt modelId="{21BDCCFC-CB69-429C-B01E-973F5AECA14C}" type="pres">
      <dgm:prSet presAssocID="{76E09477-B6F8-4678-BC2E-A6B23EC1D06A}" presName="LevelTwoTextNode" presStyleLbl="node2" presStyleIdx="4" presStyleCnt="5" custScaleX="244431" custLinFactNeighborX="590" custLinFactNeighborY="376">
        <dgm:presLayoutVars>
          <dgm:chPref val="3"/>
        </dgm:presLayoutVars>
      </dgm:prSet>
      <dgm:spPr/>
    </dgm:pt>
    <dgm:pt modelId="{3F478497-D7AA-46B7-88CE-817598AB1659}" type="pres">
      <dgm:prSet presAssocID="{76E09477-B6F8-4678-BC2E-A6B23EC1D06A}" presName="level3hierChild" presStyleCnt="0"/>
      <dgm:spPr/>
    </dgm:pt>
  </dgm:ptLst>
  <dgm:cxnLst>
    <dgm:cxn modelId="{44B1980C-2A80-4A66-AA40-3DB9FA64CAA2}" srcId="{137C8201-DE38-4276-B56B-9ECD8D61B716}" destId="{338F016C-1598-4720-BDDF-0FCEBF34018C}" srcOrd="1" destOrd="0" parTransId="{684CDEAC-F86D-41F1-961D-C7AFCA0BE175}" sibTransId="{3BD9AE2D-2D31-46D0-A10E-641EB65B05F7}"/>
    <dgm:cxn modelId="{E88CE70D-0ADB-479F-9251-5AA06D816221}" type="presOf" srcId="{A89CFECE-2D82-4392-9449-23E67F0BBA4F}" destId="{C6ECE634-2032-43D3-AC7E-106B15529C86}" srcOrd="0" destOrd="0" presId="urn:microsoft.com/office/officeart/2008/layout/HorizontalMultiLevelHierarchy"/>
    <dgm:cxn modelId="{A14CD511-16AD-4605-BEE3-A906054B2E98}" type="presOf" srcId="{DF220CD8-7B75-489B-BBF5-2E4FC7ED6FCC}" destId="{F924C8B9-C9E9-4C26-A19A-DC3967E3EFE1}" srcOrd="0" destOrd="0" presId="urn:microsoft.com/office/officeart/2008/layout/HorizontalMultiLevelHierarchy"/>
    <dgm:cxn modelId="{7B00001C-01A3-4EF4-9ACB-523DB30326CE}" type="presOf" srcId="{F3D0D512-2087-4D19-8F05-9EDCC221012C}" destId="{B86E8654-B4F2-44BF-82F4-6D8DCA5458F9}" srcOrd="0" destOrd="0" presId="urn:microsoft.com/office/officeart/2008/layout/HorizontalMultiLevelHierarchy"/>
    <dgm:cxn modelId="{C0264C22-C3AA-444F-9C4A-ED3A615D2A13}" type="presOf" srcId="{43CEC575-A33B-421E-82A2-6D2F22FB5B28}" destId="{68B3C8E9-1F48-4549-8F02-AA14BCA61B4A}" srcOrd="0" destOrd="0" presId="urn:microsoft.com/office/officeart/2008/layout/HorizontalMultiLevelHierarchy"/>
    <dgm:cxn modelId="{06279233-0544-4553-BAD5-002B92870B8B}" srcId="{137C8201-DE38-4276-B56B-9ECD8D61B716}" destId="{C84AE05B-F892-4D63-B2E5-26C70E9699D5}" srcOrd="3" destOrd="0" parTransId="{F3D0D512-2087-4D19-8F05-9EDCC221012C}" sibTransId="{595FE4EA-510F-4D4B-B027-1536B3359A2F}"/>
    <dgm:cxn modelId="{81A5843D-90A9-4F08-A04F-291F05839BE1}" srcId="{137C8201-DE38-4276-B56B-9ECD8D61B716}" destId="{43CEC575-A33B-421E-82A2-6D2F22FB5B28}" srcOrd="2" destOrd="0" parTransId="{1295E0D2-FA35-4DBB-9970-286C400D7939}" sibTransId="{7277D22C-4E92-48C6-A110-D2F023FA8D36}"/>
    <dgm:cxn modelId="{0C717E41-EC36-4B9B-B6D1-DDD9B8FD23F0}" type="presOf" srcId="{EA077991-BF24-42C6-A935-B63F4C333EF2}" destId="{F7D663E7-37BC-4EFD-867D-FFA84FFBE47D}" srcOrd="0" destOrd="0" presId="urn:microsoft.com/office/officeart/2008/layout/HorizontalMultiLevelHierarchy"/>
    <dgm:cxn modelId="{7903DF67-69B7-44E5-A50C-A0598FCBCA1B}" type="presOf" srcId="{1295E0D2-FA35-4DBB-9970-286C400D7939}" destId="{9569D779-8EDA-4C84-A627-5D3A1F9179C9}" srcOrd="1" destOrd="0" presId="urn:microsoft.com/office/officeart/2008/layout/HorizontalMultiLevelHierarchy"/>
    <dgm:cxn modelId="{449B6D4C-58C7-4861-B069-59302BBFDD75}" type="presOf" srcId="{1295E0D2-FA35-4DBB-9970-286C400D7939}" destId="{41B1992A-68EA-4EEC-B3EB-F08F378C2378}" srcOrd="0" destOrd="0" presId="urn:microsoft.com/office/officeart/2008/layout/HorizontalMultiLevelHierarchy"/>
    <dgm:cxn modelId="{EFAF3F71-75FC-459C-86AA-9D7DE1F2BE73}" srcId="{137C8201-DE38-4276-B56B-9ECD8D61B716}" destId="{A89CFECE-2D82-4392-9449-23E67F0BBA4F}" srcOrd="0" destOrd="0" parTransId="{32DA9802-0300-4B36-BBA6-6DA180D21E92}" sibTransId="{3D06956A-EF65-4940-9DE1-C803A75408B0}"/>
    <dgm:cxn modelId="{AA548456-194E-464B-B61A-CB7B703AA296}" type="presOf" srcId="{684CDEAC-F86D-41F1-961D-C7AFCA0BE175}" destId="{40CED4C2-3903-478B-AE3C-4CF07C32B44C}" srcOrd="0" destOrd="0" presId="urn:microsoft.com/office/officeart/2008/layout/HorizontalMultiLevelHierarchy"/>
    <dgm:cxn modelId="{E041D287-EBBC-4A1C-9391-C11B5800EBE3}" srcId="{EA077991-BF24-42C6-A935-B63F4C333EF2}" destId="{137C8201-DE38-4276-B56B-9ECD8D61B716}" srcOrd="0" destOrd="0" parTransId="{886FA42F-4FB3-405F-91BE-59F519F117B8}" sibTransId="{C3EC2011-29E4-407B-8C15-AC30046217B5}"/>
    <dgm:cxn modelId="{3CBE3198-40B8-4E25-943C-9C3C2ED7084E}" type="presOf" srcId="{684CDEAC-F86D-41F1-961D-C7AFCA0BE175}" destId="{714948E9-8A16-4E4E-B525-1F1475189C0E}" srcOrd="1" destOrd="0" presId="urn:microsoft.com/office/officeart/2008/layout/HorizontalMultiLevelHierarchy"/>
    <dgm:cxn modelId="{12B41F9E-E769-457C-883A-E47DF10E3033}" type="presOf" srcId="{DF220CD8-7B75-489B-BBF5-2E4FC7ED6FCC}" destId="{94ADDD30-F120-4B76-B5BF-CE613B6E3D05}" srcOrd="1" destOrd="0" presId="urn:microsoft.com/office/officeart/2008/layout/HorizontalMultiLevelHierarchy"/>
    <dgm:cxn modelId="{8B681CA5-9508-4B2F-9957-37BEBBC5B4B1}" type="presOf" srcId="{338F016C-1598-4720-BDDF-0FCEBF34018C}" destId="{B6D3FB0B-FDC2-4B6B-9AEA-8D305796E5C5}" srcOrd="0" destOrd="0" presId="urn:microsoft.com/office/officeart/2008/layout/HorizontalMultiLevelHierarchy"/>
    <dgm:cxn modelId="{150618BC-6049-491C-B019-EF368E19A33E}" srcId="{137C8201-DE38-4276-B56B-9ECD8D61B716}" destId="{76E09477-B6F8-4678-BC2E-A6B23EC1D06A}" srcOrd="4" destOrd="0" parTransId="{DF220CD8-7B75-489B-BBF5-2E4FC7ED6FCC}" sibTransId="{E2A878D3-45BF-4215-8AF3-EB7E2D7EC0DE}"/>
    <dgm:cxn modelId="{B92CF6BD-BC51-462F-990B-4576224E3ACD}" type="presOf" srcId="{C84AE05B-F892-4D63-B2E5-26C70E9699D5}" destId="{62E79B48-8EF3-45FA-9400-AF43846A02C6}" srcOrd="0" destOrd="0" presId="urn:microsoft.com/office/officeart/2008/layout/HorizontalMultiLevelHierarchy"/>
    <dgm:cxn modelId="{9B45B4D2-541E-4306-84F1-5B195779CFE3}" type="presOf" srcId="{32DA9802-0300-4B36-BBA6-6DA180D21E92}" destId="{5F1E57CD-681A-43E1-8FC4-1E4571941895}" srcOrd="1" destOrd="0" presId="urn:microsoft.com/office/officeart/2008/layout/HorizontalMultiLevelHierarchy"/>
    <dgm:cxn modelId="{62AF4EDA-D8AB-47F2-B940-EBD503153841}" type="presOf" srcId="{137C8201-DE38-4276-B56B-9ECD8D61B716}" destId="{E408DE0F-07DF-4D80-9C65-3F26B8F3F515}" srcOrd="0" destOrd="0" presId="urn:microsoft.com/office/officeart/2008/layout/HorizontalMultiLevelHierarchy"/>
    <dgm:cxn modelId="{C4BBCFDF-2060-4C21-87C5-173C5FB49B25}" type="presOf" srcId="{32DA9802-0300-4B36-BBA6-6DA180D21E92}" destId="{D318E744-6498-46BE-A07C-3B203429C8A8}" srcOrd="0" destOrd="0" presId="urn:microsoft.com/office/officeart/2008/layout/HorizontalMultiLevelHierarchy"/>
    <dgm:cxn modelId="{EB5207E8-EBE3-4967-892D-C463E7F766F8}" type="presOf" srcId="{F3D0D512-2087-4D19-8F05-9EDCC221012C}" destId="{B86A259C-5529-4AA1-90B7-194792FBC3DE}" srcOrd="1" destOrd="0" presId="urn:microsoft.com/office/officeart/2008/layout/HorizontalMultiLevelHierarchy"/>
    <dgm:cxn modelId="{92FB6EED-7295-4FDA-9A11-AE3A4AB456A2}" type="presOf" srcId="{76E09477-B6F8-4678-BC2E-A6B23EC1D06A}" destId="{21BDCCFC-CB69-429C-B01E-973F5AECA14C}" srcOrd="0" destOrd="0" presId="urn:microsoft.com/office/officeart/2008/layout/HorizontalMultiLevelHierarchy"/>
    <dgm:cxn modelId="{E57917CE-30BF-4ADE-A1B2-3ECD01B5AC4C}" type="presParOf" srcId="{F7D663E7-37BC-4EFD-867D-FFA84FFBE47D}" destId="{D102205F-F8C6-4C8A-83A5-8DE098DF8585}" srcOrd="0" destOrd="0" presId="urn:microsoft.com/office/officeart/2008/layout/HorizontalMultiLevelHierarchy"/>
    <dgm:cxn modelId="{6FBC7B53-B473-4237-95D8-E6F9C6BFFC7A}" type="presParOf" srcId="{D102205F-F8C6-4C8A-83A5-8DE098DF8585}" destId="{E408DE0F-07DF-4D80-9C65-3F26B8F3F515}" srcOrd="0" destOrd="0" presId="urn:microsoft.com/office/officeart/2008/layout/HorizontalMultiLevelHierarchy"/>
    <dgm:cxn modelId="{CBB3E606-8308-48D6-8F5A-9E1B1CEF5905}" type="presParOf" srcId="{D102205F-F8C6-4C8A-83A5-8DE098DF8585}" destId="{55C32194-DD60-496F-B9BE-B64D20B50933}" srcOrd="1" destOrd="0" presId="urn:microsoft.com/office/officeart/2008/layout/HorizontalMultiLevelHierarchy"/>
    <dgm:cxn modelId="{F977FABA-3917-4BAD-9D55-503AAAD0925B}" type="presParOf" srcId="{55C32194-DD60-496F-B9BE-B64D20B50933}" destId="{D318E744-6498-46BE-A07C-3B203429C8A8}" srcOrd="0" destOrd="0" presId="urn:microsoft.com/office/officeart/2008/layout/HorizontalMultiLevelHierarchy"/>
    <dgm:cxn modelId="{4C1BB671-29B1-45FF-8D8C-77DD9D7BB427}" type="presParOf" srcId="{D318E744-6498-46BE-A07C-3B203429C8A8}" destId="{5F1E57CD-681A-43E1-8FC4-1E4571941895}" srcOrd="0" destOrd="0" presId="urn:microsoft.com/office/officeart/2008/layout/HorizontalMultiLevelHierarchy"/>
    <dgm:cxn modelId="{B82EF8F0-6FB5-4217-BC11-E90D47FB157D}" type="presParOf" srcId="{55C32194-DD60-496F-B9BE-B64D20B50933}" destId="{A49C6F99-7E8E-4A02-A437-916C1A076F95}" srcOrd="1" destOrd="0" presId="urn:microsoft.com/office/officeart/2008/layout/HorizontalMultiLevelHierarchy"/>
    <dgm:cxn modelId="{DA26F5D7-CBA3-486C-BD7B-C8C1F2446719}" type="presParOf" srcId="{A49C6F99-7E8E-4A02-A437-916C1A076F95}" destId="{C6ECE634-2032-43D3-AC7E-106B15529C86}" srcOrd="0" destOrd="0" presId="urn:microsoft.com/office/officeart/2008/layout/HorizontalMultiLevelHierarchy"/>
    <dgm:cxn modelId="{3044A585-1FB7-47A2-9340-1250A6909D41}" type="presParOf" srcId="{A49C6F99-7E8E-4A02-A437-916C1A076F95}" destId="{31E72FCB-D8B7-4D48-B56F-DC8BAB06D918}" srcOrd="1" destOrd="0" presId="urn:microsoft.com/office/officeart/2008/layout/HorizontalMultiLevelHierarchy"/>
    <dgm:cxn modelId="{AF369C03-59D0-4183-98D5-C6426F47AEFE}" type="presParOf" srcId="{55C32194-DD60-496F-B9BE-B64D20B50933}" destId="{40CED4C2-3903-478B-AE3C-4CF07C32B44C}" srcOrd="2" destOrd="0" presId="urn:microsoft.com/office/officeart/2008/layout/HorizontalMultiLevelHierarchy"/>
    <dgm:cxn modelId="{50069C55-DD78-418D-AB2E-29E1D8627A1A}" type="presParOf" srcId="{40CED4C2-3903-478B-AE3C-4CF07C32B44C}" destId="{714948E9-8A16-4E4E-B525-1F1475189C0E}" srcOrd="0" destOrd="0" presId="urn:microsoft.com/office/officeart/2008/layout/HorizontalMultiLevelHierarchy"/>
    <dgm:cxn modelId="{55E5BCCB-CFC0-4652-AC1C-B6A89B046EB6}" type="presParOf" srcId="{55C32194-DD60-496F-B9BE-B64D20B50933}" destId="{8320752D-A040-4172-930C-1818D4DD6423}" srcOrd="3" destOrd="0" presId="urn:microsoft.com/office/officeart/2008/layout/HorizontalMultiLevelHierarchy"/>
    <dgm:cxn modelId="{5E668C7C-7551-4290-8D7A-CB92444883CB}" type="presParOf" srcId="{8320752D-A040-4172-930C-1818D4DD6423}" destId="{B6D3FB0B-FDC2-4B6B-9AEA-8D305796E5C5}" srcOrd="0" destOrd="0" presId="urn:microsoft.com/office/officeart/2008/layout/HorizontalMultiLevelHierarchy"/>
    <dgm:cxn modelId="{D8277AC6-A0C1-449A-BC9C-EC217DF9DB57}" type="presParOf" srcId="{8320752D-A040-4172-930C-1818D4DD6423}" destId="{BE84C073-F814-42B5-B451-CF0814FEF279}" srcOrd="1" destOrd="0" presId="urn:microsoft.com/office/officeart/2008/layout/HorizontalMultiLevelHierarchy"/>
    <dgm:cxn modelId="{D325EC6E-0997-42B9-91AC-E88DC6216733}" type="presParOf" srcId="{55C32194-DD60-496F-B9BE-B64D20B50933}" destId="{41B1992A-68EA-4EEC-B3EB-F08F378C2378}" srcOrd="4" destOrd="0" presId="urn:microsoft.com/office/officeart/2008/layout/HorizontalMultiLevelHierarchy"/>
    <dgm:cxn modelId="{46D4D2D3-5514-449E-9E2F-E4B19746686A}" type="presParOf" srcId="{41B1992A-68EA-4EEC-B3EB-F08F378C2378}" destId="{9569D779-8EDA-4C84-A627-5D3A1F9179C9}" srcOrd="0" destOrd="0" presId="urn:microsoft.com/office/officeart/2008/layout/HorizontalMultiLevelHierarchy"/>
    <dgm:cxn modelId="{861E9D11-CBB8-4963-A234-2DE458ABF03F}" type="presParOf" srcId="{55C32194-DD60-496F-B9BE-B64D20B50933}" destId="{8FCCFB31-3A6C-4644-A9D2-32BF11DA9FF0}" srcOrd="5" destOrd="0" presId="urn:microsoft.com/office/officeart/2008/layout/HorizontalMultiLevelHierarchy"/>
    <dgm:cxn modelId="{C5DB69AA-C9EA-4B48-A6A7-D3B37B84AE10}" type="presParOf" srcId="{8FCCFB31-3A6C-4644-A9D2-32BF11DA9FF0}" destId="{68B3C8E9-1F48-4549-8F02-AA14BCA61B4A}" srcOrd="0" destOrd="0" presId="urn:microsoft.com/office/officeart/2008/layout/HorizontalMultiLevelHierarchy"/>
    <dgm:cxn modelId="{27EB9E9B-50BE-407F-8D2F-0AFB3BE1587C}" type="presParOf" srcId="{8FCCFB31-3A6C-4644-A9D2-32BF11DA9FF0}" destId="{82C81C4C-0103-4397-90C3-AC6EE7C4420F}" srcOrd="1" destOrd="0" presId="urn:microsoft.com/office/officeart/2008/layout/HorizontalMultiLevelHierarchy"/>
    <dgm:cxn modelId="{12E698FE-833F-4168-921F-AAF3868EA997}" type="presParOf" srcId="{55C32194-DD60-496F-B9BE-B64D20B50933}" destId="{B86E8654-B4F2-44BF-82F4-6D8DCA5458F9}" srcOrd="6" destOrd="0" presId="urn:microsoft.com/office/officeart/2008/layout/HorizontalMultiLevelHierarchy"/>
    <dgm:cxn modelId="{DDC02A0C-0666-4773-99A3-C0C204F5FE63}" type="presParOf" srcId="{B86E8654-B4F2-44BF-82F4-6D8DCA5458F9}" destId="{B86A259C-5529-4AA1-90B7-194792FBC3DE}" srcOrd="0" destOrd="0" presId="urn:microsoft.com/office/officeart/2008/layout/HorizontalMultiLevelHierarchy"/>
    <dgm:cxn modelId="{25BA4D5C-5B3C-4C7F-B3BE-140171648C4C}" type="presParOf" srcId="{55C32194-DD60-496F-B9BE-B64D20B50933}" destId="{B94B2836-D0DA-4BBF-872A-59F27492BE1D}" srcOrd="7" destOrd="0" presId="urn:microsoft.com/office/officeart/2008/layout/HorizontalMultiLevelHierarchy"/>
    <dgm:cxn modelId="{8A132E54-BBC4-451F-AC4D-E8CA0844B8C3}" type="presParOf" srcId="{B94B2836-D0DA-4BBF-872A-59F27492BE1D}" destId="{62E79B48-8EF3-45FA-9400-AF43846A02C6}" srcOrd="0" destOrd="0" presId="urn:microsoft.com/office/officeart/2008/layout/HorizontalMultiLevelHierarchy"/>
    <dgm:cxn modelId="{150DE856-0502-4FAD-AEE6-44A8EBDF976B}" type="presParOf" srcId="{B94B2836-D0DA-4BBF-872A-59F27492BE1D}" destId="{F870C97A-AA64-4261-ADE2-E1A0A62635EC}" srcOrd="1" destOrd="0" presId="urn:microsoft.com/office/officeart/2008/layout/HorizontalMultiLevelHierarchy"/>
    <dgm:cxn modelId="{A5906A4D-1B22-4B8A-BF6E-4A4D803675B4}" type="presParOf" srcId="{55C32194-DD60-496F-B9BE-B64D20B50933}" destId="{F924C8B9-C9E9-4C26-A19A-DC3967E3EFE1}" srcOrd="8" destOrd="0" presId="urn:microsoft.com/office/officeart/2008/layout/HorizontalMultiLevelHierarchy"/>
    <dgm:cxn modelId="{9790A6F0-B1F3-48FF-AAB5-40E9AD9D0F6E}" type="presParOf" srcId="{F924C8B9-C9E9-4C26-A19A-DC3967E3EFE1}" destId="{94ADDD30-F120-4B76-B5BF-CE613B6E3D05}" srcOrd="0" destOrd="0" presId="urn:microsoft.com/office/officeart/2008/layout/HorizontalMultiLevelHierarchy"/>
    <dgm:cxn modelId="{7D997869-39B2-4F07-A80F-7DBD1B1DBD98}" type="presParOf" srcId="{55C32194-DD60-496F-B9BE-B64D20B50933}" destId="{9ECDBA80-EB29-4239-8EC3-D86534652EB7}" srcOrd="9" destOrd="0" presId="urn:microsoft.com/office/officeart/2008/layout/HorizontalMultiLevelHierarchy"/>
    <dgm:cxn modelId="{18FA4158-AD78-408D-9F1B-3E63D26474C9}" type="presParOf" srcId="{9ECDBA80-EB29-4239-8EC3-D86534652EB7}" destId="{21BDCCFC-CB69-429C-B01E-973F5AECA14C}" srcOrd="0" destOrd="0" presId="urn:microsoft.com/office/officeart/2008/layout/HorizontalMultiLevelHierarchy"/>
    <dgm:cxn modelId="{243B4007-D1F1-432F-B895-72341E45E49B}" type="presParOf" srcId="{9ECDBA80-EB29-4239-8EC3-D86534652EB7}" destId="{3F478497-D7AA-46B7-88CE-817598AB165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C920FE-417E-485A-B041-FA1978D9B917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C65CC6E5-50A7-4554-BB55-5350DC6976DA}">
      <dgm:prSet phldrT="[Text]"/>
      <dgm:spPr/>
      <dgm:t>
        <a:bodyPr/>
        <a:lstStyle/>
        <a:p>
          <a:r>
            <a:rPr lang="en-IN" dirty="0"/>
            <a:t>Hospital acquired pneumonia</a:t>
          </a:r>
        </a:p>
      </dgm:t>
    </dgm:pt>
    <dgm:pt modelId="{8F13828B-D007-4155-AA0E-0FB54387945B}" type="parTrans" cxnId="{02963800-E18B-4BE7-A371-87C76EC92F4A}">
      <dgm:prSet/>
      <dgm:spPr/>
      <dgm:t>
        <a:bodyPr/>
        <a:lstStyle/>
        <a:p>
          <a:endParaRPr lang="en-IN"/>
        </a:p>
      </dgm:t>
    </dgm:pt>
    <dgm:pt modelId="{D2B2E454-23F6-432F-B8E7-2CFB5CC0EF51}" type="sibTrans" cxnId="{02963800-E18B-4BE7-A371-87C76EC92F4A}">
      <dgm:prSet/>
      <dgm:spPr/>
      <dgm:t>
        <a:bodyPr/>
        <a:lstStyle/>
        <a:p>
          <a:endParaRPr lang="en-IN"/>
        </a:p>
      </dgm:t>
    </dgm:pt>
    <dgm:pt modelId="{A6839841-2254-4321-B0CD-7E56DFBAF4FD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en-IN" sz="1400" dirty="0"/>
            <a:t>Develops 72 hours or more after admission</a:t>
          </a:r>
        </a:p>
      </dgm:t>
    </dgm:pt>
    <dgm:pt modelId="{36B41143-0279-475D-AB05-242834D7EEE6}" type="parTrans" cxnId="{EF5C43DD-E0F7-4C1E-8F7D-E8D3A5E52FA4}">
      <dgm:prSet/>
      <dgm:spPr/>
      <dgm:t>
        <a:bodyPr/>
        <a:lstStyle/>
        <a:p>
          <a:endParaRPr lang="en-IN"/>
        </a:p>
      </dgm:t>
    </dgm:pt>
    <dgm:pt modelId="{A67789F2-AA2A-4006-8316-3ACB3D06EC14}" type="sibTrans" cxnId="{EF5C43DD-E0F7-4C1E-8F7D-E8D3A5E52FA4}">
      <dgm:prSet/>
      <dgm:spPr/>
      <dgm:t>
        <a:bodyPr/>
        <a:lstStyle/>
        <a:p>
          <a:endParaRPr lang="en-IN"/>
        </a:p>
      </dgm:t>
    </dgm:pt>
    <dgm:pt modelId="{5B6CF6B9-A2EE-458B-B8C4-876290654435}">
      <dgm:prSet phldrT="[Text]"/>
      <dgm:spPr/>
      <dgm:t>
        <a:bodyPr/>
        <a:lstStyle/>
        <a:p>
          <a:pPr algn="ctr"/>
          <a:r>
            <a:rPr lang="en-IN" dirty="0"/>
            <a:t>Ventilator associated pneumonia</a:t>
          </a:r>
        </a:p>
      </dgm:t>
    </dgm:pt>
    <dgm:pt modelId="{591DE9F1-4364-46DA-B96E-79B5B143212C}" type="parTrans" cxnId="{BD0FF6B8-A9B4-4C7D-B565-1D6708559101}">
      <dgm:prSet/>
      <dgm:spPr/>
      <dgm:t>
        <a:bodyPr/>
        <a:lstStyle/>
        <a:p>
          <a:endParaRPr lang="en-IN"/>
        </a:p>
      </dgm:t>
    </dgm:pt>
    <dgm:pt modelId="{E7BA47D5-0D3A-427A-8048-C73234BFD9C3}" type="sibTrans" cxnId="{BD0FF6B8-A9B4-4C7D-B565-1D6708559101}">
      <dgm:prSet/>
      <dgm:spPr/>
      <dgm:t>
        <a:bodyPr/>
        <a:lstStyle/>
        <a:p>
          <a:endParaRPr lang="en-IN"/>
        </a:p>
      </dgm:t>
    </dgm:pt>
    <dgm:pt modelId="{853B8F98-E336-47EB-9934-B1E63F7999A5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en-IN" sz="1400" dirty="0"/>
            <a:t>When a patient who has been </a:t>
          </a:r>
          <a:r>
            <a:rPr lang="en-IN" sz="1400" dirty="0">
              <a:solidFill>
                <a:schemeClr val="accent5">
                  <a:lumMod val="50000"/>
                </a:schemeClr>
              </a:solidFill>
            </a:rPr>
            <a:t>mechanically ventilated for ≥48 hours develops a new or progressive lung infiltrate on imaging with the clinical evidence that the infiltrate is of infectious origin</a:t>
          </a:r>
          <a:r>
            <a:rPr lang="en-IN" sz="1400" dirty="0"/>
            <a:t> (fever, purulent sputum, leucocytosis and desaturation) together with a positive pathogen identified on a microbiologic respiratory sample.</a:t>
          </a:r>
        </a:p>
        <a:p>
          <a:pPr algn="l">
            <a:lnSpc>
              <a:spcPct val="100000"/>
            </a:lnSpc>
          </a:pPr>
          <a:r>
            <a:rPr lang="en-IN" sz="1100" dirty="0"/>
            <a:t>(Infectious Diseases Society and American Thoracic Society)</a:t>
          </a:r>
        </a:p>
      </dgm:t>
    </dgm:pt>
    <dgm:pt modelId="{95B9F648-3643-4C32-BEF9-D051852372F5}" type="parTrans" cxnId="{0B98E425-0116-4161-9C79-16CE5B5F7709}">
      <dgm:prSet/>
      <dgm:spPr/>
      <dgm:t>
        <a:bodyPr/>
        <a:lstStyle/>
        <a:p>
          <a:endParaRPr lang="en-IN"/>
        </a:p>
      </dgm:t>
    </dgm:pt>
    <dgm:pt modelId="{227796BB-288E-4883-B444-D2BB43828C9B}" type="sibTrans" cxnId="{0B98E425-0116-4161-9C79-16CE5B5F7709}">
      <dgm:prSet/>
      <dgm:spPr/>
      <dgm:t>
        <a:bodyPr/>
        <a:lstStyle/>
        <a:p>
          <a:endParaRPr lang="en-IN"/>
        </a:p>
      </dgm:t>
    </dgm:pt>
    <dgm:pt modelId="{641839D2-DE2E-44E9-903F-B69A12680960}">
      <dgm:prSet phldrT="[Text]"/>
      <dgm:spPr/>
      <dgm:t>
        <a:bodyPr/>
        <a:lstStyle/>
        <a:p>
          <a:r>
            <a:rPr lang="en-IN" dirty="0"/>
            <a:t>Community acquired pneumonia</a:t>
          </a:r>
        </a:p>
      </dgm:t>
    </dgm:pt>
    <dgm:pt modelId="{4DE7E3C2-592D-45E5-AFF1-2A9F2B4CB3DE}" type="sibTrans" cxnId="{F841A8C2-42EC-49BA-BD9A-674AB3726A06}">
      <dgm:prSet/>
      <dgm:spPr/>
      <dgm:t>
        <a:bodyPr/>
        <a:lstStyle/>
        <a:p>
          <a:endParaRPr lang="en-IN"/>
        </a:p>
      </dgm:t>
    </dgm:pt>
    <dgm:pt modelId="{CC409F93-08D3-47E0-8E21-2CF24EA58248}" type="parTrans" cxnId="{F841A8C2-42EC-49BA-BD9A-674AB3726A06}">
      <dgm:prSet/>
      <dgm:spPr/>
      <dgm:t>
        <a:bodyPr/>
        <a:lstStyle/>
        <a:p>
          <a:endParaRPr lang="en-IN"/>
        </a:p>
      </dgm:t>
    </dgm:pt>
    <dgm:pt modelId="{87B41FFC-6D88-4930-8977-2D3E361EFBE5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en-IN" sz="1400" dirty="0"/>
            <a:t>Infection of the lung parenchyma acquired outside the hospital</a:t>
          </a:r>
          <a:endParaRPr lang="en-IN" sz="1800" dirty="0"/>
        </a:p>
      </dgm:t>
    </dgm:pt>
    <dgm:pt modelId="{4603C737-C791-4570-8316-DA1BEE7B36DC}" type="sibTrans" cxnId="{9167F608-F47A-431E-9192-F2FEABD8AAE2}">
      <dgm:prSet/>
      <dgm:spPr/>
      <dgm:t>
        <a:bodyPr/>
        <a:lstStyle/>
        <a:p>
          <a:endParaRPr lang="en-IN"/>
        </a:p>
      </dgm:t>
    </dgm:pt>
    <dgm:pt modelId="{11C22C4C-9560-4BD9-B1CA-433CFB4B78DC}" type="parTrans" cxnId="{9167F608-F47A-431E-9192-F2FEABD8AAE2}">
      <dgm:prSet/>
      <dgm:spPr/>
      <dgm:t>
        <a:bodyPr/>
        <a:lstStyle/>
        <a:p>
          <a:endParaRPr lang="en-IN"/>
        </a:p>
      </dgm:t>
    </dgm:pt>
    <dgm:pt modelId="{8CDE5480-20C7-4D22-BBB6-3CECDBD17923}" type="pres">
      <dgm:prSet presAssocID="{92C920FE-417E-485A-B041-FA1978D9B917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FA270383-4FE6-40CB-83ED-AC87EAEC7177}" type="pres">
      <dgm:prSet presAssocID="{5B6CF6B9-A2EE-458B-B8C4-876290654435}" presName="ChildAccent3" presStyleCnt="0"/>
      <dgm:spPr/>
    </dgm:pt>
    <dgm:pt modelId="{4D401872-89AC-458F-A3B6-231652502241}" type="pres">
      <dgm:prSet presAssocID="{5B6CF6B9-A2EE-458B-B8C4-876290654435}" presName="ChildAccent" presStyleLbl="alignImgPlace1" presStyleIdx="0" presStyleCnt="3" custScaleX="218475" custScaleY="100838" custLinFactNeighborX="53458" custLinFactNeighborY="748"/>
      <dgm:spPr/>
    </dgm:pt>
    <dgm:pt modelId="{00CAE627-355A-40F4-AD1E-39CC82E949AA}" type="pres">
      <dgm:prSet presAssocID="{5B6CF6B9-A2EE-458B-B8C4-876290654435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1982DA1-6E15-4646-AEFC-C41958CD6DC9}" type="pres">
      <dgm:prSet presAssocID="{5B6CF6B9-A2EE-458B-B8C4-876290654435}" presName="Parent3" presStyleLbl="node1" presStyleIdx="0" presStyleCnt="3" custScaleX="202792" custScaleY="100358" custLinFactNeighborX="52341" custLinFactNeighborY="1071">
        <dgm:presLayoutVars>
          <dgm:chMax val="2"/>
          <dgm:chPref val="1"/>
          <dgm:bulletEnabled val="1"/>
        </dgm:presLayoutVars>
      </dgm:prSet>
      <dgm:spPr/>
    </dgm:pt>
    <dgm:pt modelId="{291AE534-1CA4-4C38-B3C9-08E6BFABC997}" type="pres">
      <dgm:prSet presAssocID="{C65CC6E5-50A7-4554-BB55-5350DC6976DA}" presName="ChildAccent2" presStyleCnt="0"/>
      <dgm:spPr/>
    </dgm:pt>
    <dgm:pt modelId="{B81C4FD9-5FF3-44B1-B78C-F15E605D27A6}" type="pres">
      <dgm:prSet presAssocID="{C65CC6E5-50A7-4554-BB55-5350DC6976DA}" presName="ChildAccent" presStyleLbl="alignImgPlace1" presStyleIdx="1" presStyleCnt="3"/>
      <dgm:spPr/>
    </dgm:pt>
    <dgm:pt modelId="{DAB34D16-5497-49EF-9E67-C2FDDF40C903}" type="pres">
      <dgm:prSet presAssocID="{C65CC6E5-50A7-4554-BB55-5350DC6976DA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86704D4-5E1D-4B9A-B8F7-10DE2C2269A2}" type="pres">
      <dgm:prSet presAssocID="{C65CC6E5-50A7-4554-BB55-5350DC6976DA}" presName="Parent2" presStyleLbl="node1" presStyleIdx="1" presStyleCnt="3">
        <dgm:presLayoutVars>
          <dgm:chMax val="2"/>
          <dgm:chPref val="1"/>
          <dgm:bulletEnabled val="1"/>
        </dgm:presLayoutVars>
      </dgm:prSet>
      <dgm:spPr/>
    </dgm:pt>
    <dgm:pt modelId="{84931F47-2C15-41A5-B129-7E64EBD806F2}" type="pres">
      <dgm:prSet presAssocID="{641839D2-DE2E-44E9-903F-B69A12680960}" presName="ChildAccent1" presStyleCnt="0"/>
      <dgm:spPr/>
    </dgm:pt>
    <dgm:pt modelId="{CA2EF1B9-AC42-4A06-B09B-664B261807BC}" type="pres">
      <dgm:prSet presAssocID="{641839D2-DE2E-44E9-903F-B69A12680960}" presName="ChildAccent" presStyleLbl="alignImgPlace1" presStyleIdx="2" presStyleCnt="3"/>
      <dgm:spPr/>
    </dgm:pt>
    <dgm:pt modelId="{C8EEA138-7916-440D-9CFA-C741EE0956A2}" type="pres">
      <dgm:prSet presAssocID="{641839D2-DE2E-44E9-903F-B69A12680960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007958E-F261-4832-B222-A545EC44CF18}" type="pres">
      <dgm:prSet presAssocID="{641839D2-DE2E-44E9-903F-B69A12680960}" presName="Parent1" presStyleLbl="node1" presStyleIdx="2" presStyleCnt="3">
        <dgm:presLayoutVars>
          <dgm:chMax val="2"/>
          <dgm:chPref val="1"/>
          <dgm:bulletEnabled val="1"/>
        </dgm:presLayoutVars>
      </dgm:prSet>
      <dgm:spPr/>
    </dgm:pt>
  </dgm:ptLst>
  <dgm:cxnLst>
    <dgm:cxn modelId="{02963800-E18B-4BE7-A371-87C76EC92F4A}" srcId="{92C920FE-417E-485A-B041-FA1978D9B917}" destId="{C65CC6E5-50A7-4554-BB55-5350DC6976DA}" srcOrd="1" destOrd="0" parTransId="{8F13828B-D007-4155-AA0E-0FB54387945B}" sibTransId="{D2B2E454-23F6-432F-B8E7-2CFB5CC0EF51}"/>
    <dgm:cxn modelId="{56025903-D4BB-478E-BDC7-CD6624E73066}" type="presOf" srcId="{5B6CF6B9-A2EE-458B-B8C4-876290654435}" destId="{C1982DA1-6E15-4646-AEFC-C41958CD6DC9}" srcOrd="0" destOrd="0" presId="urn:microsoft.com/office/officeart/2011/layout/InterconnectedBlockProcess"/>
    <dgm:cxn modelId="{9167F608-F47A-431E-9192-F2FEABD8AAE2}" srcId="{641839D2-DE2E-44E9-903F-B69A12680960}" destId="{87B41FFC-6D88-4930-8977-2D3E361EFBE5}" srcOrd="0" destOrd="0" parTransId="{11C22C4C-9560-4BD9-B1CA-433CFB4B78DC}" sibTransId="{4603C737-C791-4570-8316-DA1BEE7B36DC}"/>
    <dgm:cxn modelId="{0B98E425-0116-4161-9C79-16CE5B5F7709}" srcId="{5B6CF6B9-A2EE-458B-B8C4-876290654435}" destId="{853B8F98-E336-47EB-9934-B1E63F7999A5}" srcOrd="0" destOrd="0" parTransId="{95B9F648-3643-4C32-BEF9-D051852372F5}" sibTransId="{227796BB-288E-4883-B444-D2BB43828C9B}"/>
    <dgm:cxn modelId="{AADD323D-59B7-45E9-BF8C-64B153458E30}" type="presOf" srcId="{641839D2-DE2E-44E9-903F-B69A12680960}" destId="{7007958E-F261-4832-B222-A545EC44CF18}" srcOrd="0" destOrd="0" presId="urn:microsoft.com/office/officeart/2011/layout/InterconnectedBlockProcess"/>
    <dgm:cxn modelId="{27D91B49-A225-4F91-9A7B-AD3F67FD4F2C}" type="presOf" srcId="{87B41FFC-6D88-4930-8977-2D3E361EFBE5}" destId="{CA2EF1B9-AC42-4A06-B09B-664B261807BC}" srcOrd="0" destOrd="0" presId="urn:microsoft.com/office/officeart/2011/layout/InterconnectedBlockProcess"/>
    <dgm:cxn modelId="{90E8106D-6D10-45C3-88FF-895407DF7DC9}" type="presOf" srcId="{92C920FE-417E-485A-B041-FA1978D9B917}" destId="{8CDE5480-20C7-4D22-BBB6-3CECDBD17923}" srcOrd="0" destOrd="0" presId="urn:microsoft.com/office/officeart/2011/layout/InterconnectedBlockProcess"/>
    <dgm:cxn modelId="{64342B58-12A3-4D7E-9733-5102E272D013}" type="presOf" srcId="{853B8F98-E336-47EB-9934-B1E63F7999A5}" destId="{4D401872-89AC-458F-A3B6-231652502241}" srcOrd="0" destOrd="0" presId="urn:microsoft.com/office/officeart/2011/layout/InterconnectedBlockProcess"/>
    <dgm:cxn modelId="{49682559-67BF-4C7C-AB59-3D5442789E86}" type="presOf" srcId="{C65CC6E5-50A7-4554-BB55-5350DC6976DA}" destId="{486704D4-5E1D-4B9A-B8F7-10DE2C2269A2}" srcOrd="0" destOrd="0" presId="urn:microsoft.com/office/officeart/2011/layout/InterconnectedBlockProcess"/>
    <dgm:cxn modelId="{BD0FF6B8-A9B4-4C7D-B565-1D6708559101}" srcId="{92C920FE-417E-485A-B041-FA1978D9B917}" destId="{5B6CF6B9-A2EE-458B-B8C4-876290654435}" srcOrd="2" destOrd="0" parTransId="{591DE9F1-4364-46DA-B96E-79B5B143212C}" sibTransId="{E7BA47D5-0D3A-427A-8048-C73234BFD9C3}"/>
    <dgm:cxn modelId="{93CE62B9-0EA2-420C-9F47-8236C6B7D51B}" type="presOf" srcId="{A6839841-2254-4321-B0CD-7E56DFBAF4FD}" destId="{B81C4FD9-5FF3-44B1-B78C-F15E605D27A6}" srcOrd="0" destOrd="0" presId="urn:microsoft.com/office/officeart/2011/layout/InterconnectedBlockProcess"/>
    <dgm:cxn modelId="{F841A8C2-42EC-49BA-BD9A-674AB3726A06}" srcId="{92C920FE-417E-485A-B041-FA1978D9B917}" destId="{641839D2-DE2E-44E9-903F-B69A12680960}" srcOrd="0" destOrd="0" parTransId="{CC409F93-08D3-47E0-8E21-2CF24EA58248}" sibTransId="{4DE7E3C2-592D-45E5-AFF1-2A9F2B4CB3DE}"/>
    <dgm:cxn modelId="{D97EB3D1-27FD-4EF4-988F-AD5346EF8D36}" type="presOf" srcId="{87B41FFC-6D88-4930-8977-2D3E361EFBE5}" destId="{C8EEA138-7916-440D-9CFA-C741EE0956A2}" srcOrd="1" destOrd="0" presId="urn:microsoft.com/office/officeart/2011/layout/InterconnectedBlockProcess"/>
    <dgm:cxn modelId="{2AC018DC-7AD9-4741-8AC4-C0AE282C893A}" type="presOf" srcId="{A6839841-2254-4321-B0CD-7E56DFBAF4FD}" destId="{DAB34D16-5497-49EF-9E67-C2FDDF40C903}" srcOrd="1" destOrd="0" presId="urn:microsoft.com/office/officeart/2011/layout/InterconnectedBlockProcess"/>
    <dgm:cxn modelId="{EF5C43DD-E0F7-4C1E-8F7D-E8D3A5E52FA4}" srcId="{C65CC6E5-50A7-4554-BB55-5350DC6976DA}" destId="{A6839841-2254-4321-B0CD-7E56DFBAF4FD}" srcOrd="0" destOrd="0" parTransId="{36B41143-0279-475D-AB05-242834D7EEE6}" sibTransId="{A67789F2-AA2A-4006-8316-3ACB3D06EC14}"/>
    <dgm:cxn modelId="{9A7068FB-118C-47D5-A68E-0EFDE85EB776}" type="presOf" srcId="{853B8F98-E336-47EB-9934-B1E63F7999A5}" destId="{00CAE627-355A-40F4-AD1E-39CC82E949AA}" srcOrd="1" destOrd="0" presId="urn:microsoft.com/office/officeart/2011/layout/InterconnectedBlockProcess"/>
    <dgm:cxn modelId="{972970AE-37DD-46E7-B9FE-7901416B34CB}" type="presParOf" srcId="{8CDE5480-20C7-4D22-BBB6-3CECDBD17923}" destId="{FA270383-4FE6-40CB-83ED-AC87EAEC7177}" srcOrd="0" destOrd="0" presId="urn:microsoft.com/office/officeart/2011/layout/InterconnectedBlockProcess"/>
    <dgm:cxn modelId="{E5A163DF-8302-4228-98AB-D52E81785B84}" type="presParOf" srcId="{FA270383-4FE6-40CB-83ED-AC87EAEC7177}" destId="{4D401872-89AC-458F-A3B6-231652502241}" srcOrd="0" destOrd="0" presId="urn:microsoft.com/office/officeart/2011/layout/InterconnectedBlockProcess"/>
    <dgm:cxn modelId="{890D1A97-F550-4E68-AA06-583ED5E68156}" type="presParOf" srcId="{8CDE5480-20C7-4D22-BBB6-3CECDBD17923}" destId="{00CAE627-355A-40F4-AD1E-39CC82E949AA}" srcOrd="1" destOrd="0" presId="urn:microsoft.com/office/officeart/2011/layout/InterconnectedBlockProcess"/>
    <dgm:cxn modelId="{38143084-88A1-4E35-AEEB-8943ED64C66A}" type="presParOf" srcId="{8CDE5480-20C7-4D22-BBB6-3CECDBD17923}" destId="{C1982DA1-6E15-4646-AEFC-C41958CD6DC9}" srcOrd="2" destOrd="0" presId="urn:microsoft.com/office/officeart/2011/layout/InterconnectedBlockProcess"/>
    <dgm:cxn modelId="{08909CB8-CB09-44CA-9A1E-8FEAA5A18A8F}" type="presParOf" srcId="{8CDE5480-20C7-4D22-BBB6-3CECDBD17923}" destId="{291AE534-1CA4-4C38-B3C9-08E6BFABC997}" srcOrd="3" destOrd="0" presId="urn:microsoft.com/office/officeart/2011/layout/InterconnectedBlockProcess"/>
    <dgm:cxn modelId="{9847C653-310A-4F0F-A07A-22E6D2CBC11F}" type="presParOf" srcId="{291AE534-1CA4-4C38-B3C9-08E6BFABC997}" destId="{B81C4FD9-5FF3-44B1-B78C-F15E605D27A6}" srcOrd="0" destOrd="0" presId="urn:microsoft.com/office/officeart/2011/layout/InterconnectedBlockProcess"/>
    <dgm:cxn modelId="{04D1805E-3D14-45A5-A8D3-EFF95A625BAB}" type="presParOf" srcId="{8CDE5480-20C7-4D22-BBB6-3CECDBD17923}" destId="{DAB34D16-5497-49EF-9E67-C2FDDF40C903}" srcOrd="4" destOrd="0" presId="urn:microsoft.com/office/officeart/2011/layout/InterconnectedBlockProcess"/>
    <dgm:cxn modelId="{93415A82-9F05-428F-B063-4C345AB42E66}" type="presParOf" srcId="{8CDE5480-20C7-4D22-BBB6-3CECDBD17923}" destId="{486704D4-5E1D-4B9A-B8F7-10DE2C2269A2}" srcOrd="5" destOrd="0" presId="urn:microsoft.com/office/officeart/2011/layout/InterconnectedBlockProcess"/>
    <dgm:cxn modelId="{55C2682E-19F3-40B2-8D27-AD672D752620}" type="presParOf" srcId="{8CDE5480-20C7-4D22-BBB6-3CECDBD17923}" destId="{84931F47-2C15-41A5-B129-7E64EBD806F2}" srcOrd="6" destOrd="0" presId="urn:microsoft.com/office/officeart/2011/layout/InterconnectedBlockProcess"/>
    <dgm:cxn modelId="{C0DA2B6C-B64A-4F3F-815B-9809A7271475}" type="presParOf" srcId="{84931F47-2C15-41A5-B129-7E64EBD806F2}" destId="{CA2EF1B9-AC42-4A06-B09B-664B261807BC}" srcOrd="0" destOrd="0" presId="urn:microsoft.com/office/officeart/2011/layout/InterconnectedBlockProcess"/>
    <dgm:cxn modelId="{3680ABA6-1D91-4EA3-857C-BCE4A749E3CE}" type="presParOf" srcId="{8CDE5480-20C7-4D22-BBB6-3CECDBD17923}" destId="{C8EEA138-7916-440D-9CFA-C741EE0956A2}" srcOrd="7" destOrd="0" presId="urn:microsoft.com/office/officeart/2011/layout/InterconnectedBlockProcess"/>
    <dgm:cxn modelId="{B95A0D65-321C-4662-8BDF-7FA73015A3BE}" type="presParOf" srcId="{8CDE5480-20C7-4D22-BBB6-3CECDBD17923}" destId="{7007958E-F261-4832-B222-A545EC44CF18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AE9564-0A45-48E9-92F8-6BF602578B85}" type="doc">
      <dgm:prSet loTypeId="urn:microsoft.com/office/officeart/2005/8/layout/hList1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IN"/>
        </a:p>
      </dgm:t>
    </dgm:pt>
    <dgm:pt modelId="{1FCC9267-8ED0-4F22-81A5-41E6624A71EC}">
      <dgm:prSet phldrT="[Text]" custT="1"/>
      <dgm:spPr/>
      <dgm:t>
        <a:bodyPr/>
        <a:lstStyle/>
        <a:p>
          <a:r>
            <a:rPr lang="en-IN" sz="1800" dirty="0"/>
            <a:t>TYPICAL CAUSES</a:t>
          </a:r>
        </a:p>
      </dgm:t>
    </dgm:pt>
    <dgm:pt modelId="{5A363D16-2562-40C3-A256-F3A010ACF8B6}" type="parTrans" cxnId="{079937B0-0B2B-4984-BD7A-6AD56D86C2ED}">
      <dgm:prSet/>
      <dgm:spPr/>
      <dgm:t>
        <a:bodyPr/>
        <a:lstStyle/>
        <a:p>
          <a:endParaRPr lang="en-IN"/>
        </a:p>
      </dgm:t>
    </dgm:pt>
    <dgm:pt modelId="{C7502BE7-31C4-4A68-A0F8-11D22BFBA13F}" type="sibTrans" cxnId="{079937B0-0B2B-4984-BD7A-6AD56D86C2ED}">
      <dgm:prSet/>
      <dgm:spPr/>
      <dgm:t>
        <a:bodyPr/>
        <a:lstStyle/>
        <a:p>
          <a:endParaRPr lang="en-IN"/>
        </a:p>
      </dgm:t>
    </dgm:pt>
    <dgm:pt modelId="{4DB756B0-838D-422B-96E4-6BA3FB0B828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Strep pneumoniae (most common bacterial cause)</a:t>
          </a:r>
        </a:p>
      </dgm:t>
    </dgm:pt>
    <dgm:pt modelId="{45672FC2-2798-4064-8B90-DA441E152009}" type="parTrans" cxnId="{D88E7CAC-BA8F-4E8C-8812-88B10151E4DE}">
      <dgm:prSet/>
      <dgm:spPr/>
      <dgm:t>
        <a:bodyPr/>
        <a:lstStyle/>
        <a:p>
          <a:endParaRPr lang="en-IN"/>
        </a:p>
      </dgm:t>
    </dgm:pt>
    <dgm:pt modelId="{C66E17F5-DBEF-424B-9F19-691A12080E3A}" type="sibTrans" cxnId="{D88E7CAC-BA8F-4E8C-8812-88B10151E4DE}">
      <dgm:prSet/>
      <dgm:spPr/>
      <dgm:t>
        <a:bodyPr/>
        <a:lstStyle/>
        <a:p>
          <a:endParaRPr lang="en-IN"/>
        </a:p>
      </dgm:t>
    </dgm:pt>
    <dgm:pt modelId="{4BF7D15D-ECCB-40FF-9AF5-0D3AF09A897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Staph aureus (necrotising pneumonia)</a:t>
          </a:r>
        </a:p>
      </dgm:t>
    </dgm:pt>
    <dgm:pt modelId="{501903B1-6406-4C17-A6E8-7B489825996D}" type="parTrans" cxnId="{D94A9B4F-74A8-420A-AB77-81E3DDD99989}">
      <dgm:prSet/>
      <dgm:spPr/>
      <dgm:t>
        <a:bodyPr/>
        <a:lstStyle/>
        <a:p>
          <a:endParaRPr lang="en-IN"/>
        </a:p>
      </dgm:t>
    </dgm:pt>
    <dgm:pt modelId="{CC47E4E0-BA3E-42DF-A252-C305FB38BE8C}" type="sibTrans" cxnId="{D94A9B4F-74A8-420A-AB77-81E3DDD99989}">
      <dgm:prSet/>
      <dgm:spPr/>
      <dgm:t>
        <a:bodyPr/>
        <a:lstStyle/>
        <a:p>
          <a:endParaRPr lang="en-IN"/>
        </a:p>
      </dgm:t>
    </dgm:pt>
    <dgm:pt modelId="{DD08079B-DDE8-411A-8558-4E5F7EF2EF01}">
      <dgm:prSet phldrT="[Text]" custT="1"/>
      <dgm:spPr/>
      <dgm:t>
        <a:bodyPr/>
        <a:lstStyle/>
        <a:p>
          <a:r>
            <a:rPr lang="en-IN" sz="1800" dirty="0"/>
            <a:t>ATYPICAL</a:t>
          </a:r>
        </a:p>
      </dgm:t>
    </dgm:pt>
    <dgm:pt modelId="{5AD9F83D-662E-4777-9DDA-1C2081117E9A}" type="parTrans" cxnId="{3D092297-E210-4264-985B-28F9CFA3AFE3}">
      <dgm:prSet/>
      <dgm:spPr/>
      <dgm:t>
        <a:bodyPr/>
        <a:lstStyle/>
        <a:p>
          <a:endParaRPr lang="en-IN"/>
        </a:p>
      </dgm:t>
    </dgm:pt>
    <dgm:pt modelId="{2DA6A476-CFA6-46FC-9F35-2AA77345A161}" type="sibTrans" cxnId="{3D092297-E210-4264-985B-28F9CFA3AFE3}">
      <dgm:prSet/>
      <dgm:spPr/>
      <dgm:t>
        <a:bodyPr/>
        <a:lstStyle/>
        <a:p>
          <a:endParaRPr lang="en-IN"/>
        </a:p>
      </dgm:t>
    </dgm:pt>
    <dgm:pt modelId="{6F86339A-2F4D-405F-8F52-B0897812F83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Legionella</a:t>
          </a:r>
        </a:p>
      </dgm:t>
    </dgm:pt>
    <dgm:pt modelId="{F60D66D5-CC73-48A7-9257-3A50139B13B3}" type="parTrans" cxnId="{92B44678-F9C2-4EDA-B77A-321101F576E4}">
      <dgm:prSet/>
      <dgm:spPr/>
      <dgm:t>
        <a:bodyPr/>
        <a:lstStyle/>
        <a:p>
          <a:endParaRPr lang="en-IN"/>
        </a:p>
      </dgm:t>
    </dgm:pt>
    <dgm:pt modelId="{EF40AADF-F022-42EB-A5FB-10660BD46853}" type="sibTrans" cxnId="{92B44678-F9C2-4EDA-B77A-321101F576E4}">
      <dgm:prSet/>
      <dgm:spPr/>
      <dgm:t>
        <a:bodyPr/>
        <a:lstStyle/>
        <a:p>
          <a:endParaRPr lang="en-IN"/>
        </a:p>
      </dgm:t>
    </dgm:pt>
    <dgm:pt modelId="{4F2B1FD9-1039-4AD2-A5C7-A38CBC4BF91B}">
      <dgm:prSet phldrT="[Text]" custT="1"/>
      <dgm:spPr/>
      <dgm:t>
        <a:bodyPr/>
        <a:lstStyle/>
        <a:p>
          <a:r>
            <a:rPr lang="en-IN" sz="1800" dirty="0"/>
            <a:t>VIRAL</a:t>
          </a:r>
        </a:p>
      </dgm:t>
    </dgm:pt>
    <dgm:pt modelId="{67686B86-FB6E-447B-A61C-6F1C33BC2D4F}" type="parTrans" cxnId="{84A9037B-2398-457B-99C0-7F6FB04CE939}">
      <dgm:prSet/>
      <dgm:spPr/>
      <dgm:t>
        <a:bodyPr/>
        <a:lstStyle/>
        <a:p>
          <a:endParaRPr lang="en-IN"/>
        </a:p>
      </dgm:t>
    </dgm:pt>
    <dgm:pt modelId="{4767A3A1-0514-4762-B67B-544008D846F5}" type="sibTrans" cxnId="{84A9037B-2398-457B-99C0-7F6FB04CE939}">
      <dgm:prSet/>
      <dgm:spPr/>
      <dgm:t>
        <a:bodyPr/>
        <a:lstStyle/>
        <a:p>
          <a:endParaRPr lang="en-IN"/>
        </a:p>
      </dgm:t>
    </dgm:pt>
    <dgm:pt modelId="{B23C9764-278C-48B3-BC21-04FF7CA2F28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Influenza (H1N1, H5N1,H3N2)</a:t>
          </a:r>
        </a:p>
      </dgm:t>
    </dgm:pt>
    <dgm:pt modelId="{915BD776-7171-4E33-8874-A14A349662BA}" type="parTrans" cxnId="{CD1AC7E5-FBBA-45B8-ADC4-8AEAD3098537}">
      <dgm:prSet/>
      <dgm:spPr/>
      <dgm:t>
        <a:bodyPr/>
        <a:lstStyle/>
        <a:p>
          <a:endParaRPr lang="en-IN"/>
        </a:p>
      </dgm:t>
    </dgm:pt>
    <dgm:pt modelId="{D4B036CC-0DD6-4F5D-AD7F-60A03D498668}" type="sibTrans" cxnId="{CD1AC7E5-FBBA-45B8-ADC4-8AEAD3098537}">
      <dgm:prSet/>
      <dgm:spPr/>
      <dgm:t>
        <a:bodyPr/>
        <a:lstStyle/>
        <a:p>
          <a:endParaRPr lang="en-IN"/>
        </a:p>
      </dgm:t>
    </dgm:pt>
    <dgm:pt modelId="{218A6A80-124C-4AFA-92D3-0097C714B6C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Coronavirus</a:t>
          </a:r>
        </a:p>
      </dgm:t>
    </dgm:pt>
    <dgm:pt modelId="{801E177A-2D5A-4DB6-805C-17FCF01140A2}" type="parTrans" cxnId="{BE212E07-7E76-4EC0-8BA7-1469B6563965}">
      <dgm:prSet/>
      <dgm:spPr/>
      <dgm:t>
        <a:bodyPr/>
        <a:lstStyle/>
        <a:p>
          <a:endParaRPr lang="en-IN"/>
        </a:p>
      </dgm:t>
    </dgm:pt>
    <dgm:pt modelId="{34849787-6B52-4ADF-B1DB-294DF59EFF32}" type="sibTrans" cxnId="{BE212E07-7E76-4EC0-8BA7-1469B6563965}">
      <dgm:prSet/>
      <dgm:spPr/>
      <dgm:t>
        <a:bodyPr/>
        <a:lstStyle/>
        <a:p>
          <a:endParaRPr lang="en-IN"/>
        </a:p>
      </dgm:t>
    </dgm:pt>
    <dgm:pt modelId="{7B988472-6BCD-4EED-81EE-D24C1DF7E45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H influenzae</a:t>
          </a:r>
        </a:p>
      </dgm:t>
    </dgm:pt>
    <dgm:pt modelId="{6F31C6EE-C45F-4818-A6E0-F97FFC083367}" type="sibTrans" cxnId="{3C0D6FA6-2E58-4F60-829E-B13C144654B2}">
      <dgm:prSet/>
      <dgm:spPr/>
      <dgm:t>
        <a:bodyPr/>
        <a:lstStyle/>
        <a:p>
          <a:endParaRPr lang="en-IN"/>
        </a:p>
      </dgm:t>
    </dgm:pt>
    <dgm:pt modelId="{CF8A8E80-2FB0-488B-AC60-BAFFFCC5D029}" type="parTrans" cxnId="{3C0D6FA6-2E58-4F60-829E-B13C144654B2}">
      <dgm:prSet/>
      <dgm:spPr/>
      <dgm:t>
        <a:bodyPr/>
        <a:lstStyle/>
        <a:p>
          <a:endParaRPr lang="en-IN"/>
        </a:p>
      </dgm:t>
    </dgm:pt>
    <dgm:pt modelId="{C0A5942F-4635-4354-97CD-09B5A074FEC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Moraxella catarrhalis</a:t>
          </a:r>
        </a:p>
      </dgm:t>
    </dgm:pt>
    <dgm:pt modelId="{453DAEA1-6780-4CE9-A24A-702604FB15C3}" type="parTrans" cxnId="{C5FE18DA-6A70-42F1-8C8E-708D821BC126}">
      <dgm:prSet/>
      <dgm:spPr/>
      <dgm:t>
        <a:bodyPr/>
        <a:lstStyle/>
        <a:p>
          <a:endParaRPr lang="en-IN"/>
        </a:p>
      </dgm:t>
    </dgm:pt>
    <dgm:pt modelId="{A7FFCA1D-689D-4930-9C35-0E125B82F4EB}" type="sibTrans" cxnId="{C5FE18DA-6A70-42F1-8C8E-708D821BC126}">
      <dgm:prSet/>
      <dgm:spPr/>
      <dgm:t>
        <a:bodyPr/>
        <a:lstStyle/>
        <a:p>
          <a:endParaRPr lang="en-IN"/>
        </a:p>
      </dgm:t>
    </dgm:pt>
    <dgm:pt modelId="{814B4961-9053-472C-B914-00C7EBFC489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Group a streptococci</a:t>
          </a:r>
        </a:p>
      </dgm:t>
    </dgm:pt>
    <dgm:pt modelId="{11C1EBD8-676B-455D-BD16-4D60934ABB11}" type="parTrans" cxnId="{422ACF38-BFFC-4D20-B969-17EE0635BD94}">
      <dgm:prSet/>
      <dgm:spPr/>
      <dgm:t>
        <a:bodyPr/>
        <a:lstStyle/>
        <a:p>
          <a:endParaRPr lang="en-IN"/>
        </a:p>
      </dgm:t>
    </dgm:pt>
    <dgm:pt modelId="{E613D31A-B306-487F-A86D-0B1C452123E9}" type="sibTrans" cxnId="{422ACF38-BFFC-4D20-B969-17EE0635BD94}">
      <dgm:prSet/>
      <dgm:spPr/>
      <dgm:t>
        <a:bodyPr/>
        <a:lstStyle/>
        <a:p>
          <a:endParaRPr lang="en-IN"/>
        </a:p>
      </dgm:t>
    </dgm:pt>
    <dgm:pt modelId="{3CE896FB-F985-41F2-92EA-187514D3016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Mycoplasma</a:t>
          </a:r>
        </a:p>
      </dgm:t>
    </dgm:pt>
    <dgm:pt modelId="{0894C340-0778-4B71-9DEA-133714517093}" type="parTrans" cxnId="{2D15B6F0-8C98-4964-BF02-310E204D6D26}">
      <dgm:prSet/>
      <dgm:spPr/>
      <dgm:t>
        <a:bodyPr/>
        <a:lstStyle/>
        <a:p>
          <a:endParaRPr lang="en-IN"/>
        </a:p>
      </dgm:t>
    </dgm:pt>
    <dgm:pt modelId="{65293FEE-92F9-481A-82A1-DFBDF463E62A}" type="sibTrans" cxnId="{2D15B6F0-8C98-4964-BF02-310E204D6D26}">
      <dgm:prSet/>
      <dgm:spPr/>
      <dgm:t>
        <a:bodyPr/>
        <a:lstStyle/>
        <a:p>
          <a:endParaRPr lang="en-IN"/>
        </a:p>
      </dgm:t>
    </dgm:pt>
    <dgm:pt modelId="{BE6CB695-D190-4973-9D69-BC2717590B6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Chlamydia pneumoniae</a:t>
          </a:r>
        </a:p>
      </dgm:t>
    </dgm:pt>
    <dgm:pt modelId="{B0E673F3-F503-462D-A721-9D63E42B88A3}" type="parTrans" cxnId="{9B3CAC43-4841-4CB9-85A9-4F05CDD2B691}">
      <dgm:prSet/>
      <dgm:spPr/>
      <dgm:t>
        <a:bodyPr/>
        <a:lstStyle/>
        <a:p>
          <a:endParaRPr lang="en-IN"/>
        </a:p>
      </dgm:t>
    </dgm:pt>
    <dgm:pt modelId="{AA27199F-A068-46D5-AB4C-F81847033265}" type="sibTrans" cxnId="{9B3CAC43-4841-4CB9-85A9-4F05CDD2B691}">
      <dgm:prSet/>
      <dgm:spPr/>
      <dgm:t>
        <a:bodyPr/>
        <a:lstStyle/>
        <a:p>
          <a:endParaRPr lang="en-IN"/>
        </a:p>
      </dgm:t>
    </dgm:pt>
    <dgm:pt modelId="{8E1EB4AA-0FBB-40D9-83F1-9E65F27CA95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Chlamydia </a:t>
          </a:r>
          <a:r>
            <a:rPr lang="en-IN" sz="1400" dirty="0" err="1"/>
            <a:t>psittaci</a:t>
          </a:r>
          <a:endParaRPr lang="en-IN" sz="1400" dirty="0"/>
        </a:p>
      </dgm:t>
    </dgm:pt>
    <dgm:pt modelId="{30252A8F-5F95-4A36-8BF7-B368D0BF1548}" type="parTrans" cxnId="{7BE0573D-FA23-4D35-9203-AEF2D239F5D2}">
      <dgm:prSet/>
      <dgm:spPr/>
      <dgm:t>
        <a:bodyPr/>
        <a:lstStyle/>
        <a:p>
          <a:endParaRPr lang="en-IN"/>
        </a:p>
      </dgm:t>
    </dgm:pt>
    <dgm:pt modelId="{5CF158E3-69D0-438E-B704-DE4A8B9F73FB}" type="sibTrans" cxnId="{7BE0573D-FA23-4D35-9203-AEF2D239F5D2}">
      <dgm:prSet/>
      <dgm:spPr/>
      <dgm:t>
        <a:bodyPr/>
        <a:lstStyle/>
        <a:p>
          <a:endParaRPr lang="en-IN"/>
        </a:p>
      </dgm:t>
    </dgm:pt>
    <dgm:pt modelId="{53D1386E-0F40-4FB8-AE17-7EA78EDB3CF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Coxiella </a:t>
          </a:r>
          <a:r>
            <a:rPr lang="en-IN" sz="1400" dirty="0" err="1"/>
            <a:t>burnetti</a:t>
          </a:r>
          <a:endParaRPr lang="en-IN" sz="1400" dirty="0"/>
        </a:p>
      </dgm:t>
    </dgm:pt>
    <dgm:pt modelId="{3AE3A1E8-09C8-45BA-850B-ACAEE94F8E9E}" type="parTrans" cxnId="{1F23B777-B92A-42FF-BCB2-4330DBEFE2E7}">
      <dgm:prSet/>
      <dgm:spPr/>
      <dgm:t>
        <a:bodyPr/>
        <a:lstStyle/>
        <a:p>
          <a:endParaRPr lang="en-IN"/>
        </a:p>
      </dgm:t>
    </dgm:pt>
    <dgm:pt modelId="{358E8000-736E-4ACE-9AF0-E2A4CF42FF5F}" type="sibTrans" cxnId="{1F23B777-B92A-42FF-BCB2-4330DBEFE2E7}">
      <dgm:prSet/>
      <dgm:spPr/>
      <dgm:t>
        <a:bodyPr/>
        <a:lstStyle/>
        <a:p>
          <a:endParaRPr lang="en-IN"/>
        </a:p>
      </dgm:t>
    </dgm:pt>
    <dgm:pt modelId="{53EA7081-1675-41B7-A759-94FC3EA8F3C8}">
      <dgm:prSet phldrT="[Text]" custT="1"/>
      <dgm:spPr/>
      <dgm:t>
        <a:bodyPr/>
        <a:lstStyle/>
        <a:p>
          <a:pPr>
            <a:lnSpc>
              <a:spcPct val="90000"/>
            </a:lnSpc>
          </a:pPr>
          <a:endParaRPr lang="en-IN" sz="1400" dirty="0"/>
        </a:p>
      </dgm:t>
    </dgm:pt>
    <dgm:pt modelId="{DFB99DE4-E4E2-4129-8F45-7ED3F0624B78}" type="parTrans" cxnId="{97BC69B4-AC04-4B47-ADC4-4D514279FEB2}">
      <dgm:prSet/>
      <dgm:spPr/>
      <dgm:t>
        <a:bodyPr/>
        <a:lstStyle/>
        <a:p>
          <a:endParaRPr lang="en-IN"/>
        </a:p>
      </dgm:t>
    </dgm:pt>
    <dgm:pt modelId="{962FCF65-68E2-45FA-B643-AA759E30053A}" type="sibTrans" cxnId="{97BC69B4-AC04-4B47-ADC4-4D514279FEB2}">
      <dgm:prSet/>
      <dgm:spPr/>
      <dgm:t>
        <a:bodyPr/>
        <a:lstStyle/>
        <a:p>
          <a:endParaRPr lang="en-IN"/>
        </a:p>
      </dgm:t>
    </dgm:pt>
    <dgm:pt modelId="{E1A2B5B2-9417-4A9B-8F0D-CB216B13119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Rhinovirus</a:t>
          </a:r>
        </a:p>
      </dgm:t>
    </dgm:pt>
    <dgm:pt modelId="{A75CD172-5AED-40A5-8E9D-5BA9FC943C4D}" type="parTrans" cxnId="{6BC0C566-55D8-4394-A4C1-BA202FC449E7}">
      <dgm:prSet/>
      <dgm:spPr/>
      <dgm:t>
        <a:bodyPr/>
        <a:lstStyle/>
        <a:p>
          <a:endParaRPr lang="en-IN"/>
        </a:p>
      </dgm:t>
    </dgm:pt>
    <dgm:pt modelId="{4CEF0E56-B7D6-4292-8C71-C874F751045A}" type="sibTrans" cxnId="{6BC0C566-55D8-4394-A4C1-BA202FC449E7}">
      <dgm:prSet/>
      <dgm:spPr/>
      <dgm:t>
        <a:bodyPr/>
        <a:lstStyle/>
        <a:p>
          <a:endParaRPr lang="en-IN"/>
        </a:p>
      </dgm:t>
    </dgm:pt>
    <dgm:pt modelId="{8F797182-DBD9-4FD4-B5BE-68933D3B05B7}">
      <dgm:prSet phldrT="[Text]" custT="1"/>
      <dgm:spPr/>
      <dgm:t>
        <a:bodyPr/>
        <a:lstStyle/>
        <a:p>
          <a:pPr>
            <a:lnSpc>
              <a:spcPct val="90000"/>
            </a:lnSpc>
          </a:pPr>
          <a:endParaRPr lang="en-IN" sz="1400" dirty="0"/>
        </a:p>
      </dgm:t>
    </dgm:pt>
    <dgm:pt modelId="{4E5AEDBB-10F0-4310-833E-8E044E99A9A3}" type="parTrans" cxnId="{08EA989A-6104-446F-BF4E-24C172851259}">
      <dgm:prSet/>
      <dgm:spPr/>
      <dgm:t>
        <a:bodyPr/>
        <a:lstStyle/>
        <a:p>
          <a:endParaRPr lang="en-IN"/>
        </a:p>
      </dgm:t>
    </dgm:pt>
    <dgm:pt modelId="{C65B3CA7-5571-4FD8-A516-89782AB33BDE}" type="sibTrans" cxnId="{08EA989A-6104-446F-BF4E-24C172851259}">
      <dgm:prSet/>
      <dgm:spPr/>
      <dgm:t>
        <a:bodyPr/>
        <a:lstStyle/>
        <a:p>
          <a:endParaRPr lang="en-IN"/>
        </a:p>
      </dgm:t>
    </dgm:pt>
    <dgm:pt modelId="{E3D5EE6A-2BF0-43D5-A330-19363238DD8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Parainfluenza</a:t>
          </a:r>
        </a:p>
      </dgm:t>
    </dgm:pt>
    <dgm:pt modelId="{697DA147-F0A3-4E5A-A4F3-0DE8F082C16A}" type="parTrans" cxnId="{725541A2-7383-4C0B-B24F-6CE09B31B694}">
      <dgm:prSet/>
      <dgm:spPr/>
      <dgm:t>
        <a:bodyPr/>
        <a:lstStyle/>
        <a:p>
          <a:endParaRPr lang="en-IN"/>
        </a:p>
      </dgm:t>
    </dgm:pt>
    <dgm:pt modelId="{C92CA078-D1C4-4F7B-B37F-2498713C32BE}" type="sibTrans" cxnId="{725541A2-7383-4C0B-B24F-6CE09B31B694}">
      <dgm:prSet/>
      <dgm:spPr/>
      <dgm:t>
        <a:bodyPr/>
        <a:lstStyle/>
        <a:p>
          <a:endParaRPr lang="en-IN"/>
        </a:p>
      </dgm:t>
    </dgm:pt>
    <dgm:pt modelId="{8C52C0C8-EEC5-4BA8-A058-9945BB4C5AE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/>
            <a:t>Adenovirus</a:t>
          </a:r>
        </a:p>
      </dgm:t>
    </dgm:pt>
    <dgm:pt modelId="{F3A24696-0B3A-4339-89F7-7945F038F254}" type="parTrans" cxnId="{91BDEF52-4300-4ABA-BD6F-97006ADA1D73}">
      <dgm:prSet/>
      <dgm:spPr/>
      <dgm:t>
        <a:bodyPr/>
        <a:lstStyle/>
        <a:p>
          <a:endParaRPr lang="en-IN"/>
        </a:p>
      </dgm:t>
    </dgm:pt>
    <dgm:pt modelId="{6A2B6EF9-75BD-4886-ADBF-6C760152DB62}" type="sibTrans" cxnId="{91BDEF52-4300-4ABA-BD6F-97006ADA1D73}">
      <dgm:prSet/>
      <dgm:spPr/>
      <dgm:t>
        <a:bodyPr/>
        <a:lstStyle/>
        <a:p>
          <a:endParaRPr lang="en-IN"/>
        </a:p>
      </dgm:t>
    </dgm:pt>
    <dgm:pt modelId="{7BE477C3-92FF-41A4-98C3-A7E448D26BFD}" type="pres">
      <dgm:prSet presAssocID="{01AE9564-0A45-48E9-92F8-6BF602578B85}" presName="Name0" presStyleCnt="0">
        <dgm:presLayoutVars>
          <dgm:dir/>
          <dgm:animLvl val="lvl"/>
          <dgm:resizeHandles val="exact"/>
        </dgm:presLayoutVars>
      </dgm:prSet>
      <dgm:spPr/>
    </dgm:pt>
    <dgm:pt modelId="{1639EEC7-9C7D-441F-A3AA-7B2EF934D263}" type="pres">
      <dgm:prSet presAssocID="{1FCC9267-8ED0-4F22-81A5-41E6624A71EC}" presName="composite" presStyleCnt="0"/>
      <dgm:spPr/>
    </dgm:pt>
    <dgm:pt modelId="{831B4BB4-EE76-4D7D-B107-4C64DB5D78B6}" type="pres">
      <dgm:prSet presAssocID="{1FCC9267-8ED0-4F22-81A5-41E6624A71E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42A4EFC-1CAD-4C6E-B787-D9282C6CC383}" type="pres">
      <dgm:prSet presAssocID="{1FCC9267-8ED0-4F22-81A5-41E6624A71EC}" presName="desTx" presStyleLbl="alignAccFollowNode1" presStyleIdx="0" presStyleCnt="3">
        <dgm:presLayoutVars>
          <dgm:bulletEnabled val="1"/>
        </dgm:presLayoutVars>
      </dgm:prSet>
      <dgm:spPr/>
    </dgm:pt>
    <dgm:pt modelId="{D460B11E-4127-429F-B3EA-D0D83FC60592}" type="pres">
      <dgm:prSet presAssocID="{C7502BE7-31C4-4A68-A0F8-11D22BFBA13F}" presName="space" presStyleCnt="0"/>
      <dgm:spPr/>
    </dgm:pt>
    <dgm:pt modelId="{FD55F435-E246-4EEA-92EC-1B83C5A77CEB}" type="pres">
      <dgm:prSet presAssocID="{DD08079B-DDE8-411A-8558-4E5F7EF2EF01}" presName="composite" presStyleCnt="0"/>
      <dgm:spPr/>
    </dgm:pt>
    <dgm:pt modelId="{D0D80E1C-F1BF-4651-84F9-4346C99C6349}" type="pres">
      <dgm:prSet presAssocID="{DD08079B-DDE8-411A-8558-4E5F7EF2EF0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3A66515-7BB4-4E88-AE02-3090B6824A8B}" type="pres">
      <dgm:prSet presAssocID="{DD08079B-DDE8-411A-8558-4E5F7EF2EF01}" presName="desTx" presStyleLbl="alignAccFollowNode1" presStyleIdx="1" presStyleCnt="3">
        <dgm:presLayoutVars>
          <dgm:bulletEnabled val="1"/>
        </dgm:presLayoutVars>
      </dgm:prSet>
      <dgm:spPr/>
    </dgm:pt>
    <dgm:pt modelId="{95FDBB61-C570-40E6-9CB6-9AC02AFF17BB}" type="pres">
      <dgm:prSet presAssocID="{2DA6A476-CFA6-46FC-9F35-2AA77345A161}" presName="space" presStyleCnt="0"/>
      <dgm:spPr/>
    </dgm:pt>
    <dgm:pt modelId="{F7BC4477-32F7-4992-993A-0BB73190251E}" type="pres">
      <dgm:prSet presAssocID="{4F2B1FD9-1039-4AD2-A5C7-A38CBC4BF91B}" presName="composite" presStyleCnt="0"/>
      <dgm:spPr/>
    </dgm:pt>
    <dgm:pt modelId="{3DED7377-0E12-45EF-8519-6727E7BDB068}" type="pres">
      <dgm:prSet presAssocID="{4F2B1FD9-1039-4AD2-A5C7-A38CBC4BF9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DBCCEAD-8685-4BF9-8053-264468E1F6F1}" type="pres">
      <dgm:prSet presAssocID="{4F2B1FD9-1039-4AD2-A5C7-A38CBC4BF91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E212E07-7E76-4EC0-8BA7-1469B6563965}" srcId="{4F2B1FD9-1039-4AD2-A5C7-A38CBC4BF91B}" destId="{218A6A80-124C-4AFA-92D3-0097C714B6CD}" srcOrd="1" destOrd="0" parTransId="{801E177A-2D5A-4DB6-805C-17FCF01140A2}" sibTransId="{34849787-6B52-4ADF-B1DB-294DF59EFF32}"/>
    <dgm:cxn modelId="{01C30619-F1A5-4BB3-9C75-3A9A9D1F1D11}" type="presOf" srcId="{218A6A80-124C-4AFA-92D3-0097C714B6CD}" destId="{5DBCCEAD-8685-4BF9-8053-264468E1F6F1}" srcOrd="0" destOrd="1" presId="urn:microsoft.com/office/officeart/2005/8/layout/hList1"/>
    <dgm:cxn modelId="{455F0D35-F015-4F28-B133-9BC1FB9DB67E}" type="presOf" srcId="{8E1EB4AA-0FBB-40D9-83F1-9E65F27CA954}" destId="{D3A66515-7BB4-4E88-AE02-3090B6824A8B}" srcOrd="0" destOrd="3" presId="urn:microsoft.com/office/officeart/2005/8/layout/hList1"/>
    <dgm:cxn modelId="{422ACF38-BFFC-4D20-B969-17EE0635BD94}" srcId="{1FCC9267-8ED0-4F22-81A5-41E6624A71EC}" destId="{814B4961-9053-472C-B914-00C7EBFC489F}" srcOrd="4" destOrd="0" parTransId="{11C1EBD8-676B-455D-BD16-4D60934ABB11}" sibTransId="{E613D31A-B306-487F-A86D-0B1C452123E9}"/>
    <dgm:cxn modelId="{7BE0573D-FA23-4D35-9203-AEF2D239F5D2}" srcId="{DD08079B-DDE8-411A-8558-4E5F7EF2EF01}" destId="{8E1EB4AA-0FBB-40D9-83F1-9E65F27CA954}" srcOrd="3" destOrd="0" parTransId="{30252A8F-5F95-4A36-8BF7-B368D0BF1548}" sibTransId="{5CF158E3-69D0-438E-B704-DE4A8B9F73FB}"/>
    <dgm:cxn modelId="{10BF805D-CAD5-4350-86AB-0A16B7308D3E}" type="presOf" srcId="{4DB756B0-838D-422B-96E4-6BA3FB0B828D}" destId="{A42A4EFC-1CAD-4C6E-B787-D9282C6CC383}" srcOrd="0" destOrd="0" presId="urn:microsoft.com/office/officeart/2005/8/layout/hList1"/>
    <dgm:cxn modelId="{3F852662-056A-4B09-82E7-D211FCC09674}" type="presOf" srcId="{B23C9764-278C-48B3-BC21-04FF7CA2F28C}" destId="{5DBCCEAD-8685-4BF9-8053-264468E1F6F1}" srcOrd="0" destOrd="0" presId="urn:microsoft.com/office/officeart/2005/8/layout/hList1"/>
    <dgm:cxn modelId="{CC1E5762-5C2E-49B4-B094-F7F68374794B}" type="presOf" srcId="{4BF7D15D-ECCB-40FF-9AF5-0D3AF09A8975}" destId="{A42A4EFC-1CAD-4C6E-B787-D9282C6CC383}" srcOrd="0" destOrd="2" presId="urn:microsoft.com/office/officeart/2005/8/layout/hList1"/>
    <dgm:cxn modelId="{9B3CAC43-4841-4CB9-85A9-4F05CDD2B691}" srcId="{DD08079B-DDE8-411A-8558-4E5F7EF2EF01}" destId="{BE6CB695-D190-4973-9D69-BC2717590B6A}" srcOrd="2" destOrd="0" parTransId="{B0E673F3-F503-462D-A721-9D63E42B88A3}" sibTransId="{AA27199F-A068-46D5-AB4C-F81847033265}"/>
    <dgm:cxn modelId="{9BA3BB44-7E8B-4346-BCC0-C3F7D86440B3}" type="presOf" srcId="{53EA7081-1675-41B7-A759-94FC3EA8F3C8}" destId="{5DBCCEAD-8685-4BF9-8053-264468E1F6F1}" srcOrd="0" destOrd="6" presId="urn:microsoft.com/office/officeart/2005/8/layout/hList1"/>
    <dgm:cxn modelId="{6BC0C566-55D8-4394-A4C1-BA202FC449E7}" srcId="{4F2B1FD9-1039-4AD2-A5C7-A38CBC4BF91B}" destId="{E1A2B5B2-9417-4A9B-8F0D-CB216B13119D}" srcOrd="2" destOrd="0" parTransId="{A75CD172-5AED-40A5-8E9D-5BA9FC943C4D}" sibTransId="{4CEF0E56-B7D6-4292-8C71-C874F751045A}"/>
    <dgm:cxn modelId="{D94A9B4F-74A8-420A-AB77-81E3DDD99989}" srcId="{1FCC9267-8ED0-4F22-81A5-41E6624A71EC}" destId="{4BF7D15D-ECCB-40FF-9AF5-0D3AF09A8975}" srcOrd="2" destOrd="0" parTransId="{501903B1-6406-4C17-A6E8-7B489825996D}" sibTransId="{CC47E4E0-BA3E-42DF-A252-C305FB38BE8C}"/>
    <dgm:cxn modelId="{625EA74F-0056-474B-981A-0B76A01CFA96}" type="presOf" srcId="{C0A5942F-4635-4354-97CD-09B5A074FEC8}" destId="{A42A4EFC-1CAD-4C6E-B787-D9282C6CC383}" srcOrd="0" destOrd="3" presId="urn:microsoft.com/office/officeart/2005/8/layout/hList1"/>
    <dgm:cxn modelId="{EC5DDA52-B988-4F18-9398-935628BB5BCA}" type="presOf" srcId="{01AE9564-0A45-48E9-92F8-6BF602578B85}" destId="{7BE477C3-92FF-41A4-98C3-A7E448D26BFD}" srcOrd="0" destOrd="0" presId="urn:microsoft.com/office/officeart/2005/8/layout/hList1"/>
    <dgm:cxn modelId="{91BDEF52-4300-4ABA-BD6F-97006ADA1D73}" srcId="{4F2B1FD9-1039-4AD2-A5C7-A38CBC4BF91B}" destId="{8C52C0C8-EEC5-4BA8-A058-9945BB4C5AE7}" srcOrd="4" destOrd="0" parTransId="{F3A24696-0B3A-4339-89F7-7945F038F254}" sibTransId="{6A2B6EF9-75BD-4886-ADBF-6C760152DB62}"/>
    <dgm:cxn modelId="{1F23B777-B92A-42FF-BCB2-4330DBEFE2E7}" srcId="{DD08079B-DDE8-411A-8558-4E5F7EF2EF01}" destId="{53D1386E-0F40-4FB8-AE17-7EA78EDB3CFE}" srcOrd="4" destOrd="0" parTransId="{3AE3A1E8-09C8-45BA-850B-ACAEE94F8E9E}" sibTransId="{358E8000-736E-4ACE-9AF0-E2A4CF42FF5F}"/>
    <dgm:cxn modelId="{92B44678-F9C2-4EDA-B77A-321101F576E4}" srcId="{DD08079B-DDE8-411A-8558-4E5F7EF2EF01}" destId="{6F86339A-2F4D-405F-8F52-B0897812F832}" srcOrd="0" destOrd="0" parTransId="{F60D66D5-CC73-48A7-9257-3A50139B13B3}" sibTransId="{EF40AADF-F022-42EB-A5FB-10660BD46853}"/>
    <dgm:cxn modelId="{84A9037B-2398-457B-99C0-7F6FB04CE939}" srcId="{01AE9564-0A45-48E9-92F8-6BF602578B85}" destId="{4F2B1FD9-1039-4AD2-A5C7-A38CBC4BF91B}" srcOrd="2" destOrd="0" parTransId="{67686B86-FB6E-447B-A61C-6F1C33BC2D4F}" sibTransId="{4767A3A1-0514-4762-B67B-544008D846F5}"/>
    <dgm:cxn modelId="{D7ABCA82-D5E4-4D7E-9388-701820D426C6}" type="presOf" srcId="{53D1386E-0F40-4FB8-AE17-7EA78EDB3CFE}" destId="{D3A66515-7BB4-4E88-AE02-3090B6824A8B}" srcOrd="0" destOrd="4" presId="urn:microsoft.com/office/officeart/2005/8/layout/hList1"/>
    <dgm:cxn modelId="{054B1586-9E85-48E0-885C-DA681A8142A0}" type="presOf" srcId="{8C52C0C8-EEC5-4BA8-A058-9945BB4C5AE7}" destId="{5DBCCEAD-8685-4BF9-8053-264468E1F6F1}" srcOrd="0" destOrd="4" presId="urn:microsoft.com/office/officeart/2005/8/layout/hList1"/>
    <dgm:cxn modelId="{3D092297-E210-4264-985B-28F9CFA3AFE3}" srcId="{01AE9564-0A45-48E9-92F8-6BF602578B85}" destId="{DD08079B-DDE8-411A-8558-4E5F7EF2EF01}" srcOrd="1" destOrd="0" parTransId="{5AD9F83D-662E-4777-9DDA-1C2081117E9A}" sibTransId="{2DA6A476-CFA6-46FC-9F35-2AA77345A161}"/>
    <dgm:cxn modelId="{CA518B97-7C41-491F-B7EE-F13145FBD05C}" type="presOf" srcId="{8F797182-DBD9-4FD4-B5BE-68933D3B05B7}" destId="{5DBCCEAD-8685-4BF9-8053-264468E1F6F1}" srcOrd="0" destOrd="5" presId="urn:microsoft.com/office/officeart/2005/8/layout/hList1"/>
    <dgm:cxn modelId="{08EA989A-6104-446F-BF4E-24C172851259}" srcId="{4F2B1FD9-1039-4AD2-A5C7-A38CBC4BF91B}" destId="{8F797182-DBD9-4FD4-B5BE-68933D3B05B7}" srcOrd="5" destOrd="0" parTransId="{4E5AEDBB-10F0-4310-833E-8E044E99A9A3}" sibTransId="{C65B3CA7-5571-4FD8-A516-89782AB33BDE}"/>
    <dgm:cxn modelId="{725541A2-7383-4C0B-B24F-6CE09B31B694}" srcId="{4F2B1FD9-1039-4AD2-A5C7-A38CBC4BF91B}" destId="{E3D5EE6A-2BF0-43D5-A330-19363238DD88}" srcOrd="3" destOrd="0" parTransId="{697DA147-F0A3-4E5A-A4F3-0DE8F082C16A}" sibTransId="{C92CA078-D1C4-4F7B-B37F-2498713C32BE}"/>
    <dgm:cxn modelId="{3C0D6FA6-2E58-4F60-829E-B13C144654B2}" srcId="{1FCC9267-8ED0-4F22-81A5-41E6624A71EC}" destId="{7B988472-6BCD-4EED-81EE-D24C1DF7E458}" srcOrd="1" destOrd="0" parTransId="{CF8A8E80-2FB0-488B-AC60-BAFFFCC5D029}" sibTransId="{6F31C6EE-C45F-4818-A6E0-F97FFC083367}"/>
    <dgm:cxn modelId="{D88E7CAC-BA8F-4E8C-8812-88B10151E4DE}" srcId="{1FCC9267-8ED0-4F22-81A5-41E6624A71EC}" destId="{4DB756B0-838D-422B-96E4-6BA3FB0B828D}" srcOrd="0" destOrd="0" parTransId="{45672FC2-2798-4064-8B90-DA441E152009}" sibTransId="{C66E17F5-DBEF-424B-9F19-691A12080E3A}"/>
    <dgm:cxn modelId="{079937B0-0B2B-4984-BD7A-6AD56D86C2ED}" srcId="{01AE9564-0A45-48E9-92F8-6BF602578B85}" destId="{1FCC9267-8ED0-4F22-81A5-41E6624A71EC}" srcOrd="0" destOrd="0" parTransId="{5A363D16-2562-40C3-A256-F3A010ACF8B6}" sibTransId="{C7502BE7-31C4-4A68-A0F8-11D22BFBA13F}"/>
    <dgm:cxn modelId="{BF3A60B3-3601-47E1-ACA4-18142B05EE9B}" type="presOf" srcId="{1FCC9267-8ED0-4F22-81A5-41E6624A71EC}" destId="{831B4BB4-EE76-4D7D-B107-4C64DB5D78B6}" srcOrd="0" destOrd="0" presId="urn:microsoft.com/office/officeart/2005/8/layout/hList1"/>
    <dgm:cxn modelId="{97BC69B4-AC04-4B47-ADC4-4D514279FEB2}" srcId="{4F2B1FD9-1039-4AD2-A5C7-A38CBC4BF91B}" destId="{53EA7081-1675-41B7-A759-94FC3EA8F3C8}" srcOrd="6" destOrd="0" parTransId="{DFB99DE4-E4E2-4129-8F45-7ED3F0624B78}" sibTransId="{962FCF65-68E2-45FA-B643-AA759E30053A}"/>
    <dgm:cxn modelId="{073476B8-9409-44B6-BA62-FEC54782E846}" type="presOf" srcId="{E1A2B5B2-9417-4A9B-8F0D-CB216B13119D}" destId="{5DBCCEAD-8685-4BF9-8053-264468E1F6F1}" srcOrd="0" destOrd="2" presId="urn:microsoft.com/office/officeart/2005/8/layout/hList1"/>
    <dgm:cxn modelId="{4BE859BA-7B58-412E-8D4B-E0329B9657E2}" type="presOf" srcId="{6F86339A-2F4D-405F-8F52-B0897812F832}" destId="{D3A66515-7BB4-4E88-AE02-3090B6824A8B}" srcOrd="0" destOrd="0" presId="urn:microsoft.com/office/officeart/2005/8/layout/hList1"/>
    <dgm:cxn modelId="{C547FDD6-C20D-4B40-9A3A-6B02247153C5}" type="presOf" srcId="{4F2B1FD9-1039-4AD2-A5C7-A38CBC4BF91B}" destId="{3DED7377-0E12-45EF-8519-6727E7BDB068}" srcOrd="0" destOrd="0" presId="urn:microsoft.com/office/officeart/2005/8/layout/hList1"/>
    <dgm:cxn modelId="{C5FE18DA-6A70-42F1-8C8E-708D821BC126}" srcId="{1FCC9267-8ED0-4F22-81A5-41E6624A71EC}" destId="{C0A5942F-4635-4354-97CD-09B5A074FEC8}" srcOrd="3" destOrd="0" parTransId="{453DAEA1-6780-4CE9-A24A-702604FB15C3}" sibTransId="{A7FFCA1D-689D-4930-9C35-0E125B82F4EB}"/>
    <dgm:cxn modelId="{436BB0DE-E5C6-44E9-8F00-EC50C61BCFA8}" type="presOf" srcId="{E3D5EE6A-2BF0-43D5-A330-19363238DD88}" destId="{5DBCCEAD-8685-4BF9-8053-264468E1F6F1}" srcOrd="0" destOrd="3" presId="urn:microsoft.com/office/officeart/2005/8/layout/hList1"/>
    <dgm:cxn modelId="{CD1AC7E5-FBBA-45B8-ADC4-8AEAD3098537}" srcId="{4F2B1FD9-1039-4AD2-A5C7-A38CBC4BF91B}" destId="{B23C9764-278C-48B3-BC21-04FF7CA2F28C}" srcOrd="0" destOrd="0" parTransId="{915BD776-7171-4E33-8874-A14A349662BA}" sibTransId="{D4B036CC-0DD6-4F5D-AD7F-60A03D498668}"/>
    <dgm:cxn modelId="{A8E56BE6-D2CB-4352-83D2-A8A99FBCA180}" type="presOf" srcId="{3CE896FB-F985-41F2-92EA-187514D30164}" destId="{D3A66515-7BB4-4E88-AE02-3090B6824A8B}" srcOrd="0" destOrd="1" presId="urn:microsoft.com/office/officeart/2005/8/layout/hList1"/>
    <dgm:cxn modelId="{CC3F00E8-70DC-4ADC-888A-2CE1756B194A}" type="presOf" srcId="{7B988472-6BCD-4EED-81EE-D24C1DF7E458}" destId="{A42A4EFC-1CAD-4C6E-B787-D9282C6CC383}" srcOrd="0" destOrd="1" presId="urn:microsoft.com/office/officeart/2005/8/layout/hList1"/>
    <dgm:cxn modelId="{C7C704EE-7730-4B7C-88B0-1CAC580166F7}" type="presOf" srcId="{BE6CB695-D190-4973-9D69-BC2717590B6A}" destId="{D3A66515-7BB4-4E88-AE02-3090B6824A8B}" srcOrd="0" destOrd="2" presId="urn:microsoft.com/office/officeart/2005/8/layout/hList1"/>
    <dgm:cxn modelId="{2D15B6F0-8C98-4964-BF02-310E204D6D26}" srcId="{DD08079B-DDE8-411A-8558-4E5F7EF2EF01}" destId="{3CE896FB-F985-41F2-92EA-187514D30164}" srcOrd="1" destOrd="0" parTransId="{0894C340-0778-4B71-9DEA-133714517093}" sibTransId="{65293FEE-92F9-481A-82A1-DFBDF463E62A}"/>
    <dgm:cxn modelId="{E61608FD-D726-40CB-9D8D-25A1B42755BA}" type="presOf" srcId="{814B4961-9053-472C-B914-00C7EBFC489F}" destId="{A42A4EFC-1CAD-4C6E-B787-D9282C6CC383}" srcOrd="0" destOrd="4" presId="urn:microsoft.com/office/officeart/2005/8/layout/hList1"/>
    <dgm:cxn modelId="{B7D358FE-1402-49B1-B20A-4D4ABC8C7910}" type="presOf" srcId="{DD08079B-DDE8-411A-8558-4E5F7EF2EF01}" destId="{D0D80E1C-F1BF-4651-84F9-4346C99C6349}" srcOrd="0" destOrd="0" presId="urn:microsoft.com/office/officeart/2005/8/layout/hList1"/>
    <dgm:cxn modelId="{499641AF-E938-477B-84F4-046D0180D49F}" type="presParOf" srcId="{7BE477C3-92FF-41A4-98C3-A7E448D26BFD}" destId="{1639EEC7-9C7D-441F-A3AA-7B2EF934D263}" srcOrd="0" destOrd="0" presId="urn:microsoft.com/office/officeart/2005/8/layout/hList1"/>
    <dgm:cxn modelId="{4E0578E2-BAE9-43EB-BBBD-27CE6DDAC527}" type="presParOf" srcId="{1639EEC7-9C7D-441F-A3AA-7B2EF934D263}" destId="{831B4BB4-EE76-4D7D-B107-4C64DB5D78B6}" srcOrd="0" destOrd="0" presId="urn:microsoft.com/office/officeart/2005/8/layout/hList1"/>
    <dgm:cxn modelId="{DC570A84-9751-4620-943B-259C78AD3404}" type="presParOf" srcId="{1639EEC7-9C7D-441F-A3AA-7B2EF934D263}" destId="{A42A4EFC-1CAD-4C6E-B787-D9282C6CC383}" srcOrd="1" destOrd="0" presId="urn:microsoft.com/office/officeart/2005/8/layout/hList1"/>
    <dgm:cxn modelId="{6325CAF8-4D07-47B1-BCD2-F833EC1AB701}" type="presParOf" srcId="{7BE477C3-92FF-41A4-98C3-A7E448D26BFD}" destId="{D460B11E-4127-429F-B3EA-D0D83FC60592}" srcOrd="1" destOrd="0" presId="urn:microsoft.com/office/officeart/2005/8/layout/hList1"/>
    <dgm:cxn modelId="{932F2A7C-C6D8-48BE-98C0-661E1D59BB40}" type="presParOf" srcId="{7BE477C3-92FF-41A4-98C3-A7E448D26BFD}" destId="{FD55F435-E246-4EEA-92EC-1B83C5A77CEB}" srcOrd="2" destOrd="0" presId="urn:microsoft.com/office/officeart/2005/8/layout/hList1"/>
    <dgm:cxn modelId="{73818BA9-8EEE-426E-8E2D-42A0EB2A3684}" type="presParOf" srcId="{FD55F435-E246-4EEA-92EC-1B83C5A77CEB}" destId="{D0D80E1C-F1BF-4651-84F9-4346C99C6349}" srcOrd="0" destOrd="0" presId="urn:microsoft.com/office/officeart/2005/8/layout/hList1"/>
    <dgm:cxn modelId="{A68DEE70-58B5-4C86-9757-5A628B29F2EF}" type="presParOf" srcId="{FD55F435-E246-4EEA-92EC-1B83C5A77CEB}" destId="{D3A66515-7BB4-4E88-AE02-3090B6824A8B}" srcOrd="1" destOrd="0" presId="urn:microsoft.com/office/officeart/2005/8/layout/hList1"/>
    <dgm:cxn modelId="{2DD8C090-D89D-4838-BA07-82DBBD12988F}" type="presParOf" srcId="{7BE477C3-92FF-41A4-98C3-A7E448D26BFD}" destId="{95FDBB61-C570-40E6-9CB6-9AC02AFF17BB}" srcOrd="3" destOrd="0" presId="urn:microsoft.com/office/officeart/2005/8/layout/hList1"/>
    <dgm:cxn modelId="{712D6B74-7363-4C3F-8273-E755ECE5156F}" type="presParOf" srcId="{7BE477C3-92FF-41A4-98C3-A7E448D26BFD}" destId="{F7BC4477-32F7-4992-993A-0BB73190251E}" srcOrd="4" destOrd="0" presId="urn:microsoft.com/office/officeart/2005/8/layout/hList1"/>
    <dgm:cxn modelId="{3E4BD1B4-5FEF-486E-8622-399FCDE73807}" type="presParOf" srcId="{F7BC4477-32F7-4992-993A-0BB73190251E}" destId="{3DED7377-0E12-45EF-8519-6727E7BDB068}" srcOrd="0" destOrd="0" presId="urn:microsoft.com/office/officeart/2005/8/layout/hList1"/>
    <dgm:cxn modelId="{A199DE3E-77BB-447E-A654-D5AD1A1B4150}" type="presParOf" srcId="{F7BC4477-32F7-4992-993A-0BB73190251E}" destId="{5DBCCEAD-8685-4BF9-8053-264468E1F6F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51367C-9915-4047-9CE2-F1CC16F8B445}" type="doc">
      <dgm:prSet loTypeId="urn:microsoft.com/office/officeart/2005/8/layout/radial6" loCatId="cycle" qsTypeId="urn:microsoft.com/office/officeart/2005/8/quickstyle/simple2" qsCatId="simple" csTypeId="urn:microsoft.com/office/officeart/2005/8/colors/accent5_3" csCatId="accent5" phldr="1"/>
      <dgm:spPr/>
      <dgm:t>
        <a:bodyPr/>
        <a:lstStyle/>
        <a:p>
          <a:endParaRPr lang="en-IN"/>
        </a:p>
      </dgm:t>
    </dgm:pt>
    <dgm:pt modelId="{4489EF3B-3017-4BFE-A6C2-3345CBDACEE7}">
      <dgm:prSet phldrT="[Text]"/>
      <dgm:spPr/>
      <dgm:t>
        <a:bodyPr/>
        <a:lstStyle/>
        <a:p>
          <a:r>
            <a:rPr lang="en-IN" dirty="0"/>
            <a:t>Stages</a:t>
          </a:r>
        </a:p>
      </dgm:t>
    </dgm:pt>
    <dgm:pt modelId="{C87E7DF2-2D93-4D96-A625-76C5B0C034DB}" type="parTrans" cxnId="{83A0C5A4-FD1E-4E40-9360-E948B5A79D5C}">
      <dgm:prSet/>
      <dgm:spPr/>
      <dgm:t>
        <a:bodyPr/>
        <a:lstStyle/>
        <a:p>
          <a:endParaRPr lang="en-IN"/>
        </a:p>
      </dgm:t>
    </dgm:pt>
    <dgm:pt modelId="{C82F51AE-1B9B-49EE-95C8-690C2D1E91FE}" type="sibTrans" cxnId="{83A0C5A4-FD1E-4E40-9360-E948B5A79D5C}">
      <dgm:prSet/>
      <dgm:spPr/>
      <dgm:t>
        <a:bodyPr/>
        <a:lstStyle/>
        <a:p>
          <a:endParaRPr lang="en-IN"/>
        </a:p>
      </dgm:t>
    </dgm:pt>
    <dgm:pt modelId="{EFCACEDF-1D49-45DC-8114-E511426D9711}">
      <dgm:prSet phldrT="[Text]" custT="1"/>
      <dgm:spPr/>
      <dgm:t>
        <a:bodyPr/>
        <a:lstStyle/>
        <a:p>
          <a:r>
            <a:rPr lang="en-IN" sz="1400" dirty="0" err="1"/>
            <a:t>Edema</a:t>
          </a:r>
          <a:r>
            <a:rPr lang="en-IN" sz="1400" dirty="0"/>
            <a:t> or Congestion</a:t>
          </a:r>
        </a:p>
      </dgm:t>
    </dgm:pt>
    <dgm:pt modelId="{D79D830D-F297-4C2E-B856-B598DA2ED294}" type="parTrans" cxnId="{14C1E34D-C954-4974-8846-49E8FDA7E1D5}">
      <dgm:prSet/>
      <dgm:spPr/>
      <dgm:t>
        <a:bodyPr/>
        <a:lstStyle/>
        <a:p>
          <a:endParaRPr lang="en-IN"/>
        </a:p>
      </dgm:t>
    </dgm:pt>
    <dgm:pt modelId="{4F672CAF-23EE-4F31-B099-18A650BB3FFB}" type="sibTrans" cxnId="{14C1E34D-C954-4974-8846-49E8FDA7E1D5}">
      <dgm:prSet/>
      <dgm:spPr/>
      <dgm:t>
        <a:bodyPr/>
        <a:lstStyle/>
        <a:p>
          <a:endParaRPr lang="en-IN"/>
        </a:p>
      </dgm:t>
    </dgm:pt>
    <dgm:pt modelId="{7EE7F071-7327-4D2D-9D83-9F4EB50AE4B8}">
      <dgm:prSet phldrT="[Text]" custT="1"/>
      <dgm:spPr/>
      <dgm:t>
        <a:bodyPr/>
        <a:lstStyle/>
        <a:p>
          <a:r>
            <a:rPr lang="en-IN" sz="1400" dirty="0"/>
            <a:t>Red hepatization</a:t>
          </a:r>
        </a:p>
      </dgm:t>
    </dgm:pt>
    <dgm:pt modelId="{F82F105C-EB57-4F6A-B39A-6C0ABEF294DC}" type="parTrans" cxnId="{7FFD1404-08CF-4DF2-B34E-3DFF6047F0A4}">
      <dgm:prSet/>
      <dgm:spPr/>
      <dgm:t>
        <a:bodyPr/>
        <a:lstStyle/>
        <a:p>
          <a:endParaRPr lang="en-IN"/>
        </a:p>
      </dgm:t>
    </dgm:pt>
    <dgm:pt modelId="{244311AA-47E5-4EDD-AEDD-1B908417BB68}" type="sibTrans" cxnId="{7FFD1404-08CF-4DF2-B34E-3DFF6047F0A4}">
      <dgm:prSet/>
      <dgm:spPr/>
      <dgm:t>
        <a:bodyPr/>
        <a:lstStyle/>
        <a:p>
          <a:endParaRPr lang="en-IN"/>
        </a:p>
      </dgm:t>
    </dgm:pt>
    <dgm:pt modelId="{46A55120-4F29-4C4B-BD13-E5BA601EABB9}">
      <dgm:prSet phldrT="[Text]" custT="1"/>
      <dgm:spPr/>
      <dgm:t>
        <a:bodyPr/>
        <a:lstStyle/>
        <a:p>
          <a:r>
            <a:rPr lang="en-IN" sz="1400" dirty="0"/>
            <a:t>Gray hepatization</a:t>
          </a:r>
        </a:p>
      </dgm:t>
    </dgm:pt>
    <dgm:pt modelId="{69449AF6-46CE-4679-98B8-8DBF68AD7774}" type="parTrans" cxnId="{BB8EB60F-1218-413F-8E4F-62A2CD941773}">
      <dgm:prSet/>
      <dgm:spPr/>
      <dgm:t>
        <a:bodyPr/>
        <a:lstStyle/>
        <a:p>
          <a:endParaRPr lang="en-IN"/>
        </a:p>
      </dgm:t>
    </dgm:pt>
    <dgm:pt modelId="{E440D6CD-DF68-4886-8CF8-2BEF31009A23}" type="sibTrans" cxnId="{BB8EB60F-1218-413F-8E4F-62A2CD941773}">
      <dgm:prSet/>
      <dgm:spPr/>
      <dgm:t>
        <a:bodyPr/>
        <a:lstStyle/>
        <a:p>
          <a:endParaRPr lang="en-IN"/>
        </a:p>
      </dgm:t>
    </dgm:pt>
    <dgm:pt modelId="{4E7B6F31-06F6-4924-AA98-AED0F7A5B1B1}">
      <dgm:prSet phldrT="[Text]" custT="1"/>
      <dgm:spPr/>
      <dgm:t>
        <a:bodyPr/>
        <a:lstStyle/>
        <a:p>
          <a:r>
            <a:rPr lang="en-IN" sz="1400" dirty="0"/>
            <a:t>Resolution</a:t>
          </a:r>
        </a:p>
      </dgm:t>
    </dgm:pt>
    <dgm:pt modelId="{98351E43-0246-4906-88CB-17989FF010AE}" type="parTrans" cxnId="{77D69642-98FC-4DE9-8616-BD1D21863433}">
      <dgm:prSet/>
      <dgm:spPr/>
      <dgm:t>
        <a:bodyPr/>
        <a:lstStyle/>
        <a:p>
          <a:endParaRPr lang="en-IN"/>
        </a:p>
      </dgm:t>
    </dgm:pt>
    <dgm:pt modelId="{75237928-9BED-4AC6-B4C4-40F3169A74B6}" type="sibTrans" cxnId="{77D69642-98FC-4DE9-8616-BD1D21863433}">
      <dgm:prSet/>
      <dgm:spPr/>
      <dgm:t>
        <a:bodyPr/>
        <a:lstStyle/>
        <a:p>
          <a:endParaRPr lang="en-IN"/>
        </a:p>
      </dgm:t>
    </dgm:pt>
    <dgm:pt modelId="{383C3745-E879-494B-B92A-BE4875503FF3}" type="pres">
      <dgm:prSet presAssocID="{8051367C-9915-4047-9CE2-F1CC16F8B44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00B7845-076B-4570-8BCF-1B7BFC6B1C75}" type="pres">
      <dgm:prSet presAssocID="{4489EF3B-3017-4BFE-A6C2-3345CBDACEE7}" presName="centerShape" presStyleLbl="node0" presStyleIdx="0" presStyleCnt="1"/>
      <dgm:spPr/>
    </dgm:pt>
    <dgm:pt modelId="{51FD34D0-27DB-4277-B852-0A567DA71A35}" type="pres">
      <dgm:prSet presAssocID="{EFCACEDF-1D49-45DC-8114-E511426D9711}" presName="node" presStyleLbl="node1" presStyleIdx="0" presStyleCnt="4" custScaleX="119303" custScaleY="101562">
        <dgm:presLayoutVars>
          <dgm:bulletEnabled val="1"/>
        </dgm:presLayoutVars>
      </dgm:prSet>
      <dgm:spPr/>
    </dgm:pt>
    <dgm:pt modelId="{CCB9ADF2-D48A-4ECE-BDCE-EFD8D8A94264}" type="pres">
      <dgm:prSet presAssocID="{EFCACEDF-1D49-45DC-8114-E511426D9711}" presName="dummy" presStyleCnt="0"/>
      <dgm:spPr/>
    </dgm:pt>
    <dgm:pt modelId="{E08BFAE2-33D3-4C92-B215-7B1AD9E38D62}" type="pres">
      <dgm:prSet presAssocID="{4F672CAF-23EE-4F31-B099-18A650BB3FFB}" presName="sibTrans" presStyleLbl="sibTrans2D1" presStyleIdx="0" presStyleCnt="4"/>
      <dgm:spPr/>
    </dgm:pt>
    <dgm:pt modelId="{49039617-1349-41D9-9891-BE7C1343C6F2}" type="pres">
      <dgm:prSet presAssocID="{7EE7F071-7327-4D2D-9D83-9F4EB50AE4B8}" presName="node" presStyleLbl="node1" presStyleIdx="1" presStyleCnt="4" custScaleX="117156" custScaleY="102507">
        <dgm:presLayoutVars>
          <dgm:bulletEnabled val="1"/>
        </dgm:presLayoutVars>
      </dgm:prSet>
      <dgm:spPr/>
    </dgm:pt>
    <dgm:pt modelId="{C1B94FE4-A83E-45E4-8ACD-444FF68D3C4A}" type="pres">
      <dgm:prSet presAssocID="{7EE7F071-7327-4D2D-9D83-9F4EB50AE4B8}" presName="dummy" presStyleCnt="0"/>
      <dgm:spPr/>
    </dgm:pt>
    <dgm:pt modelId="{441CFAF6-893C-4051-93D4-824DB63760C4}" type="pres">
      <dgm:prSet presAssocID="{244311AA-47E5-4EDD-AEDD-1B908417BB68}" presName="sibTrans" presStyleLbl="sibTrans2D1" presStyleIdx="1" presStyleCnt="4"/>
      <dgm:spPr/>
    </dgm:pt>
    <dgm:pt modelId="{700AF252-AD91-434F-A046-EFE883BEB548}" type="pres">
      <dgm:prSet presAssocID="{46A55120-4F29-4C4B-BD13-E5BA601EABB9}" presName="node" presStyleLbl="node1" presStyleIdx="2" presStyleCnt="4" custScaleX="112376" custScaleY="98361">
        <dgm:presLayoutVars>
          <dgm:bulletEnabled val="1"/>
        </dgm:presLayoutVars>
      </dgm:prSet>
      <dgm:spPr/>
    </dgm:pt>
    <dgm:pt modelId="{0020FF22-2C0F-4EC2-9D41-874B247D9F31}" type="pres">
      <dgm:prSet presAssocID="{46A55120-4F29-4C4B-BD13-E5BA601EABB9}" presName="dummy" presStyleCnt="0"/>
      <dgm:spPr/>
    </dgm:pt>
    <dgm:pt modelId="{ABDF21B0-72B0-44C6-B773-423F94CDACC0}" type="pres">
      <dgm:prSet presAssocID="{E440D6CD-DF68-4886-8CF8-2BEF31009A23}" presName="sibTrans" presStyleLbl="sibTrans2D1" presStyleIdx="2" presStyleCnt="4"/>
      <dgm:spPr/>
    </dgm:pt>
    <dgm:pt modelId="{8E193F64-A596-4CEB-81FB-FA37B8AA8B76}" type="pres">
      <dgm:prSet presAssocID="{4E7B6F31-06F6-4924-AA98-AED0F7A5B1B1}" presName="node" presStyleLbl="node1" presStyleIdx="3" presStyleCnt="4" custScaleX="124592" custScaleY="102507">
        <dgm:presLayoutVars>
          <dgm:bulletEnabled val="1"/>
        </dgm:presLayoutVars>
      </dgm:prSet>
      <dgm:spPr/>
    </dgm:pt>
    <dgm:pt modelId="{D52ADAED-70F4-463A-A45F-4A6B43EB69F7}" type="pres">
      <dgm:prSet presAssocID="{4E7B6F31-06F6-4924-AA98-AED0F7A5B1B1}" presName="dummy" presStyleCnt="0"/>
      <dgm:spPr/>
    </dgm:pt>
    <dgm:pt modelId="{AEEBCEAA-A707-40E6-8608-C54713C08FAF}" type="pres">
      <dgm:prSet presAssocID="{75237928-9BED-4AC6-B4C4-40F3169A74B6}" presName="sibTrans" presStyleLbl="sibTrans2D1" presStyleIdx="3" presStyleCnt="4"/>
      <dgm:spPr/>
    </dgm:pt>
  </dgm:ptLst>
  <dgm:cxnLst>
    <dgm:cxn modelId="{7FFD1404-08CF-4DF2-B34E-3DFF6047F0A4}" srcId="{4489EF3B-3017-4BFE-A6C2-3345CBDACEE7}" destId="{7EE7F071-7327-4D2D-9D83-9F4EB50AE4B8}" srcOrd="1" destOrd="0" parTransId="{F82F105C-EB57-4F6A-B39A-6C0ABEF294DC}" sibTransId="{244311AA-47E5-4EDD-AEDD-1B908417BB68}"/>
    <dgm:cxn modelId="{50E63907-5C5C-4727-9219-5C9E4789D59B}" type="presOf" srcId="{E440D6CD-DF68-4886-8CF8-2BEF31009A23}" destId="{ABDF21B0-72B0-44C6-B773-423F94CDACC0}" srcOrd="0" destOrd="0" presId="urn:microsoft.com/office/officeart/2005/8/layout/radial6"/>
    <dgm:cxn modelId="{C39D3A0A-7F38-4764-8302-5BABB60DE962}" type="presOf" srcId="{244311AA-47E5-4EDD-AEDD-1B908417BB68}" destId="{441CFAF6-893C-4051-93D4-824DB63760C4}" srcOrd="0" destOrd="0" presId="urn:microsoft.com/office/officeart/2005/8/layout/radial6"/>
    <dgm:cxn modelId="{BB8EB60F-1218-413F-8E4F-62A2CD941773}" srcId="{4489EF3B-3017-4BFE-A6C2-3345CBDACEE7}" destId="{46A55120-4F29-4C4B-BD13-E5BA601EABB9}" srcOrd="2" destOrd="0" parTransId="{69449AF6-46CE-4679-98B8-8DBF68AD7774}" sibTransId="{E440D6CD-DF68-4886-8CF8-2BEF31009A23}"/>
    <dgm:cxn modelId="{77D69642-98FC-4DE9-8616-BD1D21863433}" srcId="{4489EF3B-3017-4BFE-A6C2-3345CBDACEE7}" destId="{4E7B6F31-06F6-4924-AA98-AED0F7A5B1B1}" srcOrd="3" destOrd="0" parTransId="{98351E43-0246-4906-88CB-17989FF010AE}" sibTransId="{75237928-9BED-4AC6-B4C4-40F3169A74B6}"/>
    <dgm:cxn modelId="{14C1E34D-C954-4974-8846-49E8FDA7E1D5}" srcId="{4489EF3B-3017-4BFE-A6C2-3345CBDACEE7}" destId="{EFCACEDF-1D49-45DC-8114-E511426D9711}" srcOrd="0" destOrd="0" parTransId="{D79D830D-F297-4C2E-B856-B598DA2ED294}" sibTransId="{4F672CAF-23EE-4F31-B099-18A650BB3FFB}"/>
    <dgm:cxn modelId="{F8A42F57-7605-4C0B-B550-9D5A02A468B7}" type="presOf" srcId="{4489EF3B-3017-4BFE-A6C2-3345CBDACEE7}" destId="{500B7845-076B-4570-8BCF-1B7BFC6B1C75}" srcOrd="0" destOrd="0" presId="urn:microsoft.com/office/officeart/2005/8/layout/radial6"/>
    <dgm:cxn modelId="{89ED2278-E657-4D59-A155-48AB96DACFFF}" type="presOf" srcId="{46A55120-4F29-4C4B-BD13-E5BA601EABB9}" destId="{700AF252-AD91-434F-A046-EFE883BEB548}" srcOrd="0" destOrd="0" presId="urn:microsoft.com/office/officeart/2005/8/layout/radial6"/>
    <dgm:cxn modelId="{7CD50289-5FA7-4785-A673-787E8C828F56}" type="presOf" srcId="{4E7B6F31-06F6-4924-AA98-AED0F7A5B1B1}" destId="{8E193F64-A596-4CEB-81FB-FA37B8AA8B76}" srcOrd="0" destOrd="0" presId="urn:microsoft.com/office/officeart/2005/8/layout/radial6"/>
    <dgm:cxn modelId="{B9693792-F0E2-4B11-944D-F8EEA7512F57}" type="presOf" srcId="{75237928-9BED-4AC6-B4C4-40F3169A74B6}" destId="{AEEBCEAA-A707-40E6-8608-C54713C08FAF}" srcOrd="0" destOrd="0" presId="urn:microsoft.com/office/officeart/2005/8/layout/radial6"/>
    <dgm:cxn modelId="{DF5CD79E-C405-48CC-A630-5C04E55558A2}" type="presOf" srcId="{EFCACEDF-1D49-45DC-8114-E511426D9711}" destId="{51FD34D0-27DB-4277-B852-0A567DA71A35}" srcOrd="0" destOrd="0" presId="urn:microsoft.com/office/officeart/2005/8/layout/radial6"/>
    <dgm:cxn modelId="{50AD8A9F-D3D0-41C3-9F8C-9C74B0294E52}" type="presOf" srcId="{8051367C-9915-4047-9CE2-F1CC16F8B445}" destId="{383C3745-E879-494B-B92A-BE4875503FF3}" srcOrd="0" destOrd="0" presId="urn:microsoft.com/office/officeart/2005/8/layout/radial6"/>
    <dgm:cxn modelId="{83A0C5A4-FD1E-4E40-9360-E948B5A79D5C}" srcId="{8051367C-9915-4047-9CE2-F1CC16F8B445}" destId="{4489EF3B-3017-4BFE-A6C2-3345CBDACEE7}" srcOrd="0" destOrd="0" parTransId="{C87E7DF2-2D93-4D96-A625-76C5B0C034DB}" sibTransId="{C82F51AE-1B9B-49EE-95C8-690C2D1E91FE}"/>
    <dgm:cxn modelId="{0620A3AB-D1B1-4DF6-8D29-84ED2B5FC36D}" type="presOf" srcId="{7EE7F071-7327-4D2D-9D83-9F4EB50AE4B8}" destId="{49039617-1349-41D9-9891-BE7C1343C6F2}" srcOrd="0" destOrd="0" presId="urn:microsoft.com/office/officeart/2005/8/layout/radial6"/>
    <dgm:cxn modelId="{21BE7EB2-7B91-4003-B33D-6363841B105F}" type="presOf" srcId="{4F672CAF-23EE-4F31-B099-18A650BB3FFB}" destId="{E08BFAE2-33D3-4C92-B215-7B1AD9E38D62}" srcOrd="0" destOrd="0" presId="urn:microsoft.com/office/officeart/2005/8/layout/radial6"/>
    <dgm:cxn modelId="{25A1FE9C-77FB-4840-A6CF-3D5DD5D59493}" type="presParOf" srcId="{383C3745-E879-494B-B92A-BE4875503FF3}" destId="{500B7845-076B-4570-8BCF-1B7BFC6B1C75}" srcOrd="0" destOrd="0" presId="urn:microsoft.com/office/officeart/2005/8/layout/radial6"/>
    <dgm:cxn modelId="{A115B59C-DD5C-4194-BA14-359D886FCB2F}" type="presParOf" srcId="{383C3745-E879-494B-B92A-BE4875503FF3}" destId="{51FD34D0-27DB-4277-B852-0A567DA71A35}" srcOrd="1" destOrd="0" presId="urn:microsoft.com/office/officeart/2005/8/layout/radial6"/>
    <dgm:cxn modelId="{CC1AB177-197B-482D-AF11-2F9BB7264700}" type="presParOf" srcId="{383C3745-E879-494B-B92A-BE4875503FF3}" destId="{CCB9ADF2-D48A-4ECE-BDCE-EFD8D8A94264}" srcOrd="2" destOrd="0" presId="urn:microsoft.com/office/officeart/2005/8/layout/radial6"/>
    <dgm:cxn modelId="{7D20480D-66A0-4CB4-AF74-ADF18887C1C4}" type="presParOf" srcId="{383C3745-E879-494B-B92A-BE4875503FF3}" destId="{E08BFAE2-33D3-4C92-B215-7B1AD9E38D62}" srcOrd="3" destOrd="0" presId="urn:microsoft.com/office/officeart/2005/8/layout/radial6"/>
    <dgm:cxn modelId="{83CB61AB-2FE0-4EF7-B1FF-59607CDC04D9}" type="presParOf" srcId="{383C3745-E879-494B-B92A-BE4875503FF3}" destId="{49039617-1349-41D9-9891-BE7C1343C6F2}" srcOrd="4" destOrd="0" presId="urn:microsoft.com/office/officeart/2005/8/layout/radial6"/>
    <dgm:cxn modelId="{EFE80B90-5C47-4301-9CE5-71C1EBB6A333}" type="presParOf" srcId="{383C3745-E879-494B-B92A-BE4875503FF3}" destId="{C1B94FE4-A83E-45E4-8ACD-444FF68D3C4A}" srcOrd="5" destOrd="0" presId="urn:microsoft.com/office/officeart/2005/8/layout/radial6"/>
    <dgm:cxn modelId="{626D0C79-239B-4ECB-9EA0-66A533C35688}" type="presParOf" srcId="{383C3745-E879-494B-B92A-BE4875503FF3}" destId="{441CFAF6-893C-4051-93D4-824DB63760C4}" srcOrd="6" destOrd="0" presId="urn:microsoft.com/office/officeart/2005/8/layout/radial6"/>
    <dgm:cxn modelId="{6FA0F06D-7A17-4A8C-93AB-D911552EA638}" type="presParOf" srcId="{383C3745-E879-494B-B92A-BE4875503FF3}" destId="{700AF252-AD91-434F-A046-EFE883BEB548}" srcOrd="7" destOrd="0" presId="urn:microsoft.com/office/officeart/2005/8/layout/radial6"/>
    <dgm:cxn modelId="{8F0E9CB6-0C4E-455F-8680-E94C0F4AA1A3}" type="presParOf" srcId="{383C3745-E879-494B-B92A-BE4875503FF3}" destId="{0020FF22-2C0F-4EC2-9D41-874B247D9F31}" srcOrd="8" destOrd="0" presId="urn:microsoft.com/office/officeart/2005/8/layout/radial6"/>
    <dgm:cxn modelId="{0CF5FEDF-4200-4675-9F8C-CA1C8FBCD219}" type="presParOf" srcId="{383C3745-E879-494B-B92A-BE4875503FF3}" destId="{ABDF21B0-72B0-44C6-B773-423F94CDACC0}" srcOrd="9" destOrd="0" presId="urn:microsoft.com/office/officeart/2005/8/layout/radial6"/>
    <dgm:cxn modelId="{E9C7B9D3-194B-4ADA-86D3-61467290EEFD}" type="presParOf" srcId="{383C3745-E879-494B-B92A-BE4875503FF3}" destId="{8E193F64-A596-4CEB-81FB-FA37B8AA8B76}" srcOrd="10" destOrd="0" presId="urn:microsoft.com/office/officeart/2005/8/layout/radial6"/>
    <dgm:cxn modelId="{6DE4D375-120A-4B57-B5A6-DDF05035205F}" type="presParOf" srcId="{383C3745-E879-494B-B92A-BE4875503FF3}" destId="{D52ADAED-70F4-463A-A45F-4A6B43EB69F7}" srcOrd="11" destOrd="0" presId="urn:microsoft.com/office/officeart/2005/8/layout/radial6"/>
    <dgm:cxn modelId="{CB25A19E-89B6-4633-A63F-5F392B9E7C52}" type="presParOf" srcId="{383C3745-E879-494B-B92A-BE4875503FF3}" destId="{AEEBCEAA-A707-40E6-8608-C54713C08FA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BAD434-D0F0-4FF6-AB76-F7F18A6D9DD1}" type="doc">
      <dgm:prSet loTypeId="urn:microsoft.com/office/officeart/2008/layout/Lined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IN"/>
        </a:p>
      </dgm:t>
    </dgm:pt>
    <dgm:pt modelId="{E2B90580-2AD1-4843-A9B7-2269E022B539}">
      <dgm:prSet phldrT="[Text]" custT="1"/>
      <dgm:spPr/>
      <dgm:t>
        <a:bodyPr/>
        <a:lstStyle/>
        <a:p>
          <a:r>
            <a:rPr lang="en-IN" sz="1800" dirty="0" err="1"/>
            <a:t>Color</a:t>
          </a:r>
          <a:r>
            <a:rPr lang="en-IN" sz="1800" dirty="0"/>
            <a:t> of the sputum</a:t>
          </a:r>
        </a:p>
      </dgm:t>
    </dgm:pt>
    <dgm:pt modelId="{F334B95B-B349-4503-A782-DE9D5E4CFC63}" type="parTrans" cxnId="{66215491-CB2C-4DBE-BCB2-D32D49E93632}">
      <dgm:prSet/>
      <dgm:spPr/>
      <dgm:t>
        <a:bodyPr/>
        <a:lstStyle/>
        <a:p>
          <a:endParaRPr lang="en-IN"/>
        </a:p>
      </dgm:t>
    </dgm:pt>
    <dgm:pt modelId="{B0E46324-E092-49AC-BAD3-612338B580C9}" type="sibTrans" cxnId="{66215491-CB2C-4DBE-BCB2-D32D49E93632}">
      <dgm:prSet/>
      <dgm:spPr/>
      <dgm:t>
        <a:bodyPr/>
        <a:lstStyle/>
        <a:p>
          <a:endParaRPr lang="en-IN"/>
        </a:p>
      </dgm:t>
    </dgm:pt>
    <dgm:pt modelId="{F3784C84-DCBD-4AEE-8A2D-B9E477E0F0D2}">
      <dgm:prSet phldrT="[Text]" custT="1"/>
      <dgm:spPr/>
      <dgm:t>
        <a:bodyPr/>
        <a:lstStyle/>
        <a:p>
          <a:r>
            <a:rPr lang="en-IN" sz="1800" dirty="0">
              <a:solidFill>
                <a:srgbClr val="FFC000"/>
              </a:solidFill>
            </a:rPr>
            <a:t>green or yellow : bacterial.                </a:t>
          </a:r>
        </a:p>
        <a:p>
          <a:r>
            <a:rPr lang="en-IN" sz="1800" dirty="0"/>
            <a:t>Green </a:t>
          </a:r>
          <a:r>
            <a:rPr lang="en-IN" sz="1800" dirty="0" err="1"/>
            <a:t>color</a:t>
          </a:r>
          <a:r>
            <a:rPr lang="en-IN" sz="1800" dirty="0"/>
            <a:t> imparted by myeloperoxidase</a:t>
          </a:r>
        </a:p>
      </dgm:t>
    </dgm:pt>
    <dgm:pt modelId="{004A0344-E945-4194-BEE1-08AF6618216F}" type="parTrans" cxnId="{19B745F9-9ABC-40C8-A4FF-73A026F60026}">
      <dgm:prSet/>
      <dgm:spPr/>
      <dgm:t>
        <a:bodyPr/>
        <a:lstStyle/>
        <a:p>
          <a:endParaRPr lang="en-IN"/>
        </a:p>
      </dgm:t>
    </dgm:pt>
    <dgm:pt modelId="{01274380-A290-42BA-AEF1-23F8A03F49CD}" type="sibTrans" cxnId="{19B745F9-9ABC-40C8-A4FF-73A026F60026}">
      <dgm:prSet/>
      <dgm:spPr/>
      <dgm:t>
        <a:bodyPr/>
        <a:lstStyle/>
        <a:p>
          <a:endParaRPr lang="en-IN"/>
        </a:p>
      </dgm:t>
    </dgm:pt>
    <dgm:pt modelId="{40620566-F17D-43AD-B73F-E7C01E25BD1F}">
      <dgm:prSet phldrT="[Text]" custT="1"/>
      <dgm:spPr/>
      <dgm:t>
        <a:bodyPr/>
        <a:lstStyle/>
        <a:p>
          <a:r>
            <a:rPr lang="en-IN" sz="1800" dirty="0">
              <a:solidFill>
                <a:srgbClr val="A82222"/>
              </a:solidFill>
            </a:rPr>
            <a:t>rusty : pneumococcal pneumonia</a:t>
          </a:r>
        </a:p>
      </dgm:t>
    </dgm:pt>
    <dgm:pt modelId="{4BABA91C-8438-4767-8E68-9B9F1A6493E4}" type="parTrans" cxnId="{B634362A-EA86-44C4-8DB2-359B92A9D1D4}">
      <dgm:prSet/>
      <dgm:spPr/>
      <dgm:t>
        <a:bodyPr/>
        <a:lstStyle/>
        <a:p>
          <a:endParaRPr lang="en-IN"/>
        </a:p>
      </dgm:t>
    </dgm:pt>
    <dgm:pt modelId="{9D1C879D-513C-4058-868B-91E16CC883B8}" type="sibTrans" cxnId="{B634362A-EA86-44C4-8DB2-359B92A9D1D4}">
      <dgm:prSet/>
      <dgm:spPr/>
      <dgm:t>
        <a:bodyPr/>
        <a:lstStyle/>
        <a:p>
          <a:endParaRPr lang="en-IN"/>
        </a:p>
      </dgm:t>
    </dgm:pt>
    <dgm:pt modelId="{B5AB8D9C-E2F6-462D-836E-7183806006DE}">
      <dgm:prSet phldrT="[Text]" custT="1"/>
      <dgm:spPr/>
      <dgm:t>
        <a:bodyPr/>
        <a:lstStyle/>
        <a:p>
          <a:r>
            <a:rPr lang="en-IN" sz="1800" dirty="0">
              <a:solidFill>
                <a:srgbClr val="FF0000"/>
              </a:solidFill>
            </a:rPr>
            <a:t>Red currant jelly : Klebsiella</a:t>
          </a:r>
        </a:p>
      </dgm:t>
    </dgm:pt>
    <dgm:pt modelId="{0032A491-B071-4511-B99B-ED516BB5C860}" type="parTrans" cxnId="{A0B53873-115F-452E-B3DC-530B75969177}">
      <dgm:prSet/>
      <dgm:spPr/>
      <dgm:t>
        <a:bodyPr/>
        <a:lstStyle/>
        <a:p>
          <a:endParaRPr lang="en-IN"/>
        </a:p>
      </dgm:t>
    </dgm:pt>
    <dgm:pt modelId="{55485A4A-9635-4050-A2DC-A9DD88C1EDE3}" type="sibTrans" cxnId="{A0B53873-115F-452E-B3DC-530B75969177}">
      <dgm:prSet/>
      <dgm:spPr/>
      <dgm:t>
        <a:bodyPr/>
        <a:lstStyle/>
        <a:p>
          <a:endParaRPr lang="en-IN"/>
        </a:p>
      </dgm:t>
    </dgm:pt>
    <dgm:pt modelId="{EFA07AC1-DBB5-4E54-8122-768AAC98402F}">
      <dgm:prSet phldrT="[Text]" custT="1"/>
      <dgm:spPr/>
      <dgm:t>
        <a:bodyPr/>
        <a:lstStyle/>
        <a:p>
          <a:r>
            <a:rPr lang="en-IN" sz="1800" dirty="0" err="1">
              <a:solidFill>
                <a:srgbClr val="C00000"/>
              </a:solidFill>
            </a:rPr>
            <a:t>Hemoptysis</a:t>
          </a:r>
          <a:r>
            <a:rPr lang="en-IN" sz="1800" dirty="0">
              <a:solidFill>
                <a:srgbClr val="C00000"/>
              </a:solidFill>
            </a:rPr>
            <a:t> : tuberculosis, staph aureus</a:t>
          </a:r>
        </a:p>
      </dgm:t>
    </dgm:pt>
    <dgm:pt modelId="{3EB97307-AFA9-42FA-AC5B-C87B0D6D9DDA}" type="parTrans" cxnId="{47A0C435-06E5-4816-815A-3ABE9E5FED5D}">
      <dgm:prSet/>
      <dgm:spPr/>
      <dgm:t>
        <a:bodyPr/>
        <a:lstStyle/>
        <a:p>
          <a:endParaRPr lang="en-IN"/>
        </a:p>
      </dgm:t>
    </dgm:pt>
    <dgm:pt modelId="{93072362-EE5C-42C4-A826-1D0C46461560}" type="sibTrans" cxnId="{47A0C435-06E5-4816-815A-3ABE9E5FED5D}">
      <dgm:prSet/>
      <dgm:spPr/>
      <dgm:t>
        <a:bodyPr/>
        <a:lstStyle/>
        <a:p>
          <a:endParaRPr lang="en-IN"/>
        </a:p>
      </dgm:t>
    </dgm:pt>
    <dgm:pt modelId="{6441BE31-2910-4C11-BF9A-C4E080CDD402}">
      <dgm:prSet phldrT="[Text]" custT="1"/>
      <dgm:spPr/>
      <dgm:t>
        <a:bodyPr/>
        <a:lstStyle/>
        <a:p>
          <a:r>
            <a:rPr lang="en-IN" sz="1800"/>
            <a:t>white</a:t>
          </a:r>
          <a:endParaRPr lang="en-IN" sz="1800" dirty="0"/>
        </a:p>
      </dgm:t>
    </dgm:pt>
    <dgm:pt modelId="{C9EAC7DB-8E79-4E33-941E-F899B5F9F507}" type="parTrans" cxnId="{534CDFF0-3C93-4C9A-B939-8BB4C34D6DC4}">
      <dgm:prSet/>
      <dgm:spPr/>
      <dgm:t>
        <a:bodyPr/>
        <a:lstStyle/>
        <a:p>
          <a:endParaRPr lang="en-IN"/>
        </a:p>
      </dgm:t>
    </dgm:pt>
    <dgm:pt modelId="{47490E4C-425D-4FF4-9033-082134E70095}" type="sibTrans" cxnId="{534CDFF0-3C93-4C9A-B939-8BB4C34D6DC4}">
      <dgm:prSet/>
      <dgm:spPr/>
      <dgm:t>
        <a:bodyPr/>
        <a:lstStyle/>
        <a:p>
          <a:endParaRPr lang="en-IN"/>
        </a:p>
      </dgm:t>
    </dgm:pt>
    <dgm:pt modelId="{49443D4B-BD9E-4478-8976-6323DE29A5FD}" type="pres">
      <dgm:prSet presAssocID="{05BAD434-D0F0-4FF6-AB76-F7F18A6D9DD1}" presName="vert0" presStyleCnt="0">
        <dgm:presLayoutVars>
          <dgm:dir/>
          <dgm:animOne val="branch"/>
          <dgm:animLvl val="lvl"/>
        </dgm:presLayoutVars>
      </dgm:prSet>
      <dgm:spPr/>
    </dgm:pt>
    <dgm:pt modelId="{19CAF2D7-E154-44F7-98EA-CAB9F0A7E68F}" type="pres">
      <dgm:prSet presAssocID="{E2B90580-2AD1-4843-A9B7-2269E022B539}" presName="thickLine" presStyleLbl="alignNode1" presStyleIdx="0" presStyleCnt="1"/>
      <dgm:spPr/>
    </dgm:pt>
    <dgm:pt modelId="{B35EE38D-C09F-49C3-85DD-312EA36A9BEC}" type="pres">
      <dgm:prSet presAssocID="{E2B90580-2AD1-4843-A9B7-2269E022B539}" presName="horz1" presStyleCnt="0"/>
      <dgm:spPr/>
    </dgm:pt>
    <dgm:pt modelId="{894DB459-67B3-4B77-8B58-91B4D1FB3056}" type="pres">
      <dgm:prSet presAssocID="{E2B90580-2AD1-4843-A9B7-2269E022B539}" presName="tx1" presStyleLbl="revTx" presStyleIdx="0" presStyleCnt="6" custScaleX="200600"/>
      <dgm:spPr/>
    </dgm:pt>
    <dgm:pt modelId="{8DC2D624-77A8-434C-BD9E-6EDCF39601F7}" type="pres">
      <dgm:prSet presAssocID="{E2B90580-2AD1-4843-A9B7-2269E022B539}" presName="vert1" presStyleCnt="0"/>
      <dgm:spPr/>
    </dgm:pt>
    <dgm:pt modelId="{B7958959-3001-48CD-8482-154115975C66}" type="pres">
      <dgm:prSet presAssocID="{F3784C84-DCBD-4AEE-8A2D-B9E477E0F0D2}" presName="vertSpace2a" presStyleCnt="0"/>
      <dgm:spPr/>
    </dgm:pt>
    <dgm:pt modelId="{66D34CDE-01EE-4FF5-9429-DFF7FA1754EE}" type="pres">
      <dgm:prSet presAssocID="{F3784C84-DCBD-4AEE-8A2D-B9E477E0F0D2}" presName="horz2" presStyleCnt="0"/>
      <dgm:spPr/>
    </dgm:pt>
    <dgm:pt modelId="{6720A9DB-00C1-418A-830B-2036945253A0}" type="pres">
      <dgm:prSet presAssocID="{F3784C84-DCBD-4AEE-8A2D-B9E477E0F0D2}" presName="horzSpace2" presStyleCnt="0"/>
      <dgm:spPr/>
    </dgm:pt>
    <dgm:pt modelId="{BD36939F-FAF7-41FC-BB87-3D2D3AE1D647}" type="pres">
      <dgm:prSet presAssocID="{F3784C84-DCBD-4AEE-8A2D-B9E477E0F0D2}" presName="tx2" presStyleLbl="revTx" presStyleIdx="1" presStyleCnt="6"/>
      <dgm:spPr/>
    </dgm:pt>
    <dgm:pt modelId="{077E0ABB-E316-44A9-A3D2-9DD78BF1C376}" type="pres">
      <dgm:prSet presAssocID="{F3784C84-DCBD-4AEE-8A2D-B9E477E0F0D2}" presName="vert2" presStyleCnt="0"/>
      <dgm:spPr/>
    </dgm:pt>
    <dgm:pt modelId="{01FEEC11-A0CB-4E88-82D2-0A5509DA3F97}" type="pres">
      <dgm:prSet presAssocID="{F3784C84-DCBD-4AEE-8A2D-B9E477E0F0D2}" presName="thinLine2b" presStyleLbl="callout" presStyleIdx="0" presStyleCnt="5"/>
      <dgm:spPr/>
    </dgm:pt>
    <dgm:pt modelId="{8B382560-62AF-4221-8FB1-DD8D621304FA}" type="pres">
      <dgm:prSet presAssocID="{F3784C84-DCBD-4AEE-8A2D-B9E477E0F0D2}" presName="vertSpace2b" presStyleCnt="0"/>
      <dgm:spPr/>
    </dgm:pt>
    <dgm:pt modelId="{DC705AE7-E531-46DB-A745-DFFB88D46013}" type="pres">
      <dgm:prSet presAssocID="{40620566-F17D-43AD-B73F-E7C01E25BD1F}" presName="horz2" presStyleCnt="0"/>
      <dgm:spPr/>
    </dgm:pt>
    <dgm:pt modelId="{73C717A2-C192-4F9F-B45E-CA9E7EA79AC5}" type="pres">
      <dgm:prSet presAssocID="{40620566-F17D-43AD-B73F-E7C01E25BD1F}" presName="horzSpace2" presStyleCnt="0"/>
      <dgm:spPr/>
    </dgm:pt>
    <dgm:pt modelId="{035C7F07-91ED-41E6-AFC3-D420A764E166}" type="pres">
      <dgm:prSet presAssocID="{40620566-F17D-43AD-B73F-E7C01E25BD1F}" presName="tx2" presStyleLbl="revTx" presStyleIdx="2" presStyleCnt="6"/>
      <dgm:spPr/>
    </dgm:pt>
    <dgm:pt modelId="{134FD10F-614D-413A-A9B7-E61097FADCA6}" type="pres">
      <dgm:prSet presAssocID="{40620566-F17D-43AD-B73F-E7C01E25BD1F}" presName="vert2" presStyleCnt="0"/>
      <dgm:spPr/>
    </dgm:pt>
    <dgm:pt modelId="{EF7D8D89-8746-4378-9C8F-A46165A3E98E}" type="pres">
      <dgm:prSet presAssocID="{40620566-F17D-43AD-B73F-E7C01E25BD1F}" presName="thinLine2b" presStyleLbl="callout" presStyleIdx="1" presStyleCnt="5"/>
      <dgm:spPr/>
    </dgm:pt>
    <dgm:pt modelId="{7A2D9BB5-7605-475E-92ED-093E35F6BEF3}" type="pres">
      <dgm:prSet presAssocID="{40620566-F17D-43AD-B73F-E7C01E25BD1F}" presName="vertSpace2b" presStyleCnt="0"/>
      <dgm:spPr/>
    </dgm:pt>
    <dgm:pt modelId="{09D52FF1-AE9F-488D-BD60-E5C2681AFAD1}" type="pres">
      <dgm:prSet presAssocID="{B5AB8D9C-E2F6-462D-836E-7183806006DE}" presName="horz2" presStyleCnt="0"/>
      <dgm:spPr/>
    </dgm:pt>
    <dgm:pt modelId="{C8F29478-94EC-47CA-8314-FD22B59801A1}" type="pres">
      <dgm:prSet presAssocID="{B5AB8D9C-E2F6-462D-836E-7183806006DE}" presName="horzSpace2" presStyleCnt="0"/>
      <dgm:spPr/>
    </dgm:pt>
    <dgm:pt modelId="{49661223-0250-48BE-A6F6-14B543EA38C3}" type="pres">
      <dgm:prSet presAssocID="{B5AB8D9C-E2F6-462D-836E-7183806006DE}" presName="tx2" presStyleLbl="revTx" presStyleIdx="3" presStyleCnt="6"/>
      <dgm:spPr/>
    </dgm:pt>
    <dgm:pt modelId="{2E5A9F19-B2C7-4C86-857B-FDBB758B7DAA}" type="pres">
      <dgm:prSet presAssocID="{B5AB8D9C-E2F6-462D-836E-7183806006DE}" presName="vert2" presStyleCnt="0"/>
      <dgm:spPr/>
    </dgm:pt>
    <dgm:pt modelId="{B43509C1-261D-4ACB-9BEC-D12867C1AC61}" type="pres">
      <dgm:prSet presAssocID="{B5AB8D9C-E2F6-462D-836E-7183806006DE}" presName="thinLine2b" presStyleLbl="callout" presStyleIdx="2" presStyleCnt="5"/>
      <dgm:spPr/>
    </dgm:pt>
    <dgm:pt modelId="{2D0FB2DB-018F-4C6D-A3BB-54C1A3E734FE}" type="pres">
      <dgm:prSet presAssocID="{B5AB8D9C-E2F6-462D-836E-7183806006DE}" presName="vertSpace2b" presStyleCnt="0"/>
      <dgm:spPr/>
    </dgm:pt>
    <dgm:pt modelId="{239E6E58-EF44-470A-8985-507E6B492DE2}" type="pres">
      <dgm:prSet presAssocID="{EFA07AC1-DBB5-4E54-8122-768AAC98402F}" presName="horz2" presStyleCnt="0"/>
      <dgm:spPr/>
    </dgm:pt>
    <dgm:pt modelId="{B03E5066-7A11-4F2D-9FEF-93249FF52C66}" type="pres">
      <dgm:prSet presAssocID="{EFA07AC1-DBB5-4E54-8122-768AAC98402F}" presName="horzSpace2" presStyleCnt="0"/>
      <dgm:spPr/>
    </dgm:pt>
    <dgm:pt modelId="{11105EE0-9749-4B9C-B4FF-C846AFD41428}" type="pres">
      <dgm:prSet presAssocID="{EFA07AC1-DBB5-4E54-8122-768AAC98402F}" presName="tx2" presStyleLbl="revTx" presStyleIdx="4" presStyleCnt="6"/>
      <dgm:spPr/>
    </dgm:pt>
    <dgm:pt modelId="{374A38E4-62F1-4A59-B03A-31E0FB0F06E8}" type="pres">
      <dgm:prSet presAssocID="{EFA07AC1-DBB5-4E54-8122-768AAC98402F}" presName="vert2" presStyleCnt="0"/>
      <dgm:spPr/>
    </dgm:pt>
    <dgm:pt modelId="{B3513371-CED2-498B-B114-25257348A8DE}" type="pres">
      <dgm:prSet presAssocID="{EFA07AC1-DBB5-4E54-8122-768AAC98402F}" presName="thinLine2b" presStyleLbl="callout" presStyleIdx="3" presStyleCnt="5"/>
      <dgm:spPr/>
    </dgm:pt>
    <dgm:pt modelId="{E126A716-88AA-4AAE-923A-AFEF2908D346}" type="pres">
      <dgm:prSet presAssocID="{EFA07AC1-DBB5-4E54-8122-768AAC98402F}" presName="vertSpace2b" presStyleCnt="0"/>
      <dgm:spPr/>
    </dgm:pt>
    <dgm:pt modelId="{09F559A1-8CA4-4A52-A7A8-668F7645F270}" type="pres">
      <dgm:prSet presAssocID="{6441BE31-2910-4C11-BF9A-C4E080CDD402}" presName="horz2" presStyleCnt="0"/>
      <dgm:spPr/>
    </dgm:pt>
    <dgm:pt modelId="{A9B42018-78B4-4120-95E8-FD2572CDB12A}" type="pres">
      <dgm:prSet presAssocID="{6441BE31-2910-4C11-BF9A-C4E080CDD402}" presName="horzSpace2" presStyleCnt="0"/>
      <dgm:spPr/>
    </dgm:pt>
    <dgm:pt modelId="{3146A44C-E3A9-4830-AED0-5E7F4F0B1AE6}" type="pres">
      <dgm:prSet presAssocID="{6441BE31-2910-4C11-BF9A-C4E080CDD402}" presName="tx2" presStyleLbl="revTx" presStyleIdx="5" presStyleCnt="6"/>
      <dgm:spPr/>
    </dgm:pt>
    <dgm:pt modelId="{D5D65742-D120-4A4E-8473-0A85EF2A0E1F}" type="pres">
      <dgm:prSet presAssocID="{6441BE31-2910-4C11-BF9A-C4E080CDD402}" presName="vert2" presStyleCnt="0"/>
      <dgm:spPr/>
    </dgm:pt>
    <dgm:pt modelId="{617150E7-5100-477A-808E-B00E734A79D3}" type="pres">
      <dgm:prSet presAssocID="{6441BE31-2910-4C11-BF9A-C4E080CDD402}" presName="thinLine2b" presStyleLbl="callout" presStyleIdx="4" presStyleCnt="5"/>
      <dgm:spPr/>
    </dgm:pt>
    <dgm:pt modelId="{4028BF5B-F6BA-4FA0-927A-31D29B7666D9}" type="pres">
      <dgm:prSet presAssocID="{6441BE31-2910-4C11-BF9A-C4E080CDD402}" presName="vertSpace2b" presStyleCnt="0"/>
      <dgm:spPr/>
    </dgm:pt>
  </dgm:ptLst>
  <dgm:cxnLst>
    <dgm:cxn modelId="{B634362A-EA86-44C4-8DB2-359B92A9D1D4}" srcId="{E2B90580-2AD1-4843-A9B7-2269E022B539}" destId="{40620566-F17D-43AD-B73F-E7C01E25BD1F}" srcOrd="1" destOrd="0" parTransId="{4BABA91C-8438-4767-8E68-9B9F1A6493E4}" sibTransId="{9D1C879D-513C-4058-868B-91E16CC883B8}"/>
    <dgm:cxn modelId="{D88C8B2E-8818-4571-A02D-F6AEA0521F46}" type="presOf" srcId="{EFA07AC1-DBB5-4E54-8122-768AAC98402F}" destId="{11105EE0-9749-4B9C-B4FF-C846AFD41428}" srcOrd="0" destOrd="0" presId="urn:microsoft.com/office/officeart/2008/layout/LinedList"/>
    <dgm:cxn modelId="{47A0C435-06E5-4816-815A-3ABE9E5FED5D}" srcId="{E2B90580-2AD1-4843-A9B7-2269E022B539}" destId="{EFA07AC1-DBB5-4E54-8122-768AAC98402F}" srcOrd="3" destOrd="0" parTransId="{3EB97307-AFA9-42FA-AC5B-C87B0D6D9DDA}" sibTransId="{93072362-EE5C-42C4-A826-1D0C46461560}"/>
    <dgm:cxn modelId="{A0B53873-115F-452E-B3DC-530B75969177}" srcId="{E2B90580-2AD1-4843-A9B7-2269E022B539}" destId="{B5AB8D9C-E2F6-462D-836E-7183806006DE}" srcOrd="2" destOrd="0" parTransId="{0032A491-B071-4511-B99B-ED516BB5C860}" sibTransId="{55485A4A-9635-4050-A2DC-A9DD88C1EDE3}"/>
    <dgm:cxn modelId="{DBB5AB76-C977-4A59-9654-31ACCD46C6FA}" type="presOf" srcId="{40620566-F17D-43AD-B73F-E7C01E25BD1F}" destId="{035C7F07-91ED-41E6-AFC3-D420A764E166}" srcOrd="0" destOrd="0" presId="urn:microsoft.com/office/officeart/2008/layout/LinedList"/>
    <dgm:cxn modelId="{E158FB56-EB0B-4E7C-A41C-84ECED9BCEB8}" type="presOf" srcId="{E2B90580-2AD1-4843-A9B7-2269E022B539}" destId="{894DB459-67B3-4B77-8B58-91B4D1FB3056}" srcOrd="0" destOrd="0" presId="urn:microsoft.com/office/officeart/2008/layout/LinedList"/>
    <dgm:cxn modelId="{2D17DB79-BCC9-4FCD-9AA1-5EAD58CB67F5}" type="presOf" srcId="{B5AB8D9C-E2F6-462D-836E-7183806006DE}" destId="{49661223-0250-48BE-A6F6-14B543EA38C3}" srcOrd="0" destOrd="0" presId="urn:microsoft.com/office/officeart/2008/layout/LinedList"/>
    <dgm:cxn modelId="{61AD607D-3816-4B38-ACDB-3AE04CB06F3C}" type="presOf" srcId="{6441BE31-2910-4C11-BF9A-C4E080CDD402}" destId="{3146A44C-E3A9-4830-AED0-5E7F4F0B1AE6}" srcOrd="0" destOrd="0" presId="urn:microsoft.com/office/officeart/2008/layout/LinedList"/>
    <dgm:cxn modelId="{66215491-CB2C-4DBE-BCB2-D32D49E93632}" srcId="{05BAD434-D0F0-4FF6-AB76-F7F18A6D9DD1}" destId="{E2B90580-2AD1-4843-A9B7-2269E022B539}" srcOrd="0" destOrd="0" parTransId="{F334B95B-B349-4503-A782-DE9D5E4CFC63}" sibTransId="{B0E46324-E092-49AC-BAD3-612338B580C9}"/>
    <dgm:cxn modelId="{DBF7889A-8843-419F-B8C6-6A63F1678B3B}" type="presOf" srcId="{F3784C84-DCBD-4AEE-8A2D-B9E477E0F0D2}" destId="{BD36939F-FAF7-41FC-BB87-3D2D3AE1D647}" srcOrd="0" destOrd="0" presId="urn:microsoft.com/office/officeart/2008/layout/LinedList"/>
    <dgm:cxn modelId="{534CDFF0-3C93-4C9A-B939-8BB4C34D6DC4}" srcId="{E2B90580-2AD1-4843-A9B7-2269E022B539}" destId="{6441BE31-2910-4C11-BF9A-C4E080CDD402}" srcOrd="4" destOrd="0" parTransId="{C9EAC7DB-8E79-4E33-941E-F899B5F9F507}" sibTransId="{47490E4C-425D-4FF4-9033-082134E70095}"/>
    <dgm:cxn modelId="{6CAC64F6-8BA5-42E8-A283-60E336AECF9D}" type="presOf" srcId="{05BAD434-D0F0-4FF6-AB76-F7F18A6D9DD1}" destId="{49443D4B-BD9E-4478-8976-6323DE29A5FD}" srcOrd="0" destOrd="0" presId="urn:microsoft.com/office/officeart/2008/layout/LinedList"/>
    <dgm:cxn modelId="{19B745F9-9ABC-40C8-A4FF-73A026F60026}" srcId="{E2B90580-2AD1-4843-A9B7-2269E022B539}" destId="{F3784C84-DCBD-4AEE-8A2D-B9E477E0F0D2}" srcOrd="0" destOrd="0" parTransId="{004A0344-E945-4194-BEE1-08AF6618216F}" sibTransId="{01274380-A290-42BA-AEF1-23F8A03F49CD}"/>
    <dgm:cxn modelId="{D2F72B10-C457-4498-A104-C37EF3C78508}" type="presParOf" srcId="{49443D4B-BD9E-4478-8976-6323DE29A5FD}" destId="{19CAF2D7-E154-44F7-98EA-CAB9F0A7E68F}" srcOrd="0" destOrd="0" presId="urn:microsoft.com/office/officeart/2008/layout/LinedList"/>
    <dgm:cxn modelId="{01BED0EE-2A0E-467C-81CC-A71734F764ED}" type="presParOf" srcId="{49443D4B-BD9E-4478-8976-6323DE29A5FD}" destId="{B35EE38D-C09F-49C3-85DD-312EA36A9BEC}" srcOrd="1" destOrd="0" presId="urn:microsoft.com/office/officeart/2008/layout/LinedList"/>
    <dgm:cxn modelId="{B22184AF-B577-4E1F-9000-1492EAE886AB}" type="presParOf" srcId="{B35EE38D-C09F-49C3-85DD-312EA36A9BEC}" destId="{894DB459-67B3-4B77-8B58-91B4D1FB3056}" srcOrd="0" destOrd="0" presId="urn:microsoft.com/office/officeart/2008/layout/LinedList"/>
    <dgm:cxn modelId="{5398EFA9-80D0-4D5E-AE4B-F951FD920537}" type="presParOf" srcId="{B35EE38D-C09F-49C3-85DD-312EA36A9BEC}" destId="{8DC2D624-77A8-434C-BD9E-6EDCF39601F7}" srcOrd="1" destOrd="0" presId="urn:microsoft.com/office/officeart/2008/layout/LinedList"/>
    <dgm:cxn modelId="{9EB1BB08-00B7-4369-AC09-55C9019DDEBA}" type="presParOf" srcId="{8DC2D624-77A8-434C-BD9E-6EDCF39601F7}" destId="{B7958959-3001-48CD-8482-154115975C66}" srcOrd="0" destOrd="0" presId="urn:microsoft.com/office/officeart/2008/layout/LinedList"/>
    <dgm:cxn modelId="{71F428C9-B4D1-433E-BC9A-ACA4C5639B35}" type="presParOf" srcId="{8DC2D624-77A8-434C-BD9E-6EDCF39601F7}" destId="{66D34CDE-01EE-4FF5-9429-DFF7FA1754EE}" srcOrd="1" destOrd="0" presId="urn:microsoft.com/office/officeart/2008/layout/LinedList"/>
    <dgm:cxn modelId="{6C44FC06-73C9-42FC-BE61-090E1E5BDF5E}" type="presParOf" srcId="{66D34CDE-01EE-4FF5-9429-DFF7FA1754EE}" destId="{6720A9DB-00C1-418A-830B-2036945253A0}" srcOrd="0" destOrd="0" presId="urn:microsoft.com/office/officeart/2008/layout/LinedList"/>
    <dgm:cxn modelId="{B8AEDEBB-93CF-4CBB-A314-391C2C3E1AC1}" type="presParOf" srcId="{66D34CDE-01EE-4FF5-9429-DFF7FA1754EE}" destId="{BD36939F-FAF7-41FC-BB87-3D2D3AE1D647}" srcOrd="1" destOrd="0" presId="urn:microsoft.com/office/officeart/2008/layout/LinedList"/>
    <dgm:cxn modelId="{B6EF0D75-B126-4E4D-9AFB-80E0D04C7B17}" type="presParOf" srcId="{66D34CDE-01EE-4FF5-9429-DFF7FA1754EE}" destId="{077E0ABB-E316-44A9-A3D2-9DD78BF1C376}" srcOrd="2" destOrd="0" presId="urn:microsoft.com/office/officeart/2008/layout/LinedList"/>
    <dgm:cxn modelId="{B234078A-7405-45E7-9AF4-5A8A1E653F4D}" type="presParOf" srcId="{8DC2D624-77A8-434C-BD9E-6EDCF39601F7}" destId="{01FEEC11-A0CB-4E88-82D2-0A5509DA3F97}" srcOrd="2" destOrd="0" presId="urn:microsoft.com/office/officeart/2008/layout/LinedList"/>
    <dgm:cxn modelId="{224F3F46-44DC-40A8-9C73-8335AF91E094}" type="presParOf" srcId="{8DC2D624-77A8-434C-BD9E-6EDCF39601F7}" destId="{8B382560-62AF-4221-8FB1-DD8D621304FA}" srcOrd="3" destOrd="0" presId="urn:microsoft.com/office/officeart/2008/layout/LinedList"/>
    <dgm:cxn modelId="{2EA17686-7F2B-4B6E-86C0-562F98E9A874}" type="presParOf" srcId="{8DC2D624-77A8-434C-BD9E-6EDCF39601F7}" destId="{DC705AE7-E531-46DB-A745-DFFB88D46013}" srcOrd="4" destOrd="0" presId="urn:microsoft.com/office/officeart/2008/layout/LinedList"/>
    <dgm:cxn modelId="{1853B5D6-4D03-4860-B8E8-8AA08DFF71AD}" type="presParOf" srcId="{DC705AE7-E531-46DB-A745-DFFB88D46013}" destId="{73C717A2-C192-4F9F-B45E-CA9E7EA79AC5}" srcOrd="0" destOrd="0" presId="urn:microsoft.com/office/officeart/2008/layout/LinedList"/>
    <dgm:cxn modelId="{1B5A377D-E8E9-4534-8CFA-28D26E36E6FF}" type="presParOf" srcId="{DC705AE7-E531-46DB-A745-DFFB88D46013}" destId="{035C7F07-91ED-41E6-AFC3-D420A764E166}" srcOrd="1" destOrd="0" presId="urn:microsoft.com/office/officeart/2008/layout/LinedList"/>
    <dgm:cxn modelId="{11ECD888-FF16-4B78-80E0-41C0F552D7F0}" type="presParOf" srcId="{DC705AE7-E531-46DB-A745-DFFB88D46013}" destId="{134FD10F-614D-413A-A9B7-E61097FADCA6}" srcOrd="2" destOrd="0" presId="urn:microsoft.com/office/officeart/2008/layout/LinedList"/>
    <dgm:cxn modelId="{312DB389-D757-4C78-8BBE-6CAB2BD87F4A}" type="presParOf" srcId="{8DC2D624-77A8-434C-BD9E-6EDCF39601F7}" destId="{EF7D8D89-8746-4378-9C8F-A46165A3E98E}" srcOrd="5" destOrd="0" presId="urn:microsoft.com/office/officeart/2008/layout/LinedList"/>
    <dgm:cxn modelId="{740B6D84-1D91-4811-833F-FDFA93898557}" type="presParOf" srcId="{8DC2D624-77A8-434C-BD9E-6EDCF39601F7}" destId="{7A2D9BB5-7605-475E-92ED-093E35F6BEF3}" srcOrd="6" destOrd="0" presId="urn:microsoft.com/office/officeart/2008/layout/LinedList"/>
    <dgm:cxn modelId="{8BA83CCB-ABA2-4E90-8E72-A5FBC03DF37B}" type="presParOf" srcId="{8DC2D624-77A8-434C-BD9E-6EDCF39601F7}" destId="{09D52FF1-AE9F-488D-BD60-E5C2681AFAD1}" srcOrd="7" destOrd="0" presId="urn:microsoft.com/office/officeart/2008/layout/LinedList"/>
    <dgm:cxn modelId="{FD9430AB-5B55-4B62-B362-C04BCC09E3C2}" type="presParOf" srcId="{09D52FF1-AE9F-488D-BD60-E5C2681AFAD1}" destId="{C8F29478-94EC-47CA-8314-FD22B59801A1}" srcOrd="0" destOrd="0" presId="urn:microsoft.com/office/officeart/2008/layout/LinedList"/>
    <dgm:cxn modelId="{F3361918-7BAA-4B6A-8F7E-654D192ADB9D}" type="presParOf" srcId="{09D52FF1-AE9F-488D-BD60-E5C2681AFAD1}" destId="{49661223-0250-48BE-A6F6-14B543EA38C3}" srcOrd="1" destOrd="0" presId="urn:microsoft.com/office/officeart/2008/layout/LinedList"/>
    <dgm:cxn modelId="{EAA9AFF2-4431-4548-85F2-2D34495EAE8A}" type="presParOf" srcId="{09D52FF1-AE9F-488D-BD60-E5C2681AFAD1}" destId="{2E5A9F19-B2C7-4C86-857B-FDBB758B7DAA}" srcOrd="2" destOrd="0" presId="urn:microsoft.com/office/officeart/2008/layout/LinedList"/>
    <dgm:cxn modelId="{0900A100-532B-48BC-8DD6-2D8A286E2C3F}" type="presParOf" srcId="{8DC2D624-77A8-434C-BD9E-6EDCF39601F7}" destId="{B43509C1-261D-4ACB-9BEC-D12867C1AC61}" srcOrd="8" destOrd="0" presId="urn:microsoft.com/office/officeart/2008/layout/LinedList"/>
    <dgm:cxn modelId="{A892A98D-1F12-4197-A186-D44B5B0A3A14}" type="presParOf" srcId="{8DC2D624-77A8-434C-BD9E-6EDCF39601F7}" destId="{2D0FB2DB-018F-4C6D-A3BB-54C1A3E734FE}" srcOrd="9" destOrd="0" presId="urn:microsoft.com/office/officeart/2008/layout/LinedList"/>
    <dgm:cxn modelId="{64434C54-5AD2-46D1-B16D-F7FA5645A48C}" type="presParOf" srcId="{8DC2D624-77A8-434C-BD9E-6EDCF39601F7}" destId="{239E6E58-EF44-470A-8985-507E6B492DE2}" srcOrd="10" destOrd="0" presId="urn:microsoft.com/office/officeart/2008/layout/LinedList"/>
    <dgm:cxn modelId="{B48830C6-8177-4CE8-BFAA-C4310548B376}" type="presParOf" srcId="{239E6E58-EF44-470A-8985-507E6B492DE2}" destId="{B03E5066-7A11-4F2D-9FEF-93249FF52C66}" srcOrd="0" destOrd="0" presId="urn:microsoft.com/office/officeart/2008/layout/LinedList"/>
    <dgm:cxn modelId="{293082BF-2A63-4915-8261-DF952BC070CE}" type="presParOf" srcId="{239E6E58-EF44-470A-8985-507E6B492DE2}" destId="{11105EE0-9749-4B9C-B4FF-C846AFD41428}" srcOrd="1" destOrd="0" presId="urn:microsoft.com/office/officeart/2008/layout/LinedList"/>
    <dgm:cxn modelId="{9345BA47-45B6-4E20-8B93-6E30CC3DC4DD}" type="presParOf" srcId="{239E6E58-EF44-470A-8985-507E6B492DE2}" destId="{374A38E4-62F1-4A59-B03A-31E0FB0F06E8}" srcOrd="2" destOrd="0" presId="urn:microsoft.com/office/officeart/2008/layout/LinedList"/>
    <dgm:cxn modelId="{91E70261-749D-46B6-9730-FE696358FD0F}" type="presParOf" srcId="{8DC2D624-77A8-434C-BD9E-6EDCF39601F7}" destId="{B3513371-CED2-498B-B114-25257348A8DE}" srcOrd="11" destOrd="0" presId="urn:microsoft.com/office/officeart/2008/layout/LinedList"/>
    <dgm:cxn modelId="{30A5D3C2-21C7-4706-A3CC-8E4524F48991}" type="presParOf" srcId="{8DC2D624-77A8-434C-BD9E-6EDCF39601F7}" destId="{E126A716-88AA-4AAE-923A-AFEF2908D346}" srcOrd="12" destOrd="0" presId="urn:microsoft.com/office/officeart/2008/layout/LinedList"/>
    <dgm:cxn modelId="{5478F7DA-F7B7-4BBA-B31B-66D379724DEA}" type="presParOf" srcId="{8DC2D624-77A8-434C-BD9E-6EDCF39601F7}" destId="{09F559A1-8CA4-4A52-A7A8-668F7645F270}" srcOrd="13" destOrd="0" presId="urn:microsoft.com/office/officeart/2008/layout/LinedList"/>
    <dgm:cxn modelId="{BF9EC2F6-7661-4BAB-97A8-E2A1074A8E5A}" type="presParOf" srcId="{09F559A1-8CA4-4A52-A7A8-668F7645F270}" destId="{A9B42018-78B4-4120-95E8-FD2572CDB12A}" srcOrd="0" destOrd="0" presId="urn:microsoft.com/office/officeart/2008/layout/LinedList"/>
    <dgm:cxn modelId="{EA03D7F0-7A31-4583-B44A-C2416BAF7F31}" type="presParOf" srcId="{09F559A1-8CA4-4A52-A7A8-668F7645F270}" destId="{3146A44C-E3A9-4830-AED0-5E7F4F0B1AE6}" srcOrd="1" destOrd="0" presId="urn:microsoft.com/office/officeart/2008/layout/LinedList"/>
    <dgm:cxn modelId="{3C334B29-6CFE-43AF-95A7-1C9BD79FD941}" type="presParOf" srcId="{09F559A1-8CA4-4A52-A7A8-668F7645F270}" destId="{D5D65742-D120-4A4E-8473-0A85EF2A0E1F}" srcOrd="2" destOrd="0" presId="urn:microsoft.com/office/officeart/2008/layout/LinedList"/>
    <dgm:cxn modelId="{6B44FCB8-D38C-4242-8692-D183BA5E2A76}" type="presParOf" srcId="{8DC2D624-77A8-434C-BD9E-6EDCF39601F7}" destId="{617150E7-5100-477A-808E-B00E734A79D3}" srcOrd="14" destOrd="0" presId="urn:microsoft.com/office/officeart/2008/layout/LinedList"/>
    <dgm:cxn modelId="{F71F0284-57A2-4A3C-8488-F469B7DCCD25}" type="presParOf" srcId="{8DC2D624-77A8-434C-BD9E-6EDCF39601F7}" destId="{4028BF5B-F6BA-4FA0-927A-31D29B7666D9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417F7C-6B6C-44A0-9F13-082F1D01A25D}" type="doc">
      <dgm:prSet loTypeId="urn:microsoft.com/office/officeart/2005/8/layout/hList9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65F249AF-97E9-4BA3-A2A1-C881F1DF298D}">
      <dgm:prSet phldrT="[Text]" custT="1"/>
      <dgm:spPr/>
      <dgm:t>
        <a:bodyPr/>
        <a:lstStyle/>
        <a:p>
          <a:r>
            <a:rPr lang="en-IN" sz="1800" dirty="0"/>
            <a:t>Common</a:t>
          </a:r>
        </a:p>
      </dgm:t>
    </dgm:pt>
    <dgm:pt modelId="{0AD79A01-8078-4D20-9190-718140459B0E}" type="parTrans" cxnId="{5540825B-0CC2-47B6-B7F7-64B2D21B80AA}">
      <dgm:prSet/>
      <dgm:spPr/>
      <dgm:t>
        <a:bodyPr/>
        <a:lstStyle/>
        <a:p>
          <a:endParaRPr lang="en-IN"/>
        </a:p>
      </dgm:t>
    </dgm:pt>
    <dgm:pt modelId="{1E4A6F25-2E81-4547-977F-D1CC91C0574F}" type="sibTrans" cxnId="{5540825B-0CC2-47B6-B7F7-64B2D21B80AA}">
      <dgm:prSet/>
      <dgm:spPr/>
      <dgm:t>
        <a:bodyPr/>
        <a:lstStyle/>
        <a:p>
          <a:endParaRPr lang="en-IN"/>
        </a:p>
      </dgm:t>
    </dgm:pt>
    <dgm:pt modelId="{D35D2839-8222-4FA7-9D29-0515CD3A31A3}">
      <dgm:prSet phldrT="[Text]" custT="1"/>
      <dgm:spPr/>
      <dgm:t>
        <a:bodyPr/>
        <a:lstStyle/>
        <a:p>
          <a:r>
            <a:rPr lang="en-IN" sz="1800" dirty="0"/>
            <a:t>Consolidation predominant pattern</a:t>
          </a:r>
        </a:p>
      </dgm:t>
    </dgm:pt>
    <dgm:pt modelId="{20150E34-699F-4823-B166-8135CB9B1626}" type="parTrans" cxnId="{42742D07-16B0-4E3F-99EC-18CC72CFC373}">
      <dgm:prSet/>
      <dgm:spPr/>
      <dgm:t>
        <a:bodyPr/>
        <a:lstStyle/>
        <a:p>
          <a:endParaRPr lang="en-IN"/>
        </a:p>
      </dgm:t>
    </dgm:pt>
    <dgm:pt modelId="{325CFC1B-1C48-4412-B3F7-164E30368FAC}" type="sibTrans" cxnId="{42742D07-16B0-4E3F-99EC-18CC72CFC373}">
      <dgm:prSet/>
      <dgm:spPr/>
      <dgm:t>
        <a:bodyPr/>
        <a:lstStyle/>
        <a:p>
          <a:endParaRPr lang="en-IN"/>
        </a:p>
      </dgm:t>
    </dgm:pt>
    <dgm:pt modelId="{607DF753-2762-47AE-9339-6F49795E8C70}">
      <dgm:prSet phldrT="[Text]" custT="1"/>
      <dgm:spPr/>
      <dgm:t>
        <a:bodyPr/>
        <a:lstStyle/>
        <a:p>
          <a:r>
            <a:rPr lang="en-IN" sz="1800" dirty="0" err="1"/>
            <a:t>Peribronchial</a:t>
          </a:r>
          <a:r>
            <a:rPr lang="en-IN" sz="1800" dirty="0"/>
            <a:t> nodules predominant pattern</a:t>
          </a:r>
        </a:p>
      </dgm:t>
    </dgm:pt>
    <dgm:pt modelId="{5E52E809-50AA-4978-A9A3-501D1B6C102D}" type="parTrans" cxnId="{1BF7E78E-BA91-47B1-A027-D8CBA9094165}">
      <dgm:prSet/>
      <dgm:spPr/>
      <dgm:t>
        <a:bodyPr/>
        <a:lstStyle/>
        <a:p>
          <a:endParaRPr lang="en-IN"/>
        </a:p>
      </dgm:t>
    </dgm:pt>
    <dgm:pt modelId="{AFCAAD99-23BA-455F-AF84-BCCFFCB876BD}" type="sibTrans" cxnId="{1BF7E78E-BA91-47B1-A027-D8CBA9094165}">
      <dgm:prSet/>
      <dgm:spPr/>
      <dgm:t>
        <a:bodyPr/>
        <a:lstStyle/>
        <a:p>
          <a:endParaRPr lang="en-IN"/>
        </a:p>
      </dgm:t>
    </dgm:pt>
    <dgm:pt modelId="{34F3EDBF-3215-4408-8D08-84C051927FF2}">
      <dgm:prSet phldrT="[Text]" custT="1"/>
      <dgm:spPr/>
      <dgm:t>
        <a:bodyPr/>
        <a:lstStyle/>
        <a:p>
          <a:r>
            <a:rPr lang="en-IN" sz="1800" dirty="0"/>
            <a:t>uncommon</a:t>
          </a:r>
        </a:p>
      </dgm:t>
    </dgm:pt>
    <dgm:pt modelId="{C4F641FF-52F7-4739-B741-62BEF6716C23}" type="parTrans" cxnId="{AD385C20-6E5C-45B0-B6C3-1B2174CDB159}">
      <dgm:prSet/>
      <dgm:spPr/>
      <dgm:t>
        <a:bodyPr/>
        <a:lstStyle/>
        <a:p>
          <a:endParaRPr lang="en-IN"/>
        </a:p>
      </dgm:t>
    </dgm:pt>
    <dgm:pt modelId="{804B99FE-7A76-4485-842A-EE77385C634F}" type="sibTrans" cxnId="{AD385C20-6E5C-45B0-B6C3-1B2174CDB159}">
      <dgm:prSet/>
      <dgm:spPr/>
      <dgm:t>
        <a:bodyPr/>
        <a:lstStyle/>
        <a:p>
          <a:endParaRPr lang="en-IN"/>
        </a:p>
      </dgm:t>
    </dgm:pt>
    <dgm:pt modelId="{3A0D29B2-0194-4619-A6DD-95FF3B9E0BF6}">
      <dgm:prSet phldrT="[Text]" custT="1"/>
      <dgm:spPr/>
      <dgm:t>
        <a:bodyPr/>
        <a:lstStyle/>
        <a:p>
          <a:r>
            <a:rPr lang="en-IN" sz="1800" dirty="0"/>
            <a:t>Ground glass opacity predominant pattern</a:t>
          </a:r>
        </a:p>
      </dgm:t>
    </dgm:pt>
    <dgm:pt modelId="{9B5D7313-CEF5-4D22-9671-6C86F26E2AF0}" type="parTrans" cxnId="{27D40E8D-72D5-4322-BA16-B93CF1B2CC61}">
      <dgm:prSet/>
      <dgm:spPr/>
      <dgm:t>
        <a:bodyPr/>
        <a:lstStyle/>
        <a:p>
          <a:endParaRPr lang="en-IN"/>
        </a:p>
      </dgm:t>
    </dgm:pt>
    <dgm:pt modelId="{0BC8BF7C-8055-4BF4-8D5B-B814EA8B550E}" type="sibTrans" cxnId="{27D40E8D-72D5-4322-BA16-B93CF1B2CC61}">
      <dgm:prSet/>
      <dgm:spPr/>
      <dgm:t>
        <a:bodyPr/>
        <a:lstStyle/>
        <a:p>
          <a:endParaRPr lang="en-IN"/>
        </a:p>
      </dgm:t>
    </dgm:pt>
    <dgm:pt modelId="{449A4976-BEA7-44F5-BF2C-79E15FF6DC0D}">
      <dgm:prSet phldrT="[Text]" custT="1"/>
      <dgm:spPr/>
      <dgm:t>
        <a:bodyPr/>
        <a:lstStyle/>
        <a:p>
          <a:r>
            <a:rPr lang="en-IN" sz="1800" dirty="0"/>
            <a:t>Random nodules predominant pattern</a:t>
          </a:r>
        </a:p>
      </dgm:t>
    </dgm:pt>
    <dgm:pt modelId="{9E9995B2-F436-4E2E-89DF-E443282BC315}" type="parTrans" cxnId="{F5CAF563-D893-474F-8D2C-AF4AB7B3A55A}">
      <dgm:prSet/>
      <dgm:spPr/>
      <dgm:t>
        <a:bodyPr/>
        <a:lstStyle/>
        <a:p>
          <a:endParaRPr lang="en-IN"/>
        </a:p>
      </dgm:t>
    </dgm:pt>
    <dgm:pt modelId="{C03EA735-DA50-4A5A-97AD-3C1481FDC5C1}" type="sibTrans" cxnId="{F5CAF563-D893-474F-8D2C-AF4AB7B3A55A}">
      <dgm:prSet/>
      <dgm:spPr/>
      <dgm:t>
        <a:bodyPr/>
        <a:lstStyle/>
        <a:p>
          <a:endParaRPr lang="en-IN"/>
        </a:p>
      </dgm:t>
    </dgm:pt>
    <dgm:pt modelId="{13F20B33-BA0E-43E0-9A1F-26A135B15278}" type="pres">
      <dgm:prSet presAssocID="{9D417F7C-6B6C-44A0-9F13-082F1D01A25D}" presName="list" presStyleCnt="0">
        <dgm:presLayoutVars>
          <dgm:dir/>
          <dgm:animLvl val="lvl"/>
        </dgm:presLayoutVars>
      </dgm:prSet>
      <dgm:spPr/>
    </dgm:pt>
    <dgm:pt modelId="{875CB64D-46AA-45A2-A33A-D9454CA135B8}" type="pres">
      <dgm:prSet presAssocID="{65F249AF-97E9-4BA3-A2A1-C881F1DF298D}" presName="posSpace" presStyleCnt="0"/>
      <dgm:spPr/>
    </dgm:pt>
    <dgm:pt modelId="{6C45322E-07AD-43EB-849E-BD84EAF1A145}" type="pres">
      <dgm:prSet presAssocID="{65F249AF-97E9-4BA3-A2A1-C881F1DF298D}" presName="vertFlow" presStyleCnt="0"/>
      <dgm:spPr/>
    </dgm:pt>
    <dgm:pt modelId="{6F0D18BD-DEE8-42C5-8B38-614EA7B12179}" type="pres">
      <dgm:prSet presAssocID="{65F249AF-97E9-4BA3-A2A1-C881F1DF298D}" presName="topSpace" presStyleCnt="0"/>
      <dgm:spPr/>
    </dgm:pt>
    <dgm:pt modelId="{B6EBE00B-638D-482D-940B-AB0D6180FA3F}" type="pres">
      <dgm:prSet presAssocID="{65F249AF-97E9-4BA3-A2A1-C881F1DF298D}" presName="firstComp" presStyleCnt="0"/>
      <dgm:spPr/>
    </dgm:pt>
    <dgm:pt modelId="{6AA44E06-5D4A-48BA-8EB7-A136A0CE05B3}" type="pres">
      <dgm:prSet presAssocID="{65F249AF-97E9-4BA3-A2A1-C881F1DF298D}" presName="firstChild" presStyleLbl="bgAccFollowNode1" presStyleIdx="0" presStyleCnt="4"/>
      <dgm:spPr/>
    </dgm:pt>
    <dgm:pt modelId="{19C8EFC2-AA49-4A3C-B5E2-26C6F9C664A0}" type="pres">
      <dgm:prSet presAssocID="{65F249AF-97E9-4BA3-A2A1-C881F1DF298D}" presName="firstChildTx" presStyleLbl="bgAccFollowNode1" presStyleIdx="0" presStyleCnt="4">
        <dgm:presLayoutVars>
          <dgm:bulletEnabled val="1"/>
        </dgm:presLayoutVars>
      </dgm:prSet>
      <dgm:spPr/>
    </dgm:pt>
    <dgm:pt modelId="{60CDD589-6B11-479D-82AC-6E007B09D0A4}" type="pres">
      <dgm:prSet presAssocID="{607DF753-2762-47AE-9339-6F49795E8C70}" presName="comp" presStyleCnt="0"/>
      <dgm:spPr/>
    </dgm:pt>
    <dgm:pt modelId="{F4936CA1-CDDD-4C51-AB77-395A68B91AD9}" type="pres">
      <dgm:prSet presAssocID="{607DF753-2762-47AE-9339-6F49795E8C70}" presName="child" presStyleLbl="bgAccFollowNode1" presStyleIdx="1" presStyleCnt="4"/>
      <dgm:spPr/>
    </dgm:pt>
    <dgm:pt modelId="{D7520633-4BBA-4135-95A1-B4E4E766C81C}" type="pres">
      <dgm:prSet presAssocID="{607DF753-2762-47AE-9339-6F49795E8C70}" presName="childTx" presStyleLbl="bgAccFollowNode1" presStyleIdx="1" presStyleCnt="4">
        <dgm:presLayoutVars>
          <dgm:bulletEnabled val="1"/>
        </dgm:presLayoutVars>
      </dgm:prSet>
      <dgm:spPr/>
    </dgm:pt>
    <dgm:pt modelId="{B9635026-0B11-4F03-8D71-B11A2A27DD6C}" type="pres">
      <dgm:prSet presAssocID="{65F249AF-97E9-4BA3-A2A1-C881F1DF298D}" presName="negSpace" presStyleCnt="0"/>
      <dgm:spPr/>
    </dgm:pt>
    <dgm:pt modelId="{871E0DDB-8F40-40CE-92E1-0A7E65CB7A4A}" type="pres">
      <dgm:prSet presAssocID="{65F249AF-97E9-4BA3-A2A1-C881F1DF298D}" presName="circle" presStyleLbl="node1" presStyleIdx="0" presStyleCnt="2" custScaleX="115524" custLinFactNeighborX="-15723" custLinFactNeighborY="-153"/>
      <dgm:spPr/>
    </dgm:pt>
    <dgm:pt modelId="{566A1D74-3A66-4FE4-B51D-612C4834927A}" type="pres">
      <dgm:prSet presAssocID="{1E4A6F25-2E81-4547-977F-D1CC91C0574F}" presName="transSpace" presStyleCnt="0"/>
      <dgm:spPr/>
    </dgm:pt>
    <dgm:pt modelId="{97AF9133-40D4-47B6-BFF5-C84758476B48}" type="pres">
      <dgm:prSet presAssocID="{34F3EDBF-3215-4408-8D08-84C051927FF2}" presName="posSpace" presStyleCnt="0"/>
      <dgm:spPr/>
    </dgm:pt>
    <dgm:pt modelId="{8A7C83BF-5A1F-45F9-913D-103E8A0D72D8}" type="pres">
      <dgm:prSet presAssocID="{34F3EDBF-3215-4408-8D08-84C051927FF2}" presName="vertFlow" presStyleCnt="0"/>
      <dgm:spPr/>
    </dgm:pt>
    <dgm:pt modelId="{9366E1D9-1F68-4715-AA70-8BD98C0C9882}" type="pres">
      <dgm:prSet presAssocID="{34F3EDBF-3215-4408-8D08-84C051927FF2}" presName="topSpace" presStyleCnt="0"/>
      <dgm:spPr/>
    </dgm:pt>
    <dgm:pt modelId="{38113BD6-8EF2-4710-B5E2-6FB2CBE0F506}" type="pres">
      <dgm:prSet presAssocID="{34F3EDBF-3215-4408-8D08-84C051927FF2}" presName="firstComp" presStyleCnt="0"/>
      <dgm:spPr/>
    </dgm:pt>
    <dgm:pt modelId="{FADFB0E5-198F-4E5F-8F08-E2E62DD56900}" type="pres">
      <dgm:prSet presAssocID="{34F3EDBF-3215-4408-8D08-84C051927FF2}" presName="firstChild" presStyleLbl="bgAccFollowNode1" presStyleIdx="2" presStyleCnt="4" custLinFactNeighborX="18643" custLinFactNeighborY="-4758"/>
      <dgm:spPr/>
    </dgm:pt>
    <dgm:pt modelId="{84B77DCC-4EFD-4001-A13A-45A2BBE0BD64}" type="pres">
      <dgm:prSet presAssocID="{34F3EDBF-3215-4408-8D08-84C051927FF2}" presName="firstChildTx" presStyleLbl="bgAccFollowNode1" presStyleIdx="2" presStyleCnt="4">
        <dgm:presLayoutVars>
          <dgm:bulletEnabled val="1"/>
        </dgm:presLayoutVars>
      </dgm:prSet>
      <dgm:spPr/>
    </dgm:pt>
    <dgm:pt modelId="{2E9FF8FC-5511-4CFD-A673-BFCD251D1B60}" type="pres">
      <dgm:prSet presAssocID="{449A4976-BEA7-44F5-BF2C-79E15FF6DC0D}" presName="comp" presStyleCnt="0"/>
      <dgm:spPr/>
    </dgm:pt>
    <dgm:pt modelId="{200F7D63-4719-478E-9649-8481D64972CC}" type="pres">
      <dgm:prSet presAssocID="{449A4976-BEA7-44F5-BF2C-79E15FF6DC0D}" presName="child" presStyleLbl="bgAccFollowNode1" presStyleIdx="3" presStyleCnt="4" custLinFactNeighborX="18643" custLinFactNeighborY="1368"/>
      <dgm:spPr/>
    </dgm:pt>
    <dgm:pt modelId="{791EF1E3-74E2-49FA-8C08-E9831C161156}" type="pres">
      <dgm:prSet presAssocID="{449A4976-BEA7-44F5-BF2C-79E15FF6DC0D}" presName="childTx" presStyleLbl="bgAccFollowNode1" presStyleIdx="3" presStyleCnt="4">
        <dgm:presLayoutVars>
          <dgm:bulletEnabled val="1"/>
        </dgm:presLayoutVars>
      </dgm:prSet>
      <dgm:spPr/>
    </dgm:pt>
    <dgm:pt modelId="{687A8E6F-3907-40FA-8122-5E8DAA8BB99C}" type="pres">
      <dgm:prSet presAssocID="{34F3EDBF-3215-4408-8D08-84C051927FF2}" presName="negSpace" presStyleCnt="0"/>
      <dgm:spPr/>
    </dgm:pt>
    <dgm:pt modelId="{A0BFB4E7-5AA7-400F-9103-A4910CC38A82}" type="pres">
      <dgm:prSet presAssocID="{34F3EDBF-3215-4408-8D08-84C051927FF2}" presName="circle" presStyleLbl="node1" presStyleIdx="1" presStyleCnt="2" custScaleX="120023"/>
      <dgm:spPr/>
    </dgm:pt>
  </dgm:ptLst>
  <dgm:cxnLst>
    <dgm:cxn modelId="{42742D07-16B0-4E3F-99EC-18CC72CFC373}" srcId="{65F249AF-97E9-4BA3-A2A1-C881F1DF298D}" destId="{D35D2839-8222-4FA7-9D29-0515CD3A31A3}" srcOrd="0" destOrd="0" parTransId="{20150E34-699F-4823-B166-8135CB9B1626}" sibTransId="{325CFC1B-1C48-4412-B3F7-164E30368FAC}"/>
    <dgm:cxn modelId="{6856D112-17EE-427F-8BBF-AFEAAB57D2E6}" type="presOf" srcId="{9D417F7C-6B6C-44A0-9F13-082F1D01A25D}" destId="{13F20B33-BA0E-43E0-9A1F-26A135B15278}" srcOrd="0" destOrd="0" presId="urn:microsoft.com/office/officeart/2005/8/layout/hList9"/>
    <dgm:cxn modelId="{AD385C20-6E5C-45B0-B6C3-1B2174CDB159}" srcId="{9D417F7C-6B6C-44A0-9F13-082F1D01A25D}" destId="{34F3EDBF-3215-4408-8D08-84C051927FF2}" srcOrd="1" destOrd="0" parTransId="{C4F641FF-52F7-4739-B741-62BEF6716C23}" sibTransId="{804B99FE-7A76-4485-842A-EE77385C634F}"/>
    <dgm:cxn modelId="{EC1E8A21-DA08-4C61-B2E8-37EEEEBC7513}" type="presOf" srcId="{449A4976-BEA7-44F5-BF2C-79E15FF6DC0D}" destId="{200F7D63-4719-478E-9649-8481D64972CC}" srcOrd="0" destOrd="0" presId="urn:microsoft.com/office/officeart/2005/8/layout/hList9"/>
    <dgm:cxn modelId="{6D223522-9A7C-44A6-B764-216E471AC339}" type="presOf" srcId="{65F249AF-97E9-4BA3-A2A1-C881F1DF298D}" destId="{871E0DDB-8F40-40CE-92E1-0A7E65CB7A4A}" srcOrd="0" destOrd="0" presId="urn:microsoft.com/office/officeart/2005/8/layout/hList9"/>
    <dgm:cxn modelId="{98CE5127-6DB3-4D27-9497-E34EAE2A9890}" type="presOf" srcId="{34F3EDBF-3215-4408-8D08-84C051927FF2}" destId="{A0BFB4E7-5AA7-400F-9103-A4910CC38A82}" srcOrd="0" destOrd="0" presId="urn:microsoft.com/office/officeart/2005/8/layout/hList9"/>
    <dgm:cxn modelId="{8BB3D933-FD04-40D5-99CE-4860B889C8B7}" type="presOf" srcId="{607DF753-2762-47AE-9339-6F49795E8C70}" destId="{F4936CA1-CDDD-4C51-AB77-395A68B91AD9}" srcOrd="0" destOrd="0" presId="urn:microsoft.com/office/officeart/2005/8/layout/hList9"/>
    <dgm:cxn modelId="{116EBE38-A046-4061-8318-53C8CC7EE99E}" type="presOf" srcId="{3A0D29B2-0194-4619-A6DD-95FF3B9E0BF6}" destId="{FADFB0E5-198F-4E5F-8F08-E2E62DD56900}" srcOrd="0" destOrd="0" presId="urn:microsoft.com/office/officeart/2005/8/layout/hList9"/>
    <dgm:cxn modelId="{5540825B-0CC2-47B6-B7F7-64B2D21B80AA}" srcId="{9D417F7C-6B6C-44A0-9F13-082F1D01A25D}" destId="{65F249AF-97E9-4BA3-A2A1-C881F1DF298D}" srcOrd="0" destOrd="0" parTransId="{0AD79A01-8078-4D20-9190-718140459B0E}" sibTransId="{1E4A6F25-2E81-4547-977F-D1CC91C0574F}"/>
    <dgm:cxn modelId="{7ED3A15F-8BE9-4BE5-BC31-B762AA428093}" type="presOf" srcId="{607DF753-2762-47AE-9339-6F49795E8C70}" destId="{D7520633-4BBA-4135-95A1-B4E4E766C81C}" srcOrd="1" destOrd="0" presId="urn:microsoft.com/office/officeart/2005/8/layout/hList9"/>
    <dgm:cxn modelId="{F5CAF563-D893-474F-8D2C-AF4AB7B3A55A}" srcId="{34F3EDBF-3215-4408-8D08-84C051927FF2}" destId="{449A4976-BEA7-44F5-BF2C-79E15FF6DC0D}" srcOrd="1" destOrd="0" parTransId="{9E9995B2-F436-4E2E-89DF-E443282BC315}" sibTransId="{C03EA735-DA50-4A5A-97AD-3C1481FDC5C1}"/>
    <dgm:cxn modelId="{8203226B-0949-4A5E-A7E7-7BDEDB376C0D}" type="presOf" srcId="{D35D2839-8222-4FA7-9D29-0515CD3A31A3}" destId="{19C8EFC2-AA49-4A3C-B5E2-26C6F9C664A0}" srcOrd="1" destOrd="0" presId="urn:microsoft.com/office/officeart/2005/8/layout/hList9"/>
    <dgm:cxn modelId="{88BBC883-74B7-43D6-ABE1-4925FB3EE2DF}" type="presOf" srcId="{449A4976-BEA7-44F5-BF2C-79E15FF6DC0D}" destId="{791EF1E3-74E2-49FA-8C08-E9831C161156}" srcOrd="1" destOrd="0" presId="urn:microsoft.com/office/officeart/2005/8/layout/hList9"/>
    <dgm:cxn modelId="{27D40E8D-72D5-4322-BA16-B93CF1B2CC61}" srcId="{34F3EDBF-3215-4408-8D08-84C051927FF2}" destId="{3A0D29B2-0194-4619-A6DD-95FF3B9E0BF6}" srcOrd="0" destOrd="0" parTransId="{9B5D7313-CEF5-4D22-9671-6C86F26E2AF0}" sibTransId="{0BC8BF7C-8055-4BF4-8D5B-B814EA8B550E}"/>
    <dgm:cxn modelId="{1BF7E78E-BA91-47B1-A027-D8CBA9094165}" srcId="{65F249AF-97E9-4BA3-A2A1-C881F1DF298D}" destId="{607DF753-2762-47AE-9339-6F49795E8C70}" srcOrd="1" destOrd="0" parTransId="{5E52E809-50AA-4978-A9A3-501D1B6C102D}" sibTransId="{AFCAAD99-23BA-455F-AF84-BCCFFCB876BD}"/>
    <dgm:cxn modelId="{0526259D-996E-4B24-BC16-4D5BA3BCC7FB}" type="presOf" srcId="{D35D2839-8222-4FA7-9D29-0515CD3A31A3}" destId="{6AA44E06-5D4A-48BA-8EB7-A136A0CE05B3}" srcOrd="0" destOrd="0" presId="urn:microsoft.com/office/officeart/2005/8/layout/hList9"/>
    <dgm:cxn modelId="{47AF6CAF-8AC2-427B-844B-9BC93E4407FE}" type="presOf" srcId="{3A0D29B2-0194-4619-A6DD-95FF3B9E0BF6}" destId="{84B77DCC-4EFD-4001-A13A-45A2BBE0BD64}" srcOrd="1" destOrd="0" presId="urn:microsoft.com/office/officeart/2005/8/layout/hList9"/>
    <dgm:cxn modelId="{41B9F821-BA47-4F78-8211-9C8EBCA8DE93}" type="presParOf" srcId="{13F20B33-BA0E-43E0-9A1F-26A135B15278}" destId="{875CB64D-46AA-45A2-A33A-D9454CA135B8}" srcOrd="0" destOrd="0" presId="urn:microsoft.com/office/officeart/2005/8/layout/hList9"/>
    <dgm:cxn modelId="{752FFE0E-F72B-4F66-A26D-DFF020B34B0F}" type="presParOf" srcId="{13F20B33-BA0E-43E0-9A1F-26A135B15278}" destId="{6C45322E-07AD-43EB-849E-BD84EAF1A145}" srcOrd="1" destOrd="0" presId="urn:microsoft.com/office/officeart/2005/8/layout/hList9"/>
    <dgm:cxn modelId="{BF9C62D9-A178-4C16-B482-0757315C3D0D}" type="presParOf" srcId="{6C45322E-07AD-43EB-849E-BD84EAF1A145}" destId="{6F0D18BD-DEE8-42C5-8B38-614EA7B12179}" srcOrd="0" destOrd="0" presId="urn:microsoft.com/office/officeart/2005/8/layout/hList9"/>
    <dgm:cxn modelId="{34A2DF16-959B-4ADA-8653-EF6785504AD4}" type="presParOf" srcId="{6C45322E-07AD-43EB-849E-BD84EAF1A145}" destId="{B6EBE00B-638D-482D-940B-AB0D6180FA3F}" srcOrd="1" destOrd="0" presId="urn:microsoft.com/office/officeart/2005/8/layout/hList9"/>
    <dgm:cxn modelId="{D756DCB3-AC70-463D-94FB-7D622EACA562}" type="presParOf" srcId="{B6EBE00B-638D-482D-940B-AB0D6180FA3F}" destId="{6AA44E06-5D4A-48BA-8EB7-A136A0CE05B3}" srcOrd="0" destOrd="0" presId="urn:microsoft.com/office/officeart/2005/8/layout/hList9"/>
    <dgm:cxn modelId="{8E236DCA-2385-4E1C-934D-05650BAAC78A}" type="presParOf" srcId="{B6EBE00B-638D-482D-940B-AB0D6180FA3F}" destId="{19C8EFC2-AA49-4A3C-B5E2-26C6F9C664A0}" srcOrd="1" destOrd="0" presId="urn:microsoft.com/office/officeart/2005/8/layout/hList9"/>
    <dgm:cxn modelId="{54FC5394-974D-4086-B383-A619C79811C5}" type="presParOf" srcId="{6C45322E-07AD-43EB-849E-BD84EAF1A145}" destId="{60CDD589-6B11-479D-82AC-6E007B09D0A4}" srcOrd="2" destOrd="0" presId="urn:microsoft.com/office/officeart/2005/8/layout/hList9"/>
    <dgm:cxn modelId="{8D8797DD-327E-457A-9C13-C92CE1FD64B3}" type="presParOf" srcId="{60CDD589-6B11-479D-82AC-6E007B09D0A4}" destId="{F4936CA1-CDDD-4C51-AB77-395A68B91AD9}" srcOrd="0" destOrd="0" presId="urn:microsoft.com/office/officeart/2005/8/layout/hList9"/>
    <dgm:cxn modelId="{8AEE905F-29E9-4246-9B28-9E449F38C171}" type="presParOf" srcId="{60CDD589-6B11-479D-82AC-6E007B09D0A4}" destId="{D7520633-4BBA-4135-95A1-B4E4E766C81C}" srcOrd="1" destOrd="0" presId="urn:microsoft.com/office/officeart/2005/8/layout/hList9"/>
    <dgm:cxn modelId="{BC7DA664-32E3-4A4F-A01B-7BF3CFFD410B}" type="presParOf" srcId="{13F20B33-BA0E-43E0-9A1F-26A135B15278}" destId="{B9635026-0B11-4F03-8D71-B11A2A27DD6C}" srcOrd="2" destOrd="0" presId="urn:microsoft.com/office/officeart/2005/8/layout/hList9"/>
    <dgm:cxn modelId="{8516CDF6-41FF-4ECA-9AB3-B40AA7AEB01C}" type="presParOf" srcId="{13F20B33-BA0E-43E0-9A1F-26A135B15278}" destId="{871E0DDB-8F40-40CE-92E1-0A7E65CB7A4A}" srcOrd="3" destOrd="0" presId="urn:microsoft.com/office/officeart/2005/8/layout/hList9"/>
    <dgm:cxn modelId="{0B1C6171-0E21-4733-8F7A-EDD9DD3402B8}" type="presParOf" srcId="{13F20B33-BA0E-43E0-9A1F-26A135B15278}" destId="{566A1D74-3A66-4FE4-B51D-612C4834927A}" srcOrd="4" destOrd="0" presId="urn:microsoft.com/office/officeart/2005/8/layout/hList9"/>
    <dgm:cxn modelId="{42DCACC1-FF10-4A92-BA5B-825A0136277D}" type="presParOf" srcId="{13F20B33-BA0E-43E0-9A1F-26A135B15278}" destId="{97AF9133-40D4-47B6-BFF5-C84758476B48}" srcOrd="5" destOrd="0" presId="urn:microsoft.com/office/officeart/2005/8/layout/hList9"/>
    <dgm:cxn modelId="{BABFA384-2D2D-4D02-9A83-CA67B925CF90}" type="presParOf" srcId="{13F20B33-BA0E-43E0-9A1F-26A135B15278}" destId="{8A7C83BF-5A1F-45F9-913D-103E8A0D72D8}" srcOrd="6" destOrd="0" presId="urn:microsoft.com/office/officeart/2005/8/layout/hList9"/>
    <dgm:cxn modelId="{F66BF4DA-AA25-49F8-A078-C564955BAF91}" type="presParOf" srcId="{8A7C83BF-5A1F-45F9-913D-103E8A0D72D8}" destId="{9366E1D9-1F68-4715-AA70-8BD98C0C9882}" srcOrd="0" destOrd="0" presId="urn:microsoft.com/office/officeart/2005/8/layout/hList9"/>
    <dgm:cxn modelId="{6268C23D-ADE5-4DE6-BF86-190ED064AB4D}" type="presParOf" srcId="{8A7C83BF-5A1F-45F9-913D-103E8A0D72D8}" destId="{38113BD6-8EF2-4710-B5E2-6FB2CBE0F506}" srcOrd="1" destOrd="0" presId="urn:microsoft.com/office/officeart/2005/8/layout/hList9"/>
    <dgm:cxn modelId="{29F5E6A0-81C2-4567-87C3-487AD98BA10D}" type="presParOf" srcId="{38113BD6-8EF2-4710-B5E2-6FB2CBE0F506}" destId="{FADFB0E5-198F-4E5F-8F08-E2E62DD56900}" srcOrd="0" destOrd="0" presId="urn:microsoft.com/office/officeart/2005/8/layout/hList9"/>
    <dgm:cxn modelId="{FB79DA19-0501-49EB-B4A5-AA58B858584C}" type="presParOf" srcId="{38113BD6-8EF2-4710-B5E2-6FB2CBE0F506}" destId="{84B77DCC-4EFD-4001-A13A-45A2BBE0BD64}" srcOrd="1" destOrd="0" presId="urn:microsoft.com/office/officeart/2005/8/layout/hList9"/>
    <dgm:cxn modelId="{F73822FC-0126-4991-8165-C73053573F55}" type="presParOf" srcId="{8A7C83BF-5A1F-45F9-913D-103E8A0D72D8}" destId="{2E9FF8FC-5511-4CFD-A673-BFCD251D1B60}" srcOrd="2" destOrd="0" presId="urn:microsoft.com/office/officeart/2005/8/layout/hList9"/>
    <dgm:cxn modelId="{5FB2772E-8495-4890-87B9-6DE9D9C98B82}" type="presParOf" srcId="{2E9FF8FC-5511-4CFD-A673-BFCD251D1B60}" destId="{200F7D63-4719-478E-9649-8481D64972CC}" srcOrd="0" destOrd="0" presId="urn:microsoft.com/office/officeart/2005/8/layout/hList9"/>
    <dgm:cxn modelId="{F1C44055-E8F7-4B52-BE66-4505D940AB73}" type="presParOf" srcId="{2E9FF8FC-5511-4CFD-A673-BFCD251D1B60}" destId="{791EF1E3-74E2-49FA-8C08-E9831C161156}" srcOrd="1" destOrd="0" presId="urn:microsoft.com/office/officeart/2005/8/layout/hList9"/>
    <dgm:cxn modelId="{EEEC837A-2B91-45FD-823B-BFB33FFCFA23}" type="presParOf" srcId="{13F20B33-BA0E-43E0-9A1F-26A135B15278}" destId="{687A8E6F-3907-40FA-8122-5E8DAA8BB99C}" srcOrd="7" destOrd="0" presId="urn:microsoft.com/office/officeart/2005/8/layout/hList9"/>
    <dgm:cxn modelId="{67E914FF-68EA-4E59-BDDF-97DF295F42DA}" type="presParOf" srcId="{13F20B33-BA0E-43E0-9A1F-26A135B15278}" destId="{A0BFB4E7-5AA7-400F-9103-A4910CC38A8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4C8B9-C9E9-4C26-A19A-DC3967E3EFE1}">
      <dsp:nvSpPr>
        <dsp:cNvPr id="0" name=""/>
        <dsp:cNvSpPr/>
      </dsp:nvSpPr>
      <dsp:spPr>
        <a:xfrm>
          <a:off x="543068" y="1245057"/>
          <a:ext cx="279933" cy="1037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966" y="0"/>
              </a:lnTo>
              <a:lnTo>
                <a:pt x="139966" y="1037807"/>
              </a:lnTo>
              <a:lnTo>
                <a:pt x="279933" y="1037807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56163" y="1737088"/>
        <a:ext cx="53744" cy="53744"/>
      </dsp:txXfrm>
    </dsp:sp>
    <dsp:sp modelId="{B86E8654-B4F2-44BF-82F4-6D8DCA5458F9}">
      <dsp:nvSpPr>
        <dsp:cNvPr id="0" name=""/>
        <dsp:cNvSpPr/>
      </dsp:nvSpPr>
      <dsp:spPr>
        <a:xfrm>
          <a:off x="543068" y="1245057"/>
          <a:ext cx="271912" cy="5181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956" y="0"/>
              </a:lnTo>
              <a:lnTo>
                <a:pt x="135956" y="518125"/>
              </a:lnTo>
              <a:lnTo>
                <a:pt x="271912" y="518125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64396" y="1489491"/>
        <a:ext cx="29257" cy="29257"/>
      </dsp:txXfrm>
    </dsp:sp>
    <dsp:sp modelId="{41B1992A-68EA-4EEC-B3EB-F08F378C2378}">
      <dsp:nvSpPr>
        <dsp:cNvPr id="0" name=""/>
        <dsp:cNvSpPr/>
      </dsp:nvSpPr>
      <dsp:spPr>
        <a:xfrm>
          <a:off x="543068" y="1199337"/>
          <a:ext cx="27191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1912" y="45720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72227" y="1238259"/>
        <a:ext cx="13595" cy="13595"/>
      </dsp:txXfrm>
    </dsp:sp>
    <dsp:sp modelId="{40CED4C2-3903-478B-AE3C-4CF07C32B44C}">
      <dsp:nvSpPr>
        <dsp:cNvPr id="0" name=""/>
        <dsp:cNvSpPr/>
      </dsp:nvSpPr>
      <dsp:spPr>
        <a:xfrm>
          <a:off x="543068" y="726931"/>
          <a:ext cx="271912" cy="518125"/>
        </a:xfrm>
        <a:custGeom>
          <a:avLst/>
          <a:gdLst/>
          <a:ahLst/>
          <a:cxnLst/>
          <a:rect l="0" t="0" r="0" b="0"/>
          <a:pathLst>
            <a:path>
              <a:moveTo>
                <a:pt x="0" y="518125"/>
              </a:moveTo>
              <a:lnTo>
                <a:pt x="135956" y="518125"/>
              </a:lnTo>
              <a:lnTo>
                <a:pt x="135956" y="0"/>
              </a:lnTo>
              <a:lnTo>
                <a:pt x="271912" y="0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64396" y="971366"/>
        <a:ext cx="29257" cy="29257"/>
      </dsp:txXfrm>
    </dsp:sp>
    <dsp:sp modelId="{D318E744-6498-46BE-A07C-3B203429C8A8}">
      <dsp:nvSpPr>
        <dsp:cNvPr id="0" name=""/>
        <dsp:cNvSpPr/>
      </dsp:nvSpPr>
      <dsp:spPr>
        <a:xfrm>
          <a:off x="543068" y="207251"/>
          <a:ext cx="269777" cy="1037805"/>
        </a:xfrm>
        <a:custGeom>
          <a:avLst/>
          <a:gdLst/>
          <a:ahLst/>
          <a:cxnLst/>
          <a:rect l="0" t="0" r="0" b="0"/>
          <a:pathLst>
            <a:path>
              <a:moveTo>
                <a:pt x="0" y="1037805"/>
              </a:moveTo>
              <a:lnTo>
                <a:pt x="134888" y="1037805"/>
              </a:lnTo>
              <a:lnTo>
                <a:pt x="134888" y="0"/>
              </a:lnTo>
              <a:lnTo>
                <a:pt x="269777" y="0"/>
              </a:lnTo>
            </a:path>
          </a:pathLst>
        </a:custGeom>
        <a:noFill/>
        <a:ln w="95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651150" y="699347"/>
        <a:ext cx="53614" cy="53614"/>
      </dsp:txXfrm>
    </dsp:sp>
    <dsp:sp modelId="{E408DE0F-07DF-4D80-9C65-3F26B8F3F515}">
      <dsp:nvSpPr>
        <dsp:cNvPr id="0" name=""/>
        <dsp:cNvSpPr/>
      </dsp:nvSpPr>
      <dsp:spPr>
        <a:xfrm rot="16200000">
          <a:off x="-754972" y="1037807"/>
          <a:ext cx="2181581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New opacity on chest imaging</a:t>
          </a:r>
        </a:p>
      </dsp:txBody>
      <dsp:txXfrm>
        <a:off x="-754972" y="1037807"/>
        <a:ext cx="2181581" cy="414500"/>
      </dsp:txXfrm>
    </dsp:sp>
    <dsp:sp modelId="{C6ECE634-2032-43D3-AC7E-106B15529C86}">
      <dsp:nvSpPr>
        <dsp:cNvPr id="0" name=""/>
        <dsp:cNvSpPr/>
      </dsp:nvSpPr>
      <dsp:spPr>
        <a:xfrm>
          <a:off x="812846" y="1"/>
          <a:ext cx="3323829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Productive cough</a:t>
          </a:r>
        </a:p>
      </dsp:txBody>
      <dsp:txXfrm>
        <a:off x="812846" y="1"/>
        <a:ext cx="3323829" cy="414500"/>
      </dsp:txXfrm>
    </dsp:sp>
    <dsp:sp modelId="{B6D3FB0B-FDC2-4B6B-9AEA-8D305796E5C5}">
      <dsp:nvSpPr>
        <dsp:cNvPr id="0" name=""/>
        <dsp:cNvSpPr/>
      </dsp:nvSpPr>
      <dsp:spPr>
        <a:xfrm>
          <a:off x="814981" y="519681"/>
          <a:ext cx="3327078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Purulent sputum</a:t>
          </a:r>
        </a:p>
      </dsp:txBody>
      <dsp:txXfrm>
        <a:off x="814981" y="519681"/>
        <a:ext cx="3327078" cy="414500"/>
      </dsp:txXfrm>
    </dsp:sp>
    <dsp:sp modelId="{68B3C8E9-1F48-4549-8F02-AA14BCA61B4A}">
      <dsp:nvSpPr>
        <dsp:cNvPr id="0" name=""/>
        <dsp:cNvSpPr/>
      </dsp:nvSpPr>
      <dsp:spPr>
        <a:xfrm>
          <a:off x="814981" y="1037807"/>
          <a:ext cx="3332190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 err="1"/>
            <a:t>Dyspnea</a:t>
          </a:r>
          <a:r>
            <a:rPr lang="en-IN" sz="1600" kern="1200" dirty="0"/>
            <a:t> or </a:t>
          </a:r>
          <a:r>
            <a:rPr lang="en-IN" sz="1600" kern="1200" dirty="0" err="1"/>
            <a:t>tachypnea</a:t>
          </a:r>
          <a:r>
            <a:rPr lang="en-IN" sz="1600" kern="1200" dirty="0"/>
            <a:t> (rate&gt;20/min)</a:t>
          </a:r>
        </a:p>
      </dsp:txBody>
      <dsp:txXfrm>
        <a:off x="814981" y="1037807"/>
        <a:ext cx="3332190" cy="414500"/>
      </dsp:txXfrm>
    </dsp:sp>
    <dsp:sp modelId="{62E79B48-8EF3-45FA-9400-AF43846A02C6}">
      <dsp:nvSpPr>
        <dsp:cNvPr id="0" name=""/>
        <dsp:cNvSpPr/>
      </dsp:nvSpPr>
      <dsp:spPr>
        <a:xfrm>
          <a:off x="814981" y="1555932"/>
          <a:ext cx="3332190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Chills or rigors</a:t>
          </a:r>
        </a:p>
      </dsp:txBody>
      <dsp:txXfrm>
        <a:off x="814981" y="1555932"/>
        <a:ext cx="3332190" cy="414500"/>
      </dsp:txXfrm>
    </dsp:sp>
    <dsp:sp modelId="{21BDCCFC-CB69-429C-B01E-973F5AECA14C}">
      <dsp:nvSpPr>
        <dsp:cNvPr id="0" name=""/>
        <dsp:cNvSpPr/>
      </dsp:nvSpPr>
      <dsp:spPr>
        <a:xfrm>
          <a:off x="823002" y="2075614"/>
          <a:ext cx="3323190" cy="4145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Pleuritic chest pain</a:t>
          </a:r>
        </a:p>
      </dsp:txBody>
      <dsp:txXfrm>
        <a:off x="823002" y="2075614"/>
        <a:ext cx="3323190" cy="414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01872-89AC-458F-A3B6-231652502241}">
      <dsp:nvSpPr>
        <dsp:cNvPr id="0" name=""/>
        <dsp:cNvSpPr/>
      </dsp:nvSpPr>
      <dsp:spPr>
        <a:xfrm>
          <a:off x="3926423" y="792750"/>
          <a:ext cx="3764049" cy="3860749"/>
        </a:xfrm>
        <a:prstGeom prst="wedgeRectCallout">
          <a:avLst>
            <a:gd name="adj1" fmla="val 0"/>
            <a:gd name="adj2" fmla="val 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When a patient who has been </a:t>
          </a:r>
          <a:r>
            <a:rPr lang="en-IN" sz="1400" kern="1200" dirty="0">
              <a:solidFill>
                <a:schemeClr val="accent5">
                  <a:lumMod val="50000"/>
                </a:schemeClr>
              </a:solidFill>
            </a:rPr>
            <a:t>mechanically ventilated for ≥48 hours develops a new or progressive lung infiltrate on imaging with the clinical evidence that the infiltrate is of infectious origin</a:t>
          </a:r>
          <a:r>
            <a:rPr lang="en-IN" sz="1400" kern="1200" dirty="0"/>
            <a:t> (fever, purulent sputum, leucocytosis and desaturation) together with a positive pathogen identified on a microbiologic respiratory sample.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100" kern="1200" dirty="0"/>
            <a:t>(Infectious Diseases Society and American Thoracic Society)</a:t>
          </a:r>
        </a:p>
      </dsp:txBody>
      <dsp:txXfrm>
        <a:off x="4404128" y="792750"/>
        <a:ext cx="3286344" cy="3860749"/>
      </dsp:txXfrm>
    </dsp:sp>
    <dsp:sp modelId="{C1982DA1-6E15-4646-AEFC-C41958CD6DC9}">
      <dsp:nvSpPr>
        <dsp:cNvPr id="0" name=""/>
        <dsp:cNvSpPr/>
      </dsp:nvSpPr>
      <dsp:spPr>
        <a:xfrm>
          <a:off x="4196621" y="2"/>
          <a:ext cx="3493851" cy="820402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Ventilator associated pneumonia</a:t>
          </a:r>
        </a:p>
      </dsp:txBody>
      <dsp:txXfrm>
        <a:off x="4196621" y="2"/>
        <a:ext cx="3493851" cy="820402"/>
      </dsp:txXfrm>
    </dsp:sp>
    <dsp:sp modelId="{B81C4FD9-5FF3-44B1-B78C-F15E605D27A6}">
      <dsp:nvSpPr>
        <dsp:cNvPr id="0" name=""/>
        <dsp:cNvSpPr/>
      </dsp:nvSpPr>
      <dsp:spPr>
        <a:xfrm>
          <a:off x="2473246" y="808792"/>
          <a:ext cx="1722874" cy="3555554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5">
            <a:tint val="50000"/>
            <a:hueOff val="-6392"/>
            <a:satOff val="304"/>
            <a:lumOff val="-10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Develops 72 hours or more after admission</a:t>
          </a:r>
        </a:p>
      </dsp:txBody>
      <dsp:txXfrm>
        <a:off x="2691901" y="808792"/>
        <a:ext cx="1504219" cy="3555554"/>
      </dsp:txXfrm>
    </dsp:sp>
    <dsp:sp modelId="{486704D4-5E1D-4B9A-B8F7-10DE2C2269A2}">
      <dsp:nvSpPr>
        <dsp:cNvPr id="0" name=""/>
        <dsp:cNvSpPr/>
      </dsp:nvSpPr>
      <dsp:spPr>
        <a:xfrm>
          <a:off x="2473246" y="125085"/>
          <a:ext cx="1722874" cy="683706"/>
        </a:xfrm>
        <a:prstGeom prst="rect">
          <a:avLst/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Hospital acquired pneumonia</a:t>
          </a:r>
        </a:p>
      </dsp:txBody>
      <dsp:txXfrm>
        <a:off x="2473246" y="125085"/>
        <a:ext cx="1722874" cy="683706"/>
      </dsp:txXfrm>
    </dsp:sp>
    <dsp:sp modelId="{CA2EF1B9-AC42-4A06-B09B-664B261807BC}">
      <dsp:nvSpPr>
        <dsp:cNvPr id="0" name=""/>
        <dsp:cNvSpPr/>
      </dsp:nvSpPr>
      <dsp:spPr>
        <a:xfrm>
          <a:off x="750372" y="808792"/>
          <a:ext cx="1722874" cy="3281978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5">
            <a:tint val="50000"/>
            <a:hueOff val="-12784"/>
            <a:satOff val="608"/>
            <a:lumOff val="-20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Infection of the lung parenchyma acquired outside the hospital</a:t>
          </a:r>
          <a:endParaRPr lang="en-IN" sz="1800" kern="1200" dirty="0"/>
        </a:p>
      </dsp:txBody>
      <dsp:txXfrm>
        <a:off x="969027" y="808792"/>
        <a:ext cx="1504219" cy="3281978"/>
      </dsp:txXfrm>
    </dsp:sp>
    <dsp:sp modelId="{7007958E-F261-4832-B222-A545EC44CF18}">
      <dsp:nvSpPr>
        <dsp:cNvPr id="0" name=""/>
        <dsp:cNvSpPr/>
      </dsp:nvSpPr>
      <dsp:spPr>
        <a:xfrm>
          <a:off x="750372" y="261641"/>
          <a:ext cx="1722874" cy="547151"/>
        </a:xfrm>
        <a:prstGeom prst="rect">
          <a:avLst/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kern="1200" dirty="0"/>
            <a:t>Community acquired pneumonia</a:t>
          </a:r>
        </a:p>
      </dsp:txBody>
      <dsp:txXfrm>
        <a:off x="750372" y="261641"/>
        <a:ext cx="1722874" cy="547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B4BB4-EE76-4D7D-B107-4C64DB5D78B6}">
      <dsp:nvSpPr>
        <dsp:cNvPr id="0" name=""/>
        <dsp:cNvSpPr/>
      </dsp:nvSpPr>
      <dsp:spPr>
        <a:xfrm>
          <a:off x="2433" y="193335"/>
          <a:ext cx="2372892" cy="949157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TYPICAL CAUSES</a:t>
          </a:r>
        </a:p>
      </dsp:txBody>
      <dsp:txXfrm>
        <a:off x="2433" y="193335"/>
        <a:ext cx="2372892" cy="949157"/>
      </dsp:txXfrm>
    </dsp:sp>
    <dsp:sp modelId="{A42A4EFC-1CAD-4C6E-B787-D9282C6CC383}">
      <dsp:nvSpPr>
        <dsp:cNvPr id="0" name=""/>
        <dsp:cNvSpPr/>
      </dsp:nvSpPr>
      <dsp:spPr>
        <a:xfrm>
          <a:off x="2433" y="1142492"/>
          <a:ext cx="2372892" cy="2854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Strep pneumoniae (most common bacterial cause)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H influenzae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Staph aureus (necrotising pneumonia)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Moraxella catarrhalis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Group a streptococci</a:t>
          </a:r>
        </a:p>
      </dsp:txBody>
      <dsp:txXfrm>
        <a:off x="2433" y="1142492"/>
        <a:ext cx="2372892" cy="2854800"/>
      </dsp:txXfrm>
    </dsp:sp>
    <dsp:sp modelId="{D0D80E1C-F1BF-4651-84F9-4346C99C6349}">
      <dsp:nvSpPr>
        <dsp:cNvPr id="0" name=""/>
        <dsp:cNvSpPr/>
      </dsp:nvSpPr>
      <dsp:spPr>
        <a:xfrm>
          <a:off x="2707531" y="193335"/>
          <a:ext cx="2372892" cy="949157"/>
        </a:xfrm>
        <a:prstGeom prst="rect">
          <a:avLst/>
        </a:prstGeom>
        <a:solidFill>
          <a:schemeClr val="accent5">
            <a:shade val="80000"/>
            <a:hueOff val="102610"/>
            <a:satOff val="-1119"/>
            <a:lumOff val="12789"/>
            <a:alphaOff val="0"/>
          </a:schemeClr>
        </a:solidFill>
        <a:ln w="25400" cap="flat" cmpd="sng" algn="ctr">
          <a:solidFill>
            <a:schemeClr val="accent5">
              <a:shade val="80000"/>
              <a:hueOff val="102610"/>
              <a:satOff val="-1119"/>
              <a:lumOff val="127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ATYPICAL</a:t>
          </a:r>
        </a:p>
      </dsp:txBody>
      <dsp:txXfrm>
        <a:off x="2707531" y="193335"/>
        <a:ext cx="2372892" cy="949157"/>
      </dsp:txXfrm>
    </dsp:sp>
    <dsp:sp modelId="{D3A66515-7BB4-4E88-AE02-3090B6824A8B}">
      <dsp:nvSpPr>
        <dsp:cNvPr id="0" name=""/>
        <dsp:cNvSpPr/>
      </dsp:nvSpPr>
      <dsp:spPr>
        <a:xfrm>
          <a:off x="2707531" y="1142492"/>
          <a:ext cx="2372892" cy="2854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Legionella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Mycoplasma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Chlamydia pneumoniae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Chlamydia </a:t>
          </a:r>
          <a:r>
            <a:rPr lang="en-IN" sz="1400" kern="1200" dirty="0" err="1"/>
            <a:t>psittaci</a:t>
          </a:r>
          <a:endParaRPr lang="en-IN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Coxiella </a:t>
          </a:r>
          <a:r>
            <a:rPr lang="en-IN" sz="1400" kern="1200" dirty="0" err="1"/>
            <a:t>burnetti</a:t>
          </a:r>
          <a:endParaRPr lang="en-IN" sz="1400" kern="1200" dirty="0"/>
        </a:p>
      </dsp:txBody>
      <dsp:txXfrm>
        <a:off x="2707531" y="1142492"/>
        <a:ext cx="2372892" cy="2854800"/>
      </dsp:txXfrm>
    </dsp:sp>
    <dsp:sp modelId="{3DED7377-0E12-45EF-8519-6727E7BDB068}">
      <dsp:nvSpPr>
        <dsp:cNvPr id="0" name=""/>
        <dsp:cNvSpPr/>
      </dsp:nvSpPr>
      <dsp:spPr>
        <a:xfrm>
          <a:off x="5412628" y="193335"/>
          <a:ext cx="2372892" cy="949157"/>
        </a:xfrm>
        <a:prstGeom prst="rect">
          <a:avLst/>
        </a:prstGeom>
        <a:solidFill>
          <a:schemeClr val="accent5">
            <a:shade val="80000"/>
            <a:hueOff val="205221"/>
            <a:satOff val="-2238"/>
            <a:lumOff val="25579"/>
            <a:alphaOff val="0"/>
          </a:schemeClr>
        </a:solidFill>
        <a:ln w="25400" cap="flat" cmpd="sng" algn="ctr">
          <a:solidFill>
            <a:schemeClr val="accent5">
              <a:shade val="80000"/>
              <a:hueOff val="205221"/>
              <a:satOff val="-2238"/>
              <a:lumOff val="255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VIRAL</a:t>
          </a:r>
        </a:p>
      </dsp:txBody>
      <dsp:txXfrm>
        <a:off x="5412628" y="193335"/>
        <a:ext cx="2372892" cy="949157"/>
      </dsp:txXfrm>
    </dsp:sp>
    <dsp:sp modelId="{5DBCCEAD-8685-4BF9-8053-264468E1F6F1}">
      <dsp:nvSpPr>
        <dsp:cNvPr id="0" name=""/>
        <dsp:cNvSpPr/>
      </dsp:nvSpPr>
      <dsp:spPr>
        <a:xfrm>
          <a:off x="5412628" y="1142492"/>
          <a:ext cx="2372892" cy="2854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Influenza (H1N1, H5N1,H3N2)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Coronavirus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Rhinovirus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Parainfluenza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400" kern="1200" dirty="0"/>
            <a:t>Adenovirus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400" kern="1200" dirty="0"/>
        </a:p>
      </dsp:txBody>
      <dsp:txXfrm>
        <a:off x="5412628" y="1142492"/>
        <a:ext cx="2372892" cy="2854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BCEAA-A707-40E6-8608-C54713C08FAF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5">
            <a:shade val="90000"/>
            <a:hueOff val="205287"/>
            <a:satOff val="-3828"/>
            <a:lumOff val="2287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DF21B0-72B0-44C6-B773-423F94CDACC0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5">
            <a:shade val="90000"/>
            <a:hueOff val="136858"/>
            <a:satOff val="-2552"/>
            <a:lumOff val="15249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1CFAF6-893C-4051-93D4-824DB63760C4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5">
            <a:shade val="90000"/>
            <a:hueOff val="68429"/>
            <a:satOff val="-1276"/>
            <a:lumOff val="762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8BFAE2-33D3-4C92-B215-7B1AD9E38D62}">
      <dsp:nvSpPr>
        <dsp:cNvPr id="0" name=""/>
        <dsp:cNvSpPr/>
      </dsp:nvSpPr>
      <dsp:spPr>
        <a:xfrm>
          <a:off x="2341957" y="570639"/>
          <a:ext cx="3740343" cy="3740343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0B7845-076B-4570-8BCF-1B7BFC6B1C75}">
      <dsp:nvSpPr>
        <dsp:cNvPr id="0" name=""/>
        <dsp:cNvSpPr/>
      </dsp:nvSpPr>
      <dsp:spPr>
        <a:xfrm>
          <a:off x="3350864" y="1579547"/>
          <a:ext cx="1722528" cy="1722528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400" kern="1200" dirty="0"/>
            <a:t>Stages</a:t>
          </a:r>
        </a:p>
      </dsp:txBody>
      <dsp:txXfrm>
        <a:off x="3603122" y="1831805"/>
        <a:ext cx="1218012" cy="1218012"/>
      </dsp:txXfrm>
    </dsp:sp>
    <dsp:sp modelId="{51FD34D0-27DB-4277-B852-0A567DA71A35}">
      <dsp:nvSpPr>
        <dsp:cNvPr id="0" name=""/>
        <dsp:cNvSpPr/>
      </dsp:nvSpPr>
      <dsp:spPr>
        <a:xfrm>
          <a:off x="3492869" y="1745"/>
          <a:ext cx="1438520" cy="1224604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 err="1"/>
            <a:t>Edema</a:t>
          </a:r>
          <a:r>
            <a:rPr lang="en-IN" sz="1400" kern="1200" dirty="0"/>
            <a:t> or Congestion</a:t>
          </a:r>
        </a:p>
      </dsp:txBody>
      <dsp:txXfrm>
        <a:off x="3703535" y="181084"/>
        <a:ext cx="1017188" cy="865926"/>
      </dsp:txXfrm>
    </dsp:sp>
    <dsp:sp modelId="{49039617-1349-41D9-9891-BE7C1343C6F2}">
      <dsp:nvSpPr>
        <dsp:cNvPr id="0" name=""/>
        <dsp:cNvSpPr/>
      </dsp:nvSpPr>
      <dsp:spPr>
        <a:xfrm>
          <a:off x="5332577" y="1822812"/>
          <a:ext cx="1412632" cy="1235998"/>
        </a:xfrm>
        <a:prstGeom prst="ellipse">
          <a:avLst/>
        </a:prstGeom>
        <a:solidFill>
          <a:schemeClr val="accent5">
            <a:shade val="80000"/>
            <a:hueOff val="68407"/>
            <a:satOff val="-746"/>
            <a:lumOff val="852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Red hepatization</a:t>
          </a:r>
        </a:p>
      </dsp:txBody>
      <dsp:txXfrm>
        <a:off x="5539452" y="2003820"/>
        <a:ext cx="998882" cy="873982"/>
      </dsp:txXfrm>
    </dsp:sp>
    <dsp:sp modelId="{700AF252-AD91-434F-A046-EFE883BEB548}">
      <dsp:nvSpPr>
        <dsp:cNvPr id="0" name=""/>
        <dsp:cNvSpPr/>
      </dsp:nvSpPr>
      <dsp:spPr>
        <a:xfrm>
          <a:off x="3534631" y="3674572"/>
          <a:ext cx="1354996" cy="1186007"/>
        </a:xfrm>
        <a:prstGeom prst="ellipse">
          <a:avLst/>
        </a:prstGeom>
        <a:solidFill>
          <a:schemeClr val="accent5">
            <a:shade val="80000"/>
            <a:hueOff val="136814"/>
            <a:satOff val="-1492"/>
            <a:lumOff val="170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Gray hepatization</a:t>
          </a:r>
        </a:p>
      </dsp:txBody>
      <dsp:txXfrm>
        <a:off x="3733066" y="3848259"/>
        <a:ext cx="958126" cy="838633"/>
      </dsp:txXfrm>
    </dsp:sp>
    <dsp:sp modelId="{8E193F64-A596-4CEB-81FB-FA37B8AA8B76}">
      <dsp:nvSpPr>
        <dsp:cNvPr id="0" name=""/>
        <dsp:cNvSpPr/>
      </dsp:nvSpPr>
      <dsp:spPr>
        <a:xfrm>
          <a:off x="1634218" y="1822812"/>
          <a:ext cx="1502293" cy="1235998"/>
        </a:xfrm>
        <a:prstGeom prst="ellipse">
          <a:avLst/>
        </a:prstGeom>
        <a:solidFill>
          <a:schemeClr val="accent5">
            <a:shade val="80000"/>
            <a:hueOff val="205221"/>
            <a:satOff val="-2238"/>
            <a:lumOff val="255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Resolution</a:t>
          </a:r>
        </a:p>
      </dsp:txBody>
      <dsp:txXfrm>
        <a:off x="1854224" y="2003820"/>
        <a:ext cx="1062281" cy="8739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AF2D7-E154-44F7-98EA-CAB9F0A7E68F}">
      <dsp:nvSpPr>
        <dsp:cNvPr id="0" name=""/>
        <dsp:cNvSpPr/>
      </dsp:nvSpPr>
      <dsp:spPr>
        <a:xfrm>
          <a:off x="0" y="1789"/>
          <a:ext cx="7329840" cy="0"/>
        </a:xfrm>
        <a:prstGeom prst="lin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DB459-67B3-4B77-8B58-91B4D1FB3056}">
      <dsp:nvSpPr>
        <dsp:cNvPr id="0" name=""/>
        <dsp:cNvSpPr/>
      </dsp:nvSpPr>
      <dsp:spPr>
        <a:xfrm>
          <a:off x="0" y="1789"/>
          <a:ext cx="2446780" cy="3661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 err="1"/>
            <a:t>Color</a:t>
          </a:r>
          <a:r>
            <a:rPr lang="en-IN" sz="1800" kern="1200" dirty="0"/>
            <a:t> of the sputum</a:t>
          </a:r>
        </a:p>
      </dsp:txBody>
      <dsp:txXfrm>
        <a:off x="0" y="1789"/>
        <a:ext cx="2446780" cy="3661340"/>
      </dsp:txXfrm>
    </dsp:sp>
    <dsp:sp modelId="{BD36939F-FAF7-41FC-BB87-3D2D3AE1D647}">
      <dsp:nvSpPr>
        <dsp:cNvPr id="0" name=""/>
        <dsp:cNvSpPr/>
      </dsp:nvSpPr>
      <dsp:spPr>
        <a:xfrm>
          <a:off x="2538260" y="36293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rgbClr val="FFC000"/>
              </a:solidFill>
            </a:rPr>
            <a:t>green or yellow : bacterial.               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Green </a:t>
          </a:r>
          <a:r>
            <a:rPr lang="en-IN" sz="1800" kern="1200" dirty="0" err="1"/>
            <a:t>color</a:t>
          </a:r>
          <a:r>
            <a:rPr lang="en-IN" sz="1800" kern="1200" dirty="0"/>
            <a:t> imparted by myeloperoxidase</a:t>
          </a:r>
        </a:p>
      </dsp:txBody>
      <dsp:txXfrm>
        <a:off x="2538260" y="36293"/>
        <a:ext cx="4787444" cy="690076"/>
      </dsp:txXfrm>
    </dsp:sp>
    <dsp:sp modelId="{01FEEC11-A0CB-4E88-82D2-0A5509DA3F97}">
      <dsp:nvSpPr>
        <dsp:cNvPr id="0" name=""/>
        <dsp:cNvSpPr/>
      </dsp:nvSpPr>
      <dsp:spPr>
        <a:xfrm>
          <a:off x="2446780" y="726370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C7F07-91ED-41E6-AFC3-D420A764E166}">
      <dsp:nvSpPr>
        <dsp:cNvPr id="0" name=""/>
        <dsp:cNvSpPr/>
      </dsp:nvSpPr>
      <dsp:spPr>
        <a:xfrm>
          <a:off x="2538260" y="760874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rgbClr val="A82222"/>
              </a:solidFill>
            </a:rPr>
            <a:t>rusty : pneumococcal pneumonia</a:t>
          </a:r>
        </a:p>
      </dsp:txBody>
      <dsp:txXfrm>
        <a:off x="2538260" y="760874"/>
        <a:ext cx="4787444" cy="690076"/>
      </dsp:txXfrm>
    </dsp:sp>
    <dsp:sp modelId="{EF7D8D89-8746-4378-9C8F-A46165A3E98E}">
      <dsp:nvSpPr>
        <dsp:cNvPr id="0" name=""/>
        <dsp:cNvSpPr/>
      </dsp:nvSpPr>
      <dsp:spPr>
        <a:xfrm>
          <a:off x="2446780" y="1450951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61223-0250-48BE-A6F6-14B543EA38C3}">
      <dsp:nvSpPr>
        <dsp:cNvPr id="0" name=""/>
        <dsp:cNvSpPr/>
      </dsp:nvSpPr>
      <dsp:spPr>
        <a:xfrm>
          <a:off x="2538260" y="1485454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rgbClr val="FF0000"/>
              </a:solidFill>
            </a:rPr>
            <a:t>Red currant jelly : Klebsiella</a:t>
          </a:r>
        </a:p>
      </dsp:txBody>
      <dsp:txXfrm>
        <a:off x="2538260" y="1485454"/>
        <a:ext cx="4787444" cy="690076"/>
      </dsp:txXfrm>
    </dsp:sp>
    <dsp:sp modelId="{B43509C1-261D-4ACB-9BEC-D12867C1AC61}">
      <dsp:nvSpPr>
        <dsp:cNvPr id="0" name=""/>
        <dsp:cNvSpPr/>
      </dsp:nvSpPr>
      <dsp:spPr>
        <a:xfrm>
          <a:off x="2446780" y="2175531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05EE0-9749-4B9C-B4FF-C846AFD41428}">
      <dsp:nvSpPr>
        <dsp:cNvPr id="0" name=""/>
        <dsp:cNvSpPr/>
      </dsp:nvSpPr>
      <dsp:spPr>
        <a:xfrm>
          <a:off x="2538260" y="2210035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 err="1">
              <a:solidFill>
                <a:srgbClr val="C00000"/>
              </a:solidFill>
            </a:rPr>
            <a:t>Hemoptysis</a:t>
          </a:r>
          <a:r>
            <a:rPr lang="en-IN" sz="1800" kern="1200" dirty="0">
              <a:solidFill>
                <a:srgbClr val="C00000"/>
              </a:solidFill>
            </a:rPr>
            <a:t> : tuberculosis, staph aureus</a:t>
          </a:r>
        </a:p>
      </dsp:txBody>
      <dsp:txXfrm>
        <a:off x="2538260" y="2210035"/>
        <a:ext cx="4787444" cy="690076"/>
      </dsp:txXfrm>
    </dsp:sp>
    <dsp:sp modelId="{B3513371-CED2-498B-B114-25257348A8DE}">
      <dsp:nvSpPr>
        <dsp:cNvPr id="0" name=""/>
        <dsp:cNvSpPr/>
      </dsp:nvSpPr>
      <dsp:spPr>
        <a:xfrm>
          <a:off x="2446780" y="2900112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6A44C-E3A9-4830-AED0-5E7F4F0B1AE6}">
      <dsp:nvSpPr>
        <dsp:cNvPr id="0" name=""/>
        <dsp:cNvSpPr/>
      </dsp:nvSpPr>
      <dsp:spPr>
        <a:xfrm>
          <a:off x="2538260" y="2934616"/>
          <a:ext cx="4787444" cy="690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white</a:t>
          </a:r>
          <a:endParaRPr lang="en-IN" sz="1800" kern="1200" dirty="0"/>
        </a:p>
      </dsp:txBody>
      <dsp:txXfrm>
        <a:off x="2538260" y="2934616"/>
        <a:ext cx="4787444" cy="690076"/>
      </dsp:txXfrm>
    </dsp:sp>
    <dsp:sp modelId="{617150E7-5100-477A-808E-B00E734A79D3}">
      <dsp:nvSpPr>
        <dsp:cNvPr id="0" name=""/>
        <dsp:cNvSpPr/>
      </dsp:nvSpPr>
      <dsp:spPr>
        <a:xfrm>
          <a:off x="2446780" y="3624693"/>
          <a:ext cx="48789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44E06-5D4A-48BA-8EB7-A136A0CE05B3}">
      <dsp:nvSpPr>
        <dsp:cNvPr id="0" name=""/>
        <dsp:cNvSpPr/>
      </dsp:nvSpPr>
      <dsp:spPr>
        <a:xfrm>
          <a:off x="2104132" y="519729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Consolidation predominant pattern</a:t>
          </a:r>
        </a:p>
      </dsp:txBody>
      <dsp:txXfrm>
        <a:off x="2414780" y="519729"/>
        <a:ext cx="1630903" cy="1295015"/>
      </dsp:txXfrm>
    </dsp:sp>
    <dsp:sp modelId="{F4936CA1-CDDD-4C51-AB77-395A68B91AD9}">
      <dsp:nvSpPr>
        <dsp:cNvPr id="0" name=""/>
        <dsp:cNvSpPr/>
      </dsp:nvSpPr>
      <dsp:spPr>
        <a:xfrm>
          <a:off x="2104132" y="1814745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 err="1"/>
            <a:t>Peribronchial</a:t>
          </a:r>
          <a:r>
            <a:rPr lang="en-IN" sz="1800" kern="1200" dirty="0"/>
            <a:t> nodules predominant pattern</a:t>
          </a:r>
        </a:p>
      </dsp:txBody>
      <dsp:txXfrm>
        <a:off x="2414780" y="1814745"/>
        <a:ext cx="1630903" cy="1295015"/>
      </dsp:txXfrm>
    </dsp:sp>
    <dsp:sp modelId="{871E0DDB-8F40-40CE-92E1-0A7E65CB7A4A}">
      <dsp:nvSpPr>
        <dsp:cNvPr id="0" name=""/>
        <dsp:cNvSpPr/>
      </dsp:nvSpPr>
      <dsp:spPr>
        <a:xfrm>
          <a:off x="763367" y="2"/>
          <a:ext cx="1495305" cy="1294368"/>
        </a:xfrm>
        <a:prstGeom prst="ellips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Common</a:t>
          </a:r>
        </a:p>
      </dsp:txBody>
      <dsp:txXfrm>
        <a:off x="982349" y="189558"/>
        <a:ext cx="1057341" cy="915256"/>
      </dsp:txXfrm>
    </dsp:sp>
    <dsp:sp modelId="{FADFB0E5-198F-4E5F-8F08-E2E62DD56900}">
      <dsp:nvSpPr>
        <dsp:cNvPr id="0" name=""/>
        <dsp:cNvSpPr/>
      </dsp:nvSpPr>
      <dsp:spPr>
        <a:xfrm>
          <a:off x="5902954" y="458112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Ground glass opacity predominant pattern</a:t>
          </a:r>
        </a:p>
      </dsp:txBody>
      <dsp:txXfrm>
        <a:off x="6213602" y="458112"/>
        <a:ext cx="1630903" cy="1295015"/>
      </dsp:txXfrm>
    </dsp:sp>
    <dsp:sp modelId="{200F7D63-4719-478E-9649-8481D64972CC}">
      <dsp:nvSpPr>
        <dsp:cNvPr id="0" name=""/>
        <dsp:cNvSpPr/>
      </dsp:nvSpPr>
      <dsp:spPr>
        <a:xfrm>
          <a:off x="5902954" y="1816727"/>
          <a:ext cx="1941552" cy="1295015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Random nodules predominant pattern</a:t>
          </a:r>
        </a:p>
      </dsp:txBody>
      <dsp:txXfrm>
        <a:off x="6213602" y="1816727"/>
        <a:ext cx="1630903" cy="1295015"/>
      </dsp:txXfrm>
    </dsp:sp>
    <dsp:sp modelId="{A0BFB4E7-5AA7-400F-9103-A4910CC38A82}">
      <dsp:nvSpPr>
        <dsp:cNvPr id="0" name=""/>
        <dsp:cNvSpPr/>
      </dsp:nvSpPr>
      <dsp:spPr>
        <a:xfrm>
          <a:off x="4505496" y="1982"/>
          <a:ext cx="1553539" cy="1294368"/>
        </a:xfrm>
        <a:prstGeom prst="ellipse">
          <a:avLst/>
        </a:prstGeom>
        <a:solidFill>
          <a:schemeClr val="accent5">
            <a:shade val="50000"/>
            <a:hueOff val="252972"/>
            <a:satOff val="-5595"/>
            <a:lumOff val="419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uncommon</a:t>
          </a:r>
        </a:p>
      </dsp:txBody>
      <dsp:txXfrm>
        <a:off x="4733007" y="191538"/>
        <a:ext cx="1098517" cy="915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101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502815"/>
            <a:ext cx="7482545" cy="1373587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889121"/>
            <a:ext cx="7482545" cy="610820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246070" cy="789602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350110"/>
            <a:ext cx="8246070" cy="341715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123" y="370282"/>
            <a:ext cx="672298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24" y="1174628"/>
            <a:ext cx="6722986" cy="357616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552" y="251411"/>
            <a:ext cx="8076896" cy="789602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808224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280621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808224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80621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3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3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3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microsoft.com/office/2007/relationships/media" Target="../media/media2.mp4" /><Relationship Id="rId7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6" Type="http://schemas.openxmlformats.org/officeDocument/2006/relationships/video" Target="../media/media3.mp4" /><Relationship Id="rId5" Type="http://schemas.microsoft.com/office/2007/relationships/media" Target="../media/media3.mp4" /><Relationship Id="rId10" Type="http://schemas.openxmlformats.org/officeDocument/2006/relationships/image" Target="../media/image10.png" /><Relationship Id="rId4" Type="http://schemas.openxmlformats.org/officeDocument/2006/relationships/video" Target="../media/media2.mp4" /><Relationship Id="rId9" Type="http://schemas.openxmlformats.org/officeDocument/2006/relationships/image" Target="../media/image9.png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 /><Relationship Id="rId1" Type="http://schemas.openxmlformats.org/officeDocument/2006/relationships/slideLayout" Target="../slideLayouts/slideLayout9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9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9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 /><Relationship Id="rId1" Type="http://schemas.openxmlformats.org/officeDocument/2006/relationships/slideLayout" Target="../slideLayouts/slideLayout9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6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ebp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5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3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 TO PNEUMONIA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 Amrita Kurian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35108-135D-1C58-CB38-D7BFB3D3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0319A-269A-AEAE-486A-667CE8FBB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i="1" dirty="0"/>
              <a:t>A 68 year old gentleman, </a:t>
            </a:r>
            <a:r>
              <a:rPr lang="en-IN" sz="1800" i="1" dirty="0">
                <a:solidFill>
                  <a:schemeClr val="accent5">
                    <a:lumMod val="75000"/>
                  </a:schemeClr>
                </a:solidFill>
              </a:rPr>
              <a:t>diabetic</a:t>
            </a:r>
            <a:r>
              <a:rPr lang="en-IN" sz="1800" i="1" dirty="0"/>
              <a:t> for 8 years, </a:t>
            </a:r>
            <a:r>
              <a:rPr lang="en-IN" sz="1800" i="1" dirty="0">
                <a:solidFill>
                  <a:schemeClr val="accent5">
                    <a:lumMod val="75000"/>
                  </a:schemeClr>
                </a:solidFill>
              </a:rPr>
              <a:t>COPD</a:t>
            </a:r>
            <a:r>
              <a:rPr lang="en-IN" sz="1800" i="1" dirty="0"/>
              <a:t> for 5 years (with latest exacerbation 3 months back), presented </a:t>
            </a:r>
            <a:r>
              <a:rPr lang="en-IN" sz="1800" i="1" dirty="0">
                <a:solidFill>
                  <a:schemeClr val="accent5">
                    <a:lumMod val="75000"/>
                  </a:schemeClr>
                </a:solidFill>
              </a:rPr>
              <a:t>with high grade fever with chills and cough with purulent expectoration</a:t>
            </a:r>
            <a:r>
              <a:rPr lang="en-IN" sz="1800" i="1" dirty="0"/>
              <a:t> since 5 days. This has resulted in worsening of baseline breathlessness with complaints of </a:t>
            </a:r>
            <a:r>
              <a:rPr lang="en-IN" sz="1800" i="1" dirty="0" err="1"/>
              <a:t>orthopnea</a:t>
            </a:r>
            <a:r>
              <a:rPr lang="en-IN" sz="1800" i="1" dirty="0"/>
              <a:t>.</a:t>
            </a:r>
          </a:p>
          <a:p>
            <a:r>
              <a:rPr lang="en-IN" sz="1800" i="1" dirty="0"/>
              <a:t>No history of angina, palpitations, vomiting, altered sensorium or seizures</a:t>
            </a:r>
          </a:p>
          <a:p>
            <a:r>
              <a:rPr lang="en-IN" sz="1800" i="1" dirty="0"/>
              <a:t>History of loss of appetite for the past 1 week but no history of significant loss of weight.</a:t>
            </a:r>
          </a:p>
          <a:p>
            <a:r>
              <a:rPr lang="en-IN" sz="1800" i="1" dirty="0">
                <a:solidFill>
                  <a:schemeClr val="accent5">
                    <a:lumMod val="50000"/>
                  </a:schemeClr>
                </a:solidFill>
              </a:rPr>
              <a:t>Past history of pulmonary TB </a:t>
            </a:r>
            <a:r>
              <a:rPr lang="en-IN" sz="1800" i="1" dirty="0"/>
              <a:t>: completed ATT</a:t>
            </a:r>
          </a:p>
          <a:p>
            <a:pPr marL="0" indent="0" algn="ctr">
              <a:buNone/>
            </a:pPr>
            <a:r>
              <a:rPr lang="en-IN" sz="4800" dirty="0">
                <a:solidFill>
                  <a:schemeClr val="accent5">
                    <a:lumMod val="75000"/>
                  </a:schemeClr>
                </a:solidFill>
              </a:rPr>
              <a:t>Approach?</a:t>
            </a:r>
          </a:p>
          <a:p>
            <a:pPr marL="0" indent="0" algn="ctr">
              <a:buNone/>
            </a:pPr>
            <a:endParaRPr lang="en-IN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8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1350110"/>
            <a:ext cx="8246070" cy="3417152"/>
          </a:xfrm>
        </p:spPr>
        <p:txBody>
          <a:bodyPr/>
          <a:lstStyle/>
          <a:p>
            <a:r>
              <a:rPr lang="en-US" sz="1800" i="1" dirty="0"/>
              <a:t>Inflammation and consolidation of lung tissue due to an infectious agent </a:t>
            </a:r>
            <a:r>
              <a:rPr lang="en-US" sz="1100" dirty="0"/>
              <a:t>(Fishman’s Pulmonary Diseases and Disorders)</a:t>
            </a:r>
          </a:p>
          <a:p>
            <a:r>
              <a:rPr lang="en-US" sz="1800" dirty="0"/>
              <a:t>Clinical definition : 2 or more of the following</a:t>
            </a:r>
          </a:p>
          <a:p>
            <a:endParaRPr lang="en-US" sz="1800" dirty="0"/>
          </a:p>
          <a:p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C7917A3-08C6-F357-D4C1-BBA75F06ED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12810"/>
              </p:ext>
            </p:extLst>
          </p:nvPr>
        </p:nvGraphicFramePr>
        <p:xfrm>
          <a:off x="907080" y="2372210"/>
          <a:ext cx="4275740" cy="2490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AF3A1BE-EA7A-B951-1988-FA5F49A428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3603483"/>
              </p:ext>
            </p:extLst>
          </p:nvPr>
        </p:nvGraphicFramePr>
        <p:xfrm>
          <a:off x="-314560" y="370282"/>
          <a:ext cx="7690473" cy="4644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369888"/>
            <a:ext cx="8695035" cy="763587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71777" y="1196974"/>
            <a:ext cx="9000445" cy="3576638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en-US" sz="1800" dirty="0"/>
              <a:t>The fourth most common cause of death is LRTI (WHO)</a:t>
            </a:r>
          </a:p>
          <a:p>
            <a:r>
              <a:rPr lang="en-US" sz="1800" dirty="0"/>
              <a:t>CAP in combination with influenza - most frequent cause of infection related death.</a:t>
            </a:r>
          </a:p>
          <a:p>
            <a:r>
              <a:rPr lang="en-US" sz="1800" dirty="0"/>
              <a:t>80% treated as outpatient and 20% as inpatient</a:t>
            </a: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4C882-7474-5658-8996-BEBE298C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IN" sz="3200" dirty="0"/>
              <a:t>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BA25F-D8D1-C460-C810-9667B4A73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10" y="1390709"/>
            <a:ext cx="8856890" cy="3417152"/>
          </a:xfrm>
        </p:spPr>
        <p:txBody>
          <a:bodyPr>
            <a:normAutofit/>
          </a:bodyPr>
          <a:lstStyle/>
          <a:p>
            <a:r>
              <a:rPr lang="en-IN" sz="1800" dirty="0"/>
              <a:t>Old age ( age &gt; 65 in CURB 65 scoring and &gt; 50 in pneumonia severity index scoring)</a:t>
            </a:r>
          </a:p>
          <a:p>
            <a:r>
              <a:rPr lang="en-IN" sz="1800" dirty="0"/>
              <a:t>Underlying lung disease (COPD, Asthma, Bronchiectasis, cystic fibrosis)</a:t>
            </a:r>
          </a:p>
          <a:p>
            <a:r>
              <a:rPr lang="en-IN" sz="1800" dirty="0"/>
              <a:t>Comorbidities : diabetes mellitus, Chronic liver/ kidney disease, immunocompromised </a:t>
            </a:r>
          </a:p>
          <a:p>
            <a:r>
              <a:rPr lang="en-IN" sz="1800" dirty="0"/>
              <a:t>Post viral status (</a:t>
            </a:r>
            <a:r>
              <a:rPr lang="en-IN" sz="1800" dirty="0" err="1"/>
              <a:t>e.g</a:t>
            </a:r>
            <a:r>
              <a:rPr lang="en-IN" sz="1800" dirty="0"/>
              <a:t> : post COVID) : prone for bacterial (</a:t>
            </a:r>
            <a:r>
              <a:rPr lang="en-IN" sz="1800" i="1" dirty="0"/>
              <a:t>staph aureus) </a:t>
            </a:r>
            <a:r>
              <a:rPr lang="en-IN" sz="1800" dirty="0"/>
              <a:t>and fungal</a:t>
            </a:r>
          </a:p>
          <a:p>
            <a:r>
              <a:rPr lang="en-IN" sz="1800" dirty="0"/>
              <a:t>Smoking, alcoholism (Klebsiella)</a:t>
            </a:r>
          </a:p>
          <a:p>
            <a:r>
              <a:rPr lang="en-IN" sz="1800" dirty="0"/>
              <a:t>Malnutrition</a:t>
            </a:r>
          </a:p>
        </p:txBody>
      </p:sp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FC37E4-A4C7-A374-4516-1C5B8A1D6F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21" t="11404" r="6338"/>
          <a:stretch/>
        </p:blipFill>
        <p:spPr>
          <a:xfrm>
            <a:off x="1670605" y="203466"/>
            <a:ext cx="4428445" cy="489446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4B1FBE-2049-2D2A-A1FE-794B28924E5C}"/>
              </a:ext>
            </a:extLst>
          </p:cNvPr>
          <p:cNvCxnSpPr>
            <a:cxnSpLocks/>
          </p:cNvCxnSpPr>
          <p:nvPr/>
        </p:nvCxnSpPr>
        <p:spPr>
          <a:xfrm>
            <a:off x="3503065" y="891995"/>
            <a:ext cx="198516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6C0CF7-41DB-44C3-7F0B-991F770FB06E}"/>
              </a:ext>
            </a:extLst>
          </p:cNvPr>
          <p:cNvCxnSpPr>
            <a:cxnSpLocks/>
          </p:cNvCxnSpPr>
          <p:nvPr/>
        </p:nvCxnSpPr>
        <p:spPr>
          <a:xfrm>
            <a:off x="3503065" y="1044700"/>
            <a:ext cx="106893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C87F47-F88D-C620-1A4D-E412FF18D4C1}"/>
              </a:ext>
            </a:extLst>
          </p:cNvPr>
          <p:cNvCxnSpPr/>
          <p:nvPr/>
        </p:nvCxnSpPr>
        <p:spPr>
          <a:xfrm>
            <a:off x="1823310" y="891995"/>
            <a:ext cx="6108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55D4047-DED9-4723-C464-41E01C6C95D2}"/>
              </a:ext>
            </a:extLst>
          </p:cNvPr>
          <p:cNvCxnSpPr/>
          <p:nvPr/>
        </p:nvCxnSpPr>
        <p:spPr>
          <a:xfrm>
            <a:off x="1823310" y="1350110"/>
            <a:ext cx="12216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3878DD0-FA5E-2A16-9105-3EEC6100C6B3}"/>
              </a:ext>
            </a:extLst>
          </p:cNvPr>
          <p:cNvCxnSpPr/>
          <p:nvPr/>
        </p:nvCxnSpPr>
        <p:spPr>
          <a:xfrm>
            <a:off x="3503065" y="1350110"/>
            <a:ext cx="18324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698D62B-9997-6B95-0E38-D707FE8B1E10}"/>
              </a:ext>
            </a:extLst>
          </p:cNvPr>
          <p:cNvCxnSpPr/>
          <p:nvPr/>
        </p:nvCxnSpPr>
        <p:spPr>
          <a:xfrm>
            <a:off x="4877410" y="1502815"/>
            <a:ext cx="7635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2AAF9-EA68-E22D-E924-B6F134C2B187}"/>
              </a:ext>
            </a:extLst>
          </p:cNvPr>
          <p:cNvCxnSpPr>
            <a:cxnSpLocks/>
          </p:cNvCxnSpPr>
          <p:nvPr/>
        </p:nvCxnSpPr>
        <p:spPr>
          <a:xfrm>
            <a:off x="3426712" y="2266340"/>
            <a:ext cx="2366928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063614A-8E9E-2779-B775-B7E24E881D00}"/>
              </a:ext>
            </a:extLst>
          </p:cNvPr>
          <p:cNvCxnSpPr>
            <a:cxnSpLocks/>
          </p:cNvCxnSpPr>
          <p:nvPr/>
        </p:nvCxnSpPr>
        <p:spPr>
          <a:xfrm>
            <a:off x="1823310" y="1808225"/>
            <a:ext cx="122164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65549FB-8C25-13BD-C254-4482115FCDE8}"/>
              </a:ext>
            </a:extLst>
          </p:cNvPr>
          <p:cNvCxnSpPr/>
          <p:nvPr/>
        </p:nvCxnSpPr>
        <p:spPr>
          <a:xfrm flipH="1" flipV="1">
            <a:off x="2110740" y="1805940"/>
            <a:ext cx="17980" cy="228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D425DB1-9560-CD97-2D92-38927160A3B3}"/>
              </a:ext>
            </a:extLst>
          </p:cNvPr>
          <p:cNvCxnSpPr/>
          <p:nvPr/>
        </p:nvCxnSpPr>
        <p:spPr>
          <a:xfrm>
            <a:off x="3426712" y="1805940"/>
            <a:ext cx="610820" cy="2285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2EC6332-B9DF-64AE-7178-6C1087EC4B0B}"/>
              </a:ext>
            </a:extLst>
          </p:cNvPr>
          <p:cNvCxnSpPr/>
          <p:nvPr/>
        </p:nvCxnSpPr>
        <p:spPr>
          <a:xfrm>
            <a:off x="3426712" y="1960930"/>
            <a:ext cx="11452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0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886D0B-0862-11B8-8DDE-725FAFFBE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E2AE5-F7A7-FBF7-979A-3FEA8535A5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1" t="11404" r="41603" b="23280"/>
          <a:stretch/>
        </p:blipFill>
        <p:spPr>
          <a:xfrm>
            <a:off x="1517900" y="1197404"/>
            <a:ext cx="5730100" cy="394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3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549FC-7B34-CA52-89CD-EC5F4F1FF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ETIOLOGY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8B16C08-1FE3-C443-6D33-D5719FAE1B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2574745"/>
              </p:ext>
            </p:extLst>
          </p:nvPr>
        </p:nvGraphicFramePr>
        <p:xfrm>
          <a:off x="754374" y="1070777"/>
          <a:ext cx="7787955" cy="419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790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EE6DB-5795-7F5A-8584-A541EE016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2EB16-56CE-2508-535B-207A90AF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Others:</a:t>
            </a:r>
          </a:p>
          <a:p>
            <a:pPr marL="0" indent="0">
              <a:buNone/>
            </a:pPr>
            <a:endParaRPr lang="en-I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Never forget TB even if the duration of illness is short</a:t>
            </a:r>
          </a:p>
          <a:p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Fungal: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if the patient isn’t responding to empirical treatment 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if imaging isn’t typical of bacterial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Histoplasma capsulatum, Coccidioides, Blastomyces dermatitidis</a:t>
            </a:r>
          </a:p>
          <a:p>
            <a:pPr lvl="1"/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immunosuppressed : aspergillus, pneumocystis </a:t>
            </a:r>
            <a:r>
              <a:rPr lang="en-IN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jirovecii</a:t>
            </a:r>
            <a:r>
              <a:rPr lang="en-I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cryptococcus</a:t>
            </a:r>
          </a:p>
        </p:txBody>
      </p:sp>
    </p:spTree>
    <p:extLst>
      <p:ext uri="{BB962C8B-B14F-4D97-AF65-F5344CB8AC3E}">
        <p14:creationId xmlns:p14="http://schemas.microsoft.com/office/powerpoint/2010/main" val="189756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AE5A-9DBF-2925-4409-9EF43CAD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PATHOLOGY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1B16713-6C01-0459-84DE-9C9FABC80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305485"/>
              </p:ext>
            </p:extLst>
          </p:nvPr>
        </p:nvGraphicFramePr>
        <p:xfrm>
          <a:off x="468312" y="281175"/>
          <a:ext cx="8379428" cy="4862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249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77A33F-C597-6A6F-9774-9E28619DD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950" y="135845"/>
            <a:ext cx="4275740" cy="4895302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F7496C-505E-BA36-ABE9-B4375AB420C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3555" y="3946095"/>
            <a:ext cx="3197655" cy="930455"/>
          </a:xfrm>
        </p:spPr>
        <p:txBody>
          <a:bodyPr>
            <a:normAutofit fontScale="47500" lnSpcReduction="20000"/>
          </a:bodyPr>
          <a:lstStyle/>
          <a:p>
            <a:r>
              <a:rPr lang="en-IN" dirty="0"/>
              <a:t>Best described for lobar pneumococcal pneumonia. Doesn’t apply to viral or pneumocystis pneumonia</a:t>
            </a:r>
          </a:p>
        </p:txBody>
      </p:sp>
    </p:spTree>
    <p:extLst>
      <p:ext uri="{BB962C8B-B14F-4D97-AF65-F5344CB8AC3E}">
        <p14:creationId xmlns:p14="http://schemas.microsoft.com/office/powerpoint/2010/main" val="533886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F5C1-F3BD-1E99-992B-81FFD277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CLINICAL 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77835-75CB-CE32-3807-25FB61830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4" y="1350110"/>
            <a:ext cx="8704185" cy="3417152"/>
          </a:xfrm>
        </p:spPr>
        <p:txBody>
          <a:bodyPr>
            <a:normAutofit/>
          </a:bodyPr>
          <a:lstStyle/>
          <a:p>
            <a:r>
              <a:rPr lang="en-IN" sz="1800" dirty="0"/>
              <a:t>Indolent to fulminant in presentation.</a:t>
            </a:r>
          </a:p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HISTORY</a:t>
            </a:r>
          </a:p>
          <a:p>
            <a:r>
              <a:rPr lang="en-IN" sz="1800" dirty="0"/>
              <a:t>Fever with chills, rigors and/or sweats seen in 80%.</a:t>
            </a:r>
          </a:p>
          <a:p>
            <a:r>
              <a:rPr lang="en-IN" sz="1800" dirty="0"/>
              <a:t>Cough </a:t>
            </a:r>
          </a:p>
          <a:p>
            <a:pPr lvl="1"/>
            <a:r>
              <a:rPr lang="en-IN" sz="1800" dirty="0"/>
              <a:t>Productive with mucoid, purulent or blood tinged sputum</a:t>
            </a:r>
          </a:p>
          <a:p>
            <a:pPr lvl="1"/>
            <a:r>
              <a:rPr lang="en-IN" sz="1800" dirty="0"/>
              <a:t>Non productive (interstitial pneumonia)</a:t>
            </a:r>
          </a:p>
          <a:p>
            <a:pPr lvl="1"/>
            <a:r>
              <a:rPr lang="en-IN" sz="1800" dirty="0" err="1"/>
              <a:t>Bronchorrhoea</a:t>
            </a:r>
            <a:r>
              <a:rPr lang="en-IN" sz="1800" dirty="0"/>
              <a:t>: &gt;100 ml/day : necrotising pneumonia </a:t>
            </a:r>
            <a:r>
              <a:rPr lang="en-IN" sz="1100" dirty="0"/>
              <a:t>(bronchiectasis, lung abscess, empyema, alveolar cell carcinoma)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632234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A7027-AABD-FEAA-F4C9-8FB19C610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DF78D6-13BE-3161-71DA-43AB58EC04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9051708"/>
              </p:ext>
            </p:extLst>
          </p:nvPr>
        </p:nvGraphicFramePr>
        <p:xfrm>
          <a:off x="1365195" y="1350110"/>
          <a:ext cx="7329840" cy="3664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797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F5C1-610E-30C0-652E-5397CCD0C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EBCCF-E7FC-EF13-0CFB-F1C309449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Shortness of breath</a:t>
            </a:r>
          </a:p>
          <a:p>
            <a:r>
              <a:rPr lang="en-IN" sz="1800" dirty="0"/>
              <a:t>Pleuritic chest pain if pleura is involved</a:t>
            </a:r>
          </a:p>
          <a:p>
            <a:r>
              <a:rPr lang="en-IN" sz="1800" dirty="0"/>
              <a:t>GI symptoms – nausea, vomiting and /or diarrhoea in 20%</a:t>
            </a:r>
          </a:p>
          <a:p>
            <a:r>
              <a:rPr lang="en-IN" sz="1800" dirty="0"/>
              <a:t>Fatigue, headache, myalgia, arthralgia.</a:t>
            </a:r>
          </a:p>
          <a:p>
            <a:r>
              <a:rPr lang="en-IN" sz="1800" dirty="0"/>
              <a:t>Flu like prodrome : rhinopharyngitis with sore throat and hoarseness of voice</a:t>
            </a:r>
          </a:p>
          <a:p>
            <a:pPr lvl="1"/>
            <a:r>
              <a:rPr lang="en-IN" sz="1800" dirty="0"/>
              <a:t>Viral</a:t>
            </a:r>
          </a:p>
          <a:p>
            <a:pPr lvl="1"/>
            <a:r>
              <a:rPr lang="en-IN" sz="1800" dirty="0"/>
              <a:t>Mycoplasma</a:t>
            </a:r>
          </a:p>
          <a:p>
            <a:pPr lvl="1"/>
            <a:r>
              <a:rPr lang="en-IN" sz="1800" dirty="0"/>
              <a:t>chlamydia</a:t>
            </a:r>
          </a:p>
        </p:txBody>
      </p:sp>
    </p:spTree>
    <p:extLst>
      <p:ext uri="{BB962C8B-B14F-4D97-AF65-F5344CB8AC3E}">
        <p14:creationId xmlns:p14="http://schemas.microsoft.com/office/powerpoint/2010/main" val="2789130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D60D-E7BC-C8F0-B489-4002AA251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66916-03DB-38F0-E65F-DF90D9926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EXTRAPULMONARY MANIFESTATIONS </a:t>
            </a:r>
            <a:r>
              <a:rPr lang="en-IN" sz="1800" dirty="0"/>
              <a:t> </a:t>
            </a:r>
          </a:p>
          <a:p>
            <a:r>
              <a:rPr lang="en-IN" sz="1800" dirty="0"/>
              <a:t>Mycoplasma: </a:t>
            </a:r>
          </a:p>
          <a:p>
            <a:pPr lvl="1"/>
            <a:r>
              <a:rPr lang="en-IN" sz="1800" dirty="0"/>
              <a:t>CNS: Encephalitis, cerebellar ataxia, GBS</a:t>
            </a:r>
          </a:p>
          <a:p>
            <a:pPr lvl="1"/>
            <a:r>
              <a:rPr lang="en-IN" sz="1800" dirty="0"/>
              <a:t>Cold agglutinin induced </a:t>
            </a:r>
            <a:r>
              <a:rPr lang="en-IN" sz="1800" dirty="0" err="1"/>
              <a:t>hemolytic</a:t>
            </a:r>
            <a:r>
              <a:rPr lang="en-IN" sz="1800" dirty="0"/>
              <a:t> </a:t>
            </a:r>
            <a:r>
              <a:rPr lang="en-IN" sz="1800" dirty="0" err="1"/>
              <a:t>anemia</a:t>
            </a:r>
            <a:r>
              <a:rPr lang="en-IN" sz="1800" dirty="0"/>
              <a:t>, thrombocytopenia</a:t>
            </a:r>
          </a:p>
          <a:p>
            <a:pPr lvl="1"/>
            <a:r>
              <a:rPr lang="en-IN" sz="1800" dirty="0"/>
              <a:t>Heart: myocarditis, pericarditis</a:t>
            </a:r>
          </a:p>
          <a:p>
            <a:pPr lvl="1"/>
            <a:r>
              <a:rPr lang="en-IN" sz="1800" dirty="0"/>
              <a:t>Stevens Johnson Syndrome</a:t>
            </a:r>
          </a:p>
          <a:p>
            <a:pPr lvl="1"/>
            <a:r>
              <a:rPr lang="en-IN" sz="1800" dirty="0"/>
              <a:t>Arthritis</a:t>
            </a:r>
          </a:p>
          <a:p>
            <a:pPr marL="457200" lvl="1" indent="0">
              <a:buNone/>
            </a:pPr>
            <a:r>
              <a:rPr lang="en-IN" sz="1800" dirty="0"/>
              <a:t> </a:t>
            </a:r>
          </a:p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endParaRPr lang="en-IN" sz="1800" dirty="0"/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402983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34F2-AB3D-F870-A297-3BFBE4DC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4AFD9-4D3B-588A-A586-0C5C424C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Legionella</a:t>
            </a:r>
          </a:p>
          <a:p>
            <a:pPr lvl="1"/>
            <a:r>
              <a:rPr lang="en-IN" sz="1800" dirty="0"/>
              <a:t>Diarrhoea</a:t>
            </a:r>
          </a:p>
          <a:p>
            <a:pPr lvl="1"/>
            <a:r>
              <a:rPr lang="en-IN" sz="1800" dirty="0"/>
              <a:t>Headache, altered mental status</a:t>
            </a:r>
          </a:p>
          <a:p>
            <a:pPr lvl="1"/>
            <a:r>
              <a:rPr lang="en-IN" sz="1800" dirty="0"/>
              <a:t>Investigations: hyponatremia, transaminitis</a:t>
            </a:r>
          </a:p>
        </p:txBody>
      </p:sp>
    </p:spTree>
    <p:extLst>
      <p:ext uri="{BB962C8B-B14F-4D97-AF65-F5344CB8AC3E}">
        <p14:creationId xmlns:p14="http://schemas.microsoft.com/office/powerpoint/2010/main" val="2061322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AD11-5604-A67E-B961-4E1CE46CF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6622-8DBB-AF53-CDEE-D88D56AA4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EXAMINATION</a:t>
            </a:r>
          </a:p>
          <a:p>
            <a:r>
              <a:rPr lang="en-IN" sz="1800" dirty="0" err="1"/>
              <a:t>Tachypnea</a:t>
            </a:r>
            <a:r>
              <a:rPr lang="en-IN" sz="1800" dirty="0"/>
              <a:t>, use of accessory muscles of respiration</a:t>
            </a:r>
          </a:p>
          <a:p>
            <a:r>
              <a:rPr lang="en-IN" sz="1800" dirty="0"/>
              <a:t>Palpation:</a:t>
            </a:r>
          </a:p>
          <a:p>
            <a:pPr lvl="1"/>
            <a:r>
              <a:rPr lang="en-IN" sz="1800" dirty="0"/>
              <a:t>Tenderness in case of pleurisy, empyema</a:t>
            </a:r>
          </a:p>
          <a:p>
            <a:pPr lvl="1"/>
            <a:r>
              <a:rPr lang="en-IN" sz="1800" dirty="0"/>
              <a:t>Increased vocal fremitus.</a:t>
            </a:r>
          </a:p>
          <a:p>
            <a:r>
              <a:rPr lang="en-IN" sz="1800" dirty="0"/>
              <a:t>Percussion: impaired note, dull if </a:t>
            </a:r>
            <a:r>
              <a:rPr lang="en-IN" sz="1800" dirty="0" err="1"/>
              <a:t>synpneumonic</a:t>
            </a:r>
            <a:r>
              <a:rPr lang="en-IN" sz="1800" dirty="0"/>
              <a:t> effusion present</a:t>
            </a:r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2059619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38FC-1225-74C7-B1C9-5ABAF00A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D198B-3141-F254-5E33-6F7DC7B8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Auscultation :</a:t>
            </a:r>
          </a:p>
          <a:p>
            <a:pPr lvl="1"/>
            <a:r>
              <a:rPr lang="en-IN" sz="1800" dirty="0"/>
              <a:t>Bronchial breath sounds</a:t>
            </a:r>
          </a:p>
          <a:p>
            <a:pPr lvl="1"/>
            <a:r>
              <a:rPr lang="en-IN" sz="1800" dirty="0"/>
              <a:t>Crackles : inspiratory – fine, medium or coarse (during resolution)</a:t>
            </a:r>
          </a:p>
          <a:p>
            <a:pPr lvl="1"/>
            <a:r>
              <a:rPr lang="en-IN" sz="1800" dirty="0"/>
              <a:t>Pleural rub</a:t>
            </a:r>
          </a:p>
          <a:p>
            <a:pPr lvl="1"/>
            <a:r>
              <a:rPr lang="en-IN" sz="1800" dirty="0" err="1"/>
              <a:t>Aegophony</a:t>
            </a:r>
            <a:r>
              <a:rPr lang="en-IN" sz="1800" dirty="0"/>
              <a:t> and whispering pectoriloquy</a:t>
            </a:r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919525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5CD30-5CF9-27CE-D56D-FFEA53BE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185E68FF">
            <a:hlinkClick r:id="" action="ppaction://media"/>
            <a:extLst>
              <a:ext uri="{FF2B5EF4-FFF2-40B4-BE49-F238E27FC236}">
                <a16:creationId xmlns:a16="http://schemas.microsoft.com/office/drawing/2014/main" id="{C653D57D-597F-62DD-3B48-3BFE1153AF3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8442" y="1426095"/>
            <a:ext cx="2851477" cy="1603770"/>
          </a:xfrm>
        </p:spPr>
      </p:pic>
      <p:pic>
        <p:nvPicPr>
          <p:cNvPr id="5" name="1B87EEF4">
            <a:hlinkClick r:id="" action="ppaction://media"/>
            <a:extLst>
              <a:ext uri="{FF2B5EF4-FFF2-40B4-BE49-F238E27FC236}">
                <a16:creationId xmlns:a16="http://schemas.microsoft.com/office/drawing/2014/main" id="{617ECFAA-4F42-E50C-99B6-8EFAC71D1D8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35525" y="1376724"/>
            <a:ext cx="3252827" cy="1829715"/>
          </a:xfrm>
          <a:prstGeom prst="rect">
            <a:avLst/>
          </a:prstGeom>
        </p:spPr>
      </p:pic>
      <p:pic>
        <p:nvPicPr>
          <p:cNvPr id="6" name="E4F05A65">
            <a:hlinkClick r:id="" action="ppaction://media"/>
            <a:extLst>
              <a:ext uri="{FF2B5EF4-FFF2-40B4-BE49-F238E27FC236}">
                <a16:creationId xmlns:a16="http://schemas.microsoft.com/office/drawing/2014/main" id="{E5EBF83D-A719-2BFD-26EB-8B5203D36A4A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92245" y="3512386"/>
            <a:ext cx="2538655" cy="143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7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2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026C-CE67-A90B-E98C-0B6CB97A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F79AF-F650-B018-D2C2-E57E14D0D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DIFFERENTIALS:</a:t>
            </a:r>
          </a:p>
          <a:p>
            <a:r>
              <a:rPr lang="en-IN" sz="1800" dirty="0"/>
              <a:t>Acute bronchitis</a:t>
            </a:r>
          </a:p>
          <a:p>
            <a:r>
              <a:rPr lang="en-IN" sz="1800" dirty="0"/>
              <a:t>Acute exacerbations of chronic bronchitis</a:t>
            </a:r>
          </a:p>
          <a:p>
            <a:r>
              <a:rPr lang="en-IN" sz="1800" dirty="0"/>
              <a:t>Bronchiectasis</a:t>
            </a:r>
          </a:p>
          <a:p>
            <a:r>
              <a:rPr lang="en-IN" sz="1800" dirty="0"/>
              <a:t>Heart failure</a:t>
            </a:r>
          </a:p>
          <a:p>
            <a:r>
              <a:rPr lang="en-IN" sz="1800" dirty="0"/>
              <a:t>Pulmonary embolism</a:t>
            </a:r>
          </a:p>
          <a:p>
            <a:r>
              <a:rPr lang="en-IN" sz="1800" dirty="0"/>
              <a:t>Hypersensitivity pneumonitis</a:t>
            </a:r>
          </a:p>
          <a:p>
            <a:r>
              <a:rPr lang="en-IN" sz="1800" dirty="0"/>
              <a:t>Radiation pneumonitis</a:t>
            </a:r>
          </a:p>
          <a:p>
            <a:endParaRPr lang="en-IN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92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A39C-B83F-5024-513E-3215E47A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FF6AD-1A4E-127B-4C6B-C3AA4F08C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IMAGING</a:t>
            </a:r>
            <a:r>
              <a:rPr lang="en-IN" sz="1800" dirty="0"/>
              <a:t> : First line : </a:t>
            </a:r>
            <a:r>
              <a:rPr lang="en-IN" sz="1800" dirty="0">
                <a:solidFill>
                  <a:schemeClr val="accent5"/>
                </a:solidFill>
              </a:rPr>
              <a:t>CHEST X RAY</a:t>
            </a:r>
          </a:p>
          <a:p>
            <a:pPr lvl="1"/>
            <a:r>
              <a:rPr lang="en-IN" sz="1800" dirty="0"/>
              <a:t>Lobar or bronchopneumonia with air bronchogram</a:t>
            </a:r>
          </a:p>
          <a:p>
            <a:pPr lvl="1"/>
            <a:r>
              <a:rPr lang="en-IN" sz="1800" dirty="0"/>
              <a:t>Pre existing cavity / fibrosis / </a:t>
            </a:r>
            <a:r>
              <a:rPr lang="en-IN" sz="1800" dirty="0" err="1"/>
              <a:t>bronchiectactic</a:t>
            </a:r>
            <a:r>
              <a:rPr lang="en-IN" sz="1800" dirty="0"/>
              <a:t> changes</a:t>
            </a:r>
          </a:p>
          <a:p>
            <a:pPr lvl="1"/>
            <a:r>
              <a:rPr lang="en-IN" sz="1800" dirty="0"/>
              <a:t>Pleural effusion</a:t>
            </a:r>
          </a:p>
          <a:p>
            <a:pPr lvl="1"/>
            <a:r>
              <a:rPr lang="en-IN" sz="1800" dirty="0"/>
              <a:t>Cardiomegaly </a:t>
            </a:r>
          </a:p>
          <a:p>
            <a:pPr lvl="1"/>
            <a:r>
              <a:rPr lang="en-IN" sz="1800" dirty="0"/>
              <a:t>Features of pulmonary </a:t>
            </a:r>
            <a:r>
              <a:rPr lang="en-IN" sz="1800" dirty="0" err="1"/>
              <a:t>edema</a:t>
            </a:r>
            <a:endParaRPr lang="en-IN" sz="1800" dirty="0"/>
          </a:p>
          <a:p>
            <a:pPr lvl="1"/>
            <a:endParaRPr lang="en-IN" sz="1800" dirty="0"/>
          </a:p>
          <a:p>
            <a:pPr lvl="1"/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415522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2CE4-E6F6-7B3D-D5A7-DD65FEB15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X RAY PATTERNS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CC445A-6C3B-9C4A-7E92-BE80E58F7D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8836798"/>
              </p:ext>
            </p:extLst>
          </p:nvPr>
        </p:nvGraphicFramePr>
        <p:xfrm>
          <a:off x="296409" y="1655520"/>
          <a:ext cx="8551181" cy="3111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2540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2545E0-0953-C3C2-AB08-004486EF3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5" y="1219751"/>
            <a:ext cx="3008313" cy="871538"/>
          </a:xfrm>
        </p:spPr>
        <p:txBody>
          <a:bodyPr/>
          <a:lstStyle/>
          <a:p>
            <a:r>
              <a:rPr lang="en-IN" dirty="0"/>
              <a:t>Consolidation predominant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4BA37-D591-3AB8-A7C6-D3EF57F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3065" y="2266340"/>
            <a:ext cx="5687636" cy="2595985"/>
          </a:xfrm>
        </p:spPr>
        <p:txBody>
          <a:bodyPr>
            <a:normAutofit/>
          </a:bodyPr>
          <a:lstStyle/>
          <a:p>
            <a:pPr lvl="1"/>
            <a:r>
              <a:rPr lang="en-IN" sz="1800" dirty="0"/>
              <a:t>aka alveolar/ lobar pneumonia</a:t>
            </a:r>
          </a:p>
          <a:p>
            <a:pPr lvl="1"/>
            <a:r>
              <a:rPr lang="en-IN" sz="1800" dirty="0"/>
              <a:t>Mechanism : spread of inflammation through pores of Kohn or canals of Lambert at the periphery of the lung </a:t>
            </a:r>
          </a:p>
          <a:p>
            <a:pPr lvl="1"/>
            <a:r>
              <a:rPr lang="en-IN" sz="1800" dirty="0"/>
              <a:t>Non segmental consolidation in the early stages</a:t>
            </a:r>
          </a:p>
          <a:p>
            <a:pPr lvl="1"/>
            <a:r>
              <a:rPr lang="en-IN" sz="1800" dirty="0"/>
              <a:t>Streptococcus, Klebsiella (bulging fissure sign)</a:t>
            </a:r>
          </a:p>
          <a:p>
            <a:pPr marL="457200" lvl="1" indent="0">
              <a:buNone/>
            </a:pPr>
            <a:endParaRPr lang="en-IN" sz="1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5375A4-A2C4-A3F1-2E89-B895C8AF3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2266340"/>
            <a:ext cx="3008313" cy="287716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9443F-0CEE-92AF-A2D5-67B623F0D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12" y="2219020"/>
            <a:ext cx="2741370" cy="289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0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8E2DE1-1731-35D5-AF9E-94E66D1C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242097"/>
            <a:ext cx="3008313" cy="871538"/>
          </a:xfrm>
        </p:spPr>
        <p:txBody>
          <a:bodyPr/>
          <a:lstStyle/>
          <a:p>
            <a:r>
              <a:rPr lang="en-IN" dirty="0" err="1"/>
              <a:t>Peribronchial</a:t>
            </a:r>
            <a:r>
              <a:rPr lang="en-IN" dirty="0"/>
              <a:t> nodules predominant pattern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FE0A81-2AA0-B905-9B20-5DE221A44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0360" y="2129330"/>
            <a:ext cx="5793640" cy="2595985"/>
          </a:xfrm>
        </p:spPr>
        <p:txBody>
          <a:bodyPr>
            <a:normAutofit/>
          </a:bodyPr>
          <a:lstStyle/>
          <a:p>
            <a:r>
              <a:rPr lang="en-IN" sz="1800" dirty="0"/>
              <a:t>Bronchopneumonia : centrilobular nodules with or without </a:t>
            </a:r>
            <a:r>
              <a:rPr lang="en-IN" sz="1800" dirty="0" err="1"/>
              <a:t>peribronchial</a:t>
            </a:r>
            <a:r>
              <a:rPr lang="en-IN" sz="1800" dirty="0"/>
              <a:t> consolidation</a:t>
            </a:r>
          </a:p>
          <a:p>
            <a:r>
              <a:rPr lang="en-IN" sz="1800" dirty="0"/>
              <a:t>Mechanism : enlargement and coalescence of the </a:t>
            </a:r>
            <a:r>
              <a:rPr lang="en-IN" sz="1800" dirty="0" err="1"/>
              <a:t>peribronchial</a:t>
            </a:r>
            <a:r>
              <a:rPr lang="en-IN" sz="1800" dirty="0"/>
              <a:t> nodules</a:t>
            </a:r>
          </a:p>
          <a:p>
            <a:r>
              <a:rPr lang="en-IN" sz="1800" dirty="0"/>
              <a:t>Bacterial causes: H. influenzae, mycoplasma, Chlamydophila pneumonia, most cases of TB and atypical </a:t>
            </a:r>
            <a:r>
              <a:rPr lang="en-IN" sz="1800" dirty="0" err="1"/>
              <a:t>mycobacteriae</a:t>
            </a:r>
            <a:endParaRPr lang="en-IN" sz="1800" dirty="0"/>
          </a:p>
          <a:p>
            <a:endParaRPr lang="en-IN" sz="1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4247A8-A932-AABF-47B9-9BD6A75CE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113635"/>
            <a:ext cx="2740455" cy="3029865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FBE6EF-3623-1126-9DDE-03FC4BD5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8" y="2129330"/>
            <a:ext cx="2960469" cy="288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4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4D5371-EA6B-A93C-313C-B6ABDF25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48AF36-E328-2C8E-0DE8-721752DA3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445173"/>
            <a:ext cx="8246070" cy="3417152"/>
          </a:xfrm>
        </p:spPr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50000"/>
                  </a:schemeClr>
                </a:solidFill>
              </a:rPr>
              <a:t>Viral pneumonias most commonly appear as bilateral patchy perihilar or subpleural infiltrates.</a:t>
            </a:r>
          </a:p>
          <a:p>
            <a:r>
              <a:rPr lang="en-IN" sz="1800" dirty="0"/>
              <a:t>Staphylococcal pneumonia also appears in a bronchopneumonia pattern with pneumatoceles, lung abscess, cavity formation, effusion or empyema</a:t>
            </a:r>
          </a:p>
        </p:txBody>
      </p:sp>
    </p:spTree>
    <p:extLst>
      <p:ext uri="{BB962C8B-B14F-4D97-AF65-F5344CB8AC3E}">
        <p14:creationId xmlns:p14="http://schemas.microsoft.com/office/powerpoint/2010/main" val="3088702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9991CC-C0B2-FAAD-9B91-D33B3447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7405"/>
            <a:ext cx="3008313" cy="871538"/>
          </a:xfrm>
        </p:spPr>
        <p:txBody>
          <a:bodyPr/>
          <a:lstStyle/>
          <a:p>
            <a:r>
              <a:rPr lang="en-IN" dirty="0"/>
              <a:t>GGO predominant pattern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F2782A-965A-979B-B663-94246B906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5770" y="2152315"/>
            <a:ext cx="5111750" cy="2710010"/>
          </a:xfrm>
        </p:spPr>
        <p:txBody>
          <a:bodyPr>
            <a:normAutofit/>
          </a:bodyPr>
          <a:lstStyle/>
          <a:p>
            <a:r>
              <a:rPr lang="en-IN" sz="1800" dirty="0"/>
              <a:t>GGO correspond to</a:t>
            </a:r>
          </a:p>
          <a:p>
            <a:pPr lvl="1"/>
            <a:r>
              <a:rPr lang="en-IN" sz="1400" dirty="0"/>
              <a:t>Incomplete alveolar filling by inflammatory cells or exudate</a:t>
            </a:r>
          </a:p>
          <a:p>
            <a:pPr lvl="1"/>
            <a:r>
              <a:rPr lang="en-IN" sz="1400" dirty="0"/>
              <a:t>Pulmonary </a:t>
            </a:r>
            <a:r>
              <a:rPr lang="en-IN" sz="1400" dirty="0" err="1"/>
              <a:t>edema</a:t>
            </a:r>
            <a:r>
              <a:rPr lang="en-IN" sz="1400" dirty="0"/>
              <a:t> secondary to infection leaving air in the alveoli OR</a:t>
            </a:r>
          </a:p>
          <a:p>
            <a:pPr lvl="1"/>
            <a:r>
              <a:rPr lang="en-IN" sz="1400" b="1" dirty="0"/>
              <a:t>Interstitial infiltrates of inflammatory cells (interstitial pneumonia)</a:t>
            </a:r>
          </a:p>
          <a:p>
            <a:pPr lvl="1"/>
            <a:r>
              <a:rPr lang="en-IN" sz="1400" dirty="0"/>
              <a:t>Mycoplasma, pneumocystis </a:t>
            </a:r>
            <a:r>
              <a:rPr lang="en-IN" sz="1400" dirty="0" err="1"/>
              <a:t>jirovecii</a:t>
            </a:r>
            <a:r>
              <a:rPr lang="en-IN" sz="1400" dirty="0"/>
              <a:t>, viruses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8B7857-4E1B-012A-E235-165019289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152315"/>
            <a:ext cx="3008313" cy="278639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A889D2-6A9D-E090-409D-3864D1915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91902"/>
            <a:ext cx="3051545" cy="270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81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FE3F53-5258-755E-FB31-8E4061A4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9392"/>
            <a:ext cx="3008313" cy="871538"/>
          </a:xfrm>
        </p:spPr>
        <p:txBody>
          <a:bodyPr/>
          <a:lstStyle/>
          <a:p>
            <a:r>
              <a:rPr lang="en-IN" dirty="0"/>
              <a:t>Random Nodules Predominant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15BEE1-32E4-A478-7D0D-3F3AAF234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5770" y="2074495"/>
            <a:ext cx="5111750" cy="3207335"/>
          </a:xfrm>
        </p:spPr>
        <p:txBody>
          <a:bodyPr>
            <a:normAutofit/>
          </a:bodyPr>
          <a:lstStyle/>
          <a:p>
            <a:r>
              <a:rPr lang="en-IN" sz="1800" dirty="0"/>
              <a:t>Mechanism; hematogenous spread or granulomatous infection</a:t>
            </a:r>
          </a:p>
          <a:p>
            <a:r>
              <a:rPr lang="en-IN" sz="1800" dirty="0"/>
              <a:t>Varicella pneumonia, miliary TB, fungal, septic emboli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7BC4CB-B79A-28F4-1393-53B72F1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960930"/>
            <a:ext cx="3008313" cy="3207335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23506E-1741-3A11-6808-5D8504969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0" y="1964473"/>
            <a:ext cx="3141683" cy="316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95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080A555-20FE-9265-06E5-155CB883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9099000-576F-8F2B-8244-C6728D4EA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Mycoplasma pneumonia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91BBEA8-9955-2B76-3195-B4E4F5B1F1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90" y="2281238"/>
            <a:ext cx="2868758" cy="2274887"/>
          </a:xfr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F42C829-3A5D-E6E2-A1DC-09CF108987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/>
              <a:t>PCP pneumonia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CCBDDAD-B63A-DD39-41FD-719AC32FC6F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455" y="2281238"/>
            <a:ext cx="2784865" cy="2274887"/>
          </a:xfrm>
        </p:spPr>
      </p:pic>
    </p:spTree>
    <p:extLst>
      <p:ext uri="{BB962C8B-B14F-4D97-AF65-F5344CB8AC3E}">
        <p14:creationId xmlns:p14="http://schemas.microsoft.com/office/powerpoint/2010/main" val="3353713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C7CF4E4-BE63-5CAE-3497-799EF40D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785" y="1178876"/>
            <a:ext cx="6372225" cy="476644"/>
          </a:xfrm>
        </p:spPr>
        <p:txBody>
          <a:bodyPr>
            <a:normAutofit/>
          </a:bodyPr>
          <a:lstStyle/>
          <a:p>
            <a:r>
              <a:rPr lang="en-IN" sz="2000" dirty="0"/>
              <a:t>Staphylococcal pneumonia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4094C1-998B-F922-4725-B10CD1BCB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5" y="1655520"/>
            <a:ext cx="451485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86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A34EDA-9DD6-1797-BED3-CC0036920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F2AF24-53B3-7726-B904-47CE896B5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808225"/>
            <a:ext cx="8246070" cy="3417152"/>
          </a:xfrm>
        </p:spPr>
        <p:txBody>
          <a:bodyPr>
            <a:normAutofit/>
          </a:bodyPr>
          <a:lstStyle/>
          <a:p>
            <a:r>
              <a:rPr lang="en-IN" sz="1800" dirty="0"/>
              <a:t>USG : dynamic air bronchogram</a:t>
            </a:r>
          </a:p>
          <a:p>
            <a:r>
              <a:rPr lang="en-IN" sz="1800" dirty="0"/>
              <a:t>HRCT Thorax : </a:t>
            </a:r>
          </a:p>
          <a:p>
            <a:pPr lvl="1"/>
            <a:r>
              <a:rPr lang="en-IN" sz="1800" dirty="0"/>
              <a:t>Symptoms not improving or Xray findings not correlating with clinical features.</a:t>
            </a:r>
          </a:p>
          <a:p>
            <a:pPr lvl="1"/>
            <a:r>
              <a:rPr lang="en-IN" sz="1800" dirty="0"/>
              <a:t>Suspecting beyond pneumonia.</a:t>
            </a:r>
          </a:p>
          <a:p>
            <a:pPr marL="457200" lvl="1" indent="0">
              <a:buNone/>
            </a:pP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2948575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4D90ED3-222A-0B3B-1B63-2E2A78A6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7DCE2-A82C-7245-2EDA-602D734F4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solidFill>
                  <a:schemeClr val="accent5">
                    <a:lumMod val="75000"/>
                  </a:schemeClr>
                </a:solidFill>
              </a:rPr>
              <a:t>CULTURES</a:t>
            </a:r>
          </a:p>
          <a:p>
            <a:r>
              <a:rPr lang="en-IN" sz="1800" dirty="0"/>
              <a:t>Sputum/ nasopharyngeal suction aspirate/ ET aspirate/ BAL</a:t>
            </a:r>
          </a:p>
          <a:p>
            <a:r>
              <a:rPr lang="en-IN" sz="1800" dirty="0"/>
              <a:t>Follow proper technique of sputum collection</a:t>
            </a:r>
          </a:p>
          <a:p>
            <a:pPr lvl="1"/>
            <a:r>
              <a:rPr lang="en-IN" sz="1800" dirty="0"/>
              <a:t>Gram stain, AFB stain </a:t>
            </a:r>
          </a:p>
          <a:p>
            <a:pPr lvl="1"/>
            <a:r>
              <a:rPr lang="en-IN" sz="1800" dirty="0"/>
              <a:t>bacterial culture, fungal culture</a:t>
            </a:r>
          </a:p>
          <a:p>
            <a:pPr lvl="1"/>
            <a:r>
              <a:rPr lang="en-IN" sz="1800" dirty="0"/>
              <a:t>viral PCRs and PCR for atypical agents</a:t>
            </a:r>
          </a:p>
          <a:p>
            <a:r>
              <a:rPr lang="en-IN" sz="1800" dirty="0"/>
              <a:t>Blood culture: mostly unyielding in pneumonias</a:t>
            </a:r>
          </a:p>
          <a:p>
            <a:r>
              <a:rPr lang="en-IN" sz="1800" i="1" dirty="0"/>
              <a:t>Urinary antigen tests for legionella</a:t>
            </a:r>
            <a:r>
              <a:rPr lang="en-IN" sz="1800" dirty="0"/>
              <a:t> and pneumococci</a:t>
            </a:r>
          </a:p>
        </p:txBody>
      </p:sp>
    </p:spTree>
    <p:extLst>
      <p:ext uri="{BB962C8B-B14F-4D97-AF65-F5344CB8AC3E}">
        <p14:creationId xmlns:p14="http://schemas.microsoft.com/office/powerpoint/2010/main" val="2703846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8735E1-4602-8D5E-1F08-A83698E4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TRIAGING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D0AC-207D-580B-BF74-BFE41F6F44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CURB 65</a:t>
            </a:r>
          </a:p>
          <a:p>
            <a:endParaRPr lang="en-IN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5CAE14-4316-7C52-8D51-726F867F11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PNEUMONIA SEVERITY INDEX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ED3355-2B17-7D85-85F8-1F68C3485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1655520"/>
            <a:ext cx="3602592" cy="34440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FF2BB6-497F-34FD-740A-C2990DA0B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016" y="1684259"/>
            <a:ext cx="4038600" cy="339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80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81644E-A734-F722-AF17-F2B8F451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8A4BE9-8FD2-76AD-90A7-244CD31FC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i="1" dirty="0"/>
              <a:t>Our patient had a Respiratory rate of 36/ min, with a saturation of 90% in room air.</a:t>
            </a:r>
          </a:p>
          <a:p>
            <a:r>
              <a:rPr lang="en-IN" sz="1800" i="1" dirty="0"/>
              <a:t>Respiratory system examination revealed bilateral inspiratory crepitations in infraclavicular, mammary, axillary and </a:t>
            </a:r>
            <a:r>
              <a:rPr lang="en-IN" sz="1800" i="1" dirty="0" err="1"/>
              <a:t>infrascapular</a:t>
            </a:r>
            <a:r>
              <a:rPr lang="en-IN" sz="1800" i="1" dirty="0"/>
              <a:t> areas with </a:t>
            </a:r>
            <a:r>
              <a:rPr lang="en-IN" sz="1800" i="1" dirty="0" err="1"/>
              <a:t>aegophony</a:t>
            </a:r>
            <a:r>
              <a:rPr lang="en-IN" sz="1800" i="1" dirty="0"/>
              <a:t>.</a:t>
            </a:r>
          </a:p>
          <a:p>
            <a:r>
              <a:rPr lang="en-IN" sz="1800" i="1" dirty="0"/>
              <a:t>CXR showed a bronchopneumonia pattern with right upper lobe cavity</a:t>
            </a:r>
          </a:p>
          <a:p>
            <a:r>
              <a:rPr lang="en-IN" sz="1800" i="1" dirty="0"/>
              <a:t>His RFT was 88/1.3</a:t>
            </a:r>
          </a:p>
          <a:p>
            <a:endParaRPr lang="en-IN" sz="1800" i="1" dirty="0"/>
          </a:p>
        </p:txBody>
      </p:sp>
    </p:spTree>
    <p:extLst>
      <p:ext uri="{BB962C8B-B14F-4D97-AF65-F5344CB8AC3E}">
        <p14:creationId xmlns:p14="http://schemas.microsoft.com/office/powerpoint/2010/main" val="2933279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B992E8C-EBA5-95C3-9510-19DDF394C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EDC41A-47F6-4E9D-5850-F729DEADF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260" y="1960930"/>
            <a:ext cx="4038600" cy="3394472"/>
          </a:xfrm>
        </p:spPr>
        <p:txBody>
          <a:bodyPr>
            <a:normAutofit/>
          </a:bodyPr>
          <a:lstStyle/>
          <a:p>
            <a:r>
              <a:rPr lang="en-IN" sz="1800" dirty="0"/>
              <a:t>INDICATIONS FOR ADMISSION</a:t>
            </a:r>
          </a:p>
          <a:p>
            <a:r>
              <a:rPr lang="en-IN" sz="1800" dirty="0"/>
              <a:t>PSI &gt; II or CURB 65 ≥ 2 </a:t>
            </a:r>
          </a:p>
          <a:p>
            <a:r>
              <a:rPr lang="en-IN" sz="1800" dirty="0"/>
              <a:t>Rapid worsening course</a:t>
            </a:r>
          </a:p>
          <a:p>
            <a:r>
              <a:rPr lang="en-IN" sz="1800" dirty="0"/>
              <a:t>O2 requirement</a:t>
            </a:r>
          </a:p>
          <a:p>
            <a:endParaRPr lang="en-IN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BA539A-8421-E35F-BE17-F370329E4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4310" y="1954375"/>
            <a:ext cx="4038600" cy="3394472"/>
          </a:xfrm>
        </p:spPr>
        <p:txBody>
          <a:bodyPr>
            <a:normAutofit/>
          </a:bodyPr>
          <a:lstStyle/>
          <a:p>
            <a:r>
              <a:rPr lang="en-IN" sz="1800" dirty="0"/>
              <a:t>INDICATIONS FOR ICU CARE</a:t>
            </a:r>
          </a:p>
          <a:p>
            <a:r>
              <a:rPr lang="en-IN" sz="1800" dirty="0"/>
              <a:t>Respiratory failure</a:t>
            </a:r>
          </a:p>
          <a:p>
            <a:r>
              <a:rPr lang="en-IN" sz="1800" dirty="0"/>
              <a:t>Hemodynamically unstable</a:t>
            </a:r>
          </a:p>
          <a:p>
            <a:r>
              <a:rPr lang="en-IN" sz="1800" dirty="0"/>
              <a:t>Organ dysfunction </a:t>
            </a:r>
          </a:p>
          <a:p>
            <a:r>
              <a:rPr lang="en-IN" sz="1800" dirty="0"/>
              <a:t>Septic shock</a:t>
            </a:r>
          </a:p>
          <a:p>
            <a:r>
              <a:rPr lang="en-IN" sz="1800" dirty="0"/>
              <a:t>CURB 65 score 4 or more</a:t>
            </a:r>
          </a:p>
        </p:txBody>
      </p:sp>
    </p:spTree>
    <p:extLst>
      <p:ext uri="{BB962C8B-B14F-4D97-AF65-F5344CB8AC3E}">
        <p14:creationId xmlns:p14="http://schemas.microsoft.com/office/powerpoint/2010/main" val="4093384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BF3EA6-7567-A81E-0F3E-0C9645178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640" y="204210"/>
            <a:ext cx="3350360" cy="763525"/>
          </a:xfrm>
        </p:spPr>
        <p:txBody>
          <a:bodyPr>
            <a:normAutofit fontScale="90000"/>
          </a:bodyPr>
          <a:lstStyle/>
          <a:p>
            <a:pPr algn="r"/>
            <a:r>
              <a:rPr lang="en-IN" dirty="0"/>
              <a:t>TREATMENT       </a:t>
            </a:r>
            <a:r>
              <a:rPr lang="en-IN" sz="1100" dirty="0">
                <a:effectLst/>
              </a:rPr>
              <a:t>(</a:t>
            </a:r>
            <a:r>
              <a:rPr lang="en-IN" sz="1100" dirty="0" err="1">
                <a:effectLst/>
              </a:rPr>
              <a:t>Harrsion’s</a:t>
            </a:r>
            <a:r>
              <a:rPr lang="en-IN" sz="1100" dirty="0">
                <a:effectLst/>
              </a:rPr>
              <a:t> Principles of Internal Medicine)</a:t>
            </a:r>
            <a:endParaRPr lang="en-IN" dirty="0">
              <a:effectLst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9FC562-E6D9-EE64-41AD-EAB2FA2F8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t="9173" r="10561" b="1404"/>
          <a:stretch/>
        </p:blipFill>
        <p:spPr>
          <a:xfrm>
            <a:off x="1480719" y="-1"/>
            <a:ext cx="3549396" cy="5249501"/>
          </a:xfrm>
        </p:spPr>
      </p:pic>
    </p:spTree>
    <p:extLst>
      <p:ext uri="{BB962C8B-B14F-4D97-AF65-F5344CB8AC3E}">
        <p14:creationId xmlns:p14="http://schemas.microsoft.com/office/powerpoint/2010/main" val="35440533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D69911-4BFA-185F-55AC-1FC48E67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N" sz="6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9F553B-4889-721F-DEFA-DE0FDED7F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5813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1133</Words>
  <Application>Microsoft Office PowerPoint</Application>
  <PresentationFormat>On-screen Show (16:9)</PresentationFormat>
  <Paragraphs>194</Paragraphs>
  <Slides>37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APPROACH TO PNEUMONIA</vt:lpstr>
      <vt:lpstr>PowerPoint Presentation</vt:lpstr>
      <vt:lpstr>DEFINITIONS</vt:lpstr>
      <vt:lpstr> </vt:lpstr>
      <vt:lpstr>EPIDEMIOLOGY</vt:lpstr>
      <vt:lpstr>Risk factors</vt:lpstr>
      <vt:lpstr>PowerPoint Presentation</vt:lpstr>
      <vt:lpstr>PowerPoint Presentation</vt:lpstr>
      <vt:lpstr>ETIOLOGY</vt:lpstr>
      <vt:lpstr>PowerPoint Presentation</vt:lpstr>
      <vt:lpstr>PATHOLOGY</vt:lpstr>
      <vt:lpstr>PowerPoint Presentation</vt:lpstr>
      <vt:lpstr>CLINICAL MANIFESTATIONS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DIAGNOSIS</vt:lpstr>
      <vt:lpstr>PowerPoint Presentation</vt:lpstr>
      <vt:lpstr>X RAY PATTERNS</vt:lpstr>
      <vt:lpstr>Consolidation predominant pattern</vt:lpstr>
      <vt:lpstr>Peribronchial nodules predominant pattern</vt:lpstr>
      <vt:lpstr>PowerPoint Presentation</vt:lpstr>
      <vt:lpstr>GGO predominant pattern</vt:lpstr>
      <vt:lpstr>Random Nodules Predominant</vt:lpstr>
      <vt:lpstr>PowerPoint Presentation</vt:lpstr>
      <vt:lpstr>Staphylococcal pneumonia</vt:lpstr>
      <vt:lpstr>PowerPoint Presentation</vt:lpstr>
      <vt:lpstr>PowerPoint Presentation</vt:lpstr>
      <vt:lpstr>TRIAGING PATIENTS</vt:lpstr>
      <vt:lpstr>PowerPoint Presentation</vt:lpstr>
      <vt:lpstr>PowerPoint Presentation</vt:lpstr>
      <vt:lpstr>TREATMENT       (Harrsion’s Principles of Internal Medicine)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PNEUMONIA</dc:title>
  <dc:creator/>
  <cp:lastModifiedBy>Amrita Kurian</cp:lastModifiedBy>
  <cp:revision>2</cp:revision>
  <dcterms:created xsi:type="dcterms:W3CDTF">2017-08-01T15:40:51Z</dcterms:created>
  <dcterms:modified xsi:type="dcterms:W3CDTF">2023-03-15T16:07:33Z</dcterms:modified>
</cp:coreProperties>
</file>