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Cyanosis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wave.cl/link.cgi/English/Original/CaseReport/8016.act?ver=sindiseno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Category:Ischemia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creativecommons.org/licenses/by-nc/3.0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013C7-D103-5340-8D41-5A0BF2884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APPROACH TO CYANOSIS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71B17-EF4A-722E-65C6-7B5C9485E0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CHAITHRA </a:t>
            </a:r>
          </a:p>
          <a:p>
            <a:r>
              <a:rPr lang="en-US" dirty="0"/>
              <a:t>JR1 MEDICINE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F5531-2462-556B-53AE-DAF10EFCB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19749" y="3252212"/>
            <a:ext cx="5876925" cy="28034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0072C-97D6-E97A-994D-AEAEC8C7816E}"/>
              </a:ext>
            </a:extLst>
          </p:cNvPr>
          <p:cNvSpPr txBox="1"/>
          <p:nvPr/>
        </p:nvSpPr>
        <p:spPr>
          <a:xfrm>
            <a:off x="5576949" y="2185412"/>
            <a:ext cx="6427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3" tooltip="https://commons.wikimedia.org/wiki/Category:Cyanosis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4" tooltip="https://creativecommons.org/licenses/by-sa/3.0/"/>
              </a:rPr>
              <a:t>CC BY-SA</a:t>
            </a:r>
            <a:endParaRPr lang="en-IN" sz="900"/>
          </a:p>
        </p:txBody>
      </p:sp>
    </p:spTree>
    <p:extLst>
      <p:ext uri="{BB962C8B-B14F-4D97-AF65-F5344CB8AC3E}">
        <p14:creationId xmlns:p14="http://schemas.microsoft.com/office/powerpoint/2010/main" val="2642881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B472D-594E-7781-5D4C-826C7FFF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4ED9B-597C-E42A-4FD6-FB4BF5347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BLUISH DISCOLORATION OF SKIN AND MUCOUS MEMBRANE DUE TO INCREASED QUANTITY OF REDUCED HB  OR HB DERIVATIVES IN CAPILLARY BLOODVESSELS</a:t>
            </a:r>
          </a:p>
          <a:p>
            <a:r>
              <a:rPr lang="en-US" dirty="0"/>
              <a:t>REDUCED HB&gt;4 gm/dl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442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68AA4-7183-23A8-6254-E7A43D057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E5B2C-28E2-1E3B-D685-9D2C76893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/>
              <a:t>SITES</a:t>
            </a:r>
          </a:p>
          <a:p>
            <a:r>
              <a:rPr lang="en-IN" u="sng" dirty="0"/>
              <a:t>LIPS</a:t>
            </a:r>
          </a:p>
          <a:p>
            <a:r>
              <a:rPr lang="en-IN" u="sng" dirty="0"/>
              <a:t>NAILBEDS</a:t>
            </a:r>
          </a:p>
          <a:p>
            <a:r>
              <a:rPr lang="en-IN" u="sng" dirty="0"/>
              <a:t>EARS</a:t>
            </a:r>
          </a:p>
          <a:p>
            <a:r>
              <a:rPr lang="en-IN" u="sng" dirty="0"/>
              <a:t>MALAR EMINENCE</a:t>
            </a:r>
          </a:p>
          <a:p>
            <a:r>
              <a:rPr lang="en-IN" u="sng" dirty="0"/>
              <a:t>PALMS AND SOLE</a:t>
            </a:r>
          </a:p>
        </p:txBody>
      </p:sp>
    </p:spTree>
    <p:extLst>
      <p:ext uri="{BB962C8B-B14F-4D97-AF65-F5344CB8AC3E}">
        <p14:creationId xmlns:p14="http://schemas.microsoft.com/office/powerpoint/2010/main" val="1836930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27D01-DA86-E651-AA07-B1AF6B48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0FECE-08C6-E771-C3B0-C48E14B01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CYANOSIS DEPENDS ON THE ABSOLUTE QUANTITY OF HB RATHER THAN RELATIVE</a:t>
            </a:r>
          </a:p>
          <a:p>
            <a:r>
              <a:rPr lang="en-US" dirty="0"/>
              <a:t>PATIENTS WITH SEVERE ANEMIA MAY NOT DISPLAY CYANOSIS WITH MARKED DESATURATION</a:t>
            </a:r>
          </a:p>
          <a:p>
            <a:r>
              <a:rPr lang="en-US" dirty="0"/>
              <a:t>MORE EVIDENT IN POLYCYTHEMIA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725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6AEE-148D-3401-A83B-A94A7AA83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CENTRAL CYANOSIS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2815-9430-79FA-EE07-96CE807C7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DECREASED ARTERIAL O2 SATURATION/ABNORMAL HB</a:t>
            </a:r>
          </a:p>
          <a:p>
            <a:r>
              <a:rPr lang="en-US" dirty="0"/>
              <a:t>SATURATION &lt;85% /&lt;75% IN DARK SKINNED INDIVIDUALS</a:t>
            </a:r>
          </a:p>
          <a:p>
            <a:r>
              <a:rPr lang="en-US" dirty="0"/>
              <a:t>MM AND SKIN BOTH AFFECTED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7162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5D501-DA09-5E79-7500-DB746FB81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DECREASED ARTERIAL O2 SAT</a:t>
            </a:r>
            <a:endParaRPr lang="en-IN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BD056-FC70-E54F-1538-19B1BE895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DECREASED ATMOSPHERIC PRESSURE(PA02)--- HIGH ALTITUDE 13000 Ft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IMPAIRED PULMONARY FUNCTION</a:t>
            </a:r>
          </a:p>
          <a:p>
            <a:pPr marL="0" indent="0">
              <a:buNone/>
            </a:pPr>
            <a:r>
              <a:rPr lang="en-US" dirty="0"/>
              <a:t>       --PNEUMONIA  / PULMONARY EDEMA/ COPD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ANATOMIC SHUNTS-</a:t>
            </a:r>
          </a:p>
          <a:p>
            <a:pPr marL="0" indent="0">
              <a:buNone/>
            </a:pPr>
            <a:r>
              <a:rPr lang="en-US" dirty="0"/>
              <a:t>       ---CONGENITAL HEART DISEASES</a:t>
            </a:r>
          </a:p>
          <a:p>
            <a:pPr marL="0" indent="0">
              <a:buNone/>
            </a:pPr>
            <a:r>
              <a:rPr lang="en-US" dirty="0"/>
              <a:t>      ----PULMONARY AV FISTULA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400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ABFF-6BF3-48EE-FEA0-97F4FFA9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ABNORMAL HEMOGLOBIN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3F5B1-6C92-28AB-3BD5-D9A5380C0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METH HB- &gt;1.5% OF TOTAL HB</a:t>
            </a:r>
          </a:p>
          <a:p>
            <a:pPr marL="0" indent="0">
              <a:buNone/>
            </a:pPr>
            <a:r>
              <a:rPr lang="en-US" dirty="0"/>
              <a:t>   HEREDITARY-</a:t>
            </a:r>
          </a:p>
          <a:p>
            <a:pPr marL="0" indent="0">
              <a:buNone/>
            </a:pPr>
            <a:r>
              <a:rPr lang="en-US" dirty="0"/>
              <a:t>   AQUIRED- DRUGS, TOXINS,CHEMICAL SUBSTANCE EXPOSURE</a:t>
            </a:r>
          </a:p>
          <a:p>
            <a:pPr marL="0" indent="0">
              <a:buNone/>
            </a:pPr>
            <a:r>
              <a:rPr lang="en-US" dirty="0"/>
              <a:t>                    NITRATES,NITRITES,SULPHONAMIDES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SULF HB –SULFER BINDING WITH HB</a:t>
            </a:r>
          </a:p>
          <a:p>
            <a:pPr marL="0" indent="0">
              <a:buNone/>
            </a:pPr>
            <a:r>
              <a:rPr lang="en-US" dirty="0"/>
              <a:t>                   METOCLOPROMIDE,DAPSONE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CARBOXY HB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381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94941-778D-E91B-432A-AAD04D25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PERIPHERAL CYANOSIS</a:t>
            </a:r>
            <a:br>
              <a:rPr lang="en-US" sz="2800" dirty="0">
                <a:solidFill>
                  <a:srgbClr val="FF0000"/>
                </a:solidFill>
              </a:rPr>
            </a:b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E827A-7AB0-3CCA-D048-149562F6D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SLOWING OF BLOOD FLOW AND ABNORMALLY GREAT EXTRACTION OF O2 FROM NORMALLY SATURATED BLOOD</a:t>
            </a:r>
          </a:p>
          <a:p>
            <a:r>
              <a:rPr lang="en-US" dirty="0"/>
              <a:t>VASOCONSTRICTION DUE TO COLD EXPOSURE</a:t>
            </a:r>
          </a:p>
          <a:p>
            <a:r>
              <a:rPr lang="en-US" dirty="0"/>
              <a:t>REDUCED CO – SHOCK , HEART FAILURE</a:t>
            </a:r>
          </a:p>
          <a:p>
            <a:r>
              <a:rPr lang="en-US" dirty="0"/>
              <a:t>REDISTRIBUTION OF BLOOD FLOW FROM EXTREMITIES</a:t>
            </a:r>
          </a:p>
          <a:p>
            <a:r>
              <a:rPr lang="en-US" dirty="0"/>
              <a:t>ARTERIAL OBSTRUCTION- EMBOLUS/ VASOSPASM</a:t>
            </a:r>
          </a:p>
          <a:p>
            <a:r>
              <a:rPr lang="en-US" dirty="0"/>
              <a:t>VENOUS OBSTRUCTION- THROMBOPHLEBITIS/DVT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5977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41FF-CC44-5F8E-87E4-13B253FF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DIFFERENTIAL CYANOSIS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A7D95-4DAB-391A-4AC6-B60FEC305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LOWER LIMB- PDA WITH PULMONARY HTN WITH RIGHT TO LEFT SHUNT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UPPER LIMB-PDA WITH PULMONARY HTN WITH RIGHT TO LEFT SHUNT WITH TGA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BOTH LL AND LEFT UL-WITH PDA OPENS PROXIMAL TO ORIGIN OF LEFT SUBCLAVIAN ARTERY OR PDA WITH REVERSAL OF SHUNT WITH PREDUCATL COARCTAION OF AORTA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4413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3C31C-E0F6-BAB2-3751-D12A8DDB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HISTORY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11B93-2A3E-4272-0230-E1A5F8B6D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OF ONSET –BIRTH/ INFANCY</a:t>
            </a:r>
          </a:p>
          <a:p>
            <a:r>
              <a:rPr lang="en-US" dirty="0"/>
              <a:t>DURATION </a:t>
            </a:r>
          </a:p>
          <a:p>
            <a:pPr marL="0" indent="0">
              <a:buNone/>
            </a:pPr>
            <a:r>
              <a:rPr lang="en-US" dirty="0"/>
              <a:t> ACUTE/  CHRONIC</a:t>
            </a:r>
          </a:p>
          <a:p>
            <a:r>
              <a:rPr lang="en-US" dirty="0"/>
              <a:t>H/O EXPOSURE TO CHEMICALS </a:t>
            </a:r>
          </a:p>
          <a:p>
            <a:r>
              <a:rPr lang="en-US" dirty="0"/>
              <a:t>DRUG H/O</a:t>
            </a:r>
          </a:p>
          <a:p>
            <a:r>
              <a:rPr lang="en-US" dirty="0"/>
              <a:t>FAMILY H/O</a:t>
            </a:r>
          </a:p>
          <a:p>
            <a:r>
              <a:rPr lang="en-US" dirty="0"/>
              <a:t>EXPOSURE TO COLD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5223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8C66F-19E2-3837-FFC2-420E557F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EXAMINATION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C364E-CB5D-B2F1-FAFD-2B134EE11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721" y="2226817"/>
            <a:ext cx="9603275" cy="3450613"/>
          </a:xfrm>
        </p:spPr>
        <p:txBody>
          <a:bodyPr/>
          <a:lstStyle/>
          <a:p>
            <a:r>
              <a:rPr lang="en-US" dirty="0"/>
              <a:t>LOOK FOR SITES –CENTRAL /PERIPHERAL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6A34D2-95FA-146B-0FC5-2928DCFFEC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69" t="-2104" r="-469" b="8404"/>
          <a:stretch/>
        </p:blipFill>
        <p:spPr>
          <a:xfrm>
            <a:off x="6819901" y="358331"/>
            <a:ext cx="3816096" cy="52423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1D5899-F76F-C832-97EF-98B372924768}"/>
              </a:ext>
            </a:extLst>
          </p:cNvPr>
          <p:cNvSpPr txBox="1"/>
          <p:nvPr/>
        </p:nvSpPr>
        <p:spPr>
          <a:xfrm>
            <a:off x="7800975" y="2423541"/>
            <a:ext cx="2835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3" tooltip="https://www.medwave.cl/link.cgi/English/Original/CaseReport/8016.act?ver=sindiseno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4" tooltip="https://creativecommons.org/licenses/by-nc/3.0/"/>
              </a:rPr>
              <a:t>CC BY-NC</a:t>
            </a:r>
            <a:endParaRPr lang="en-IN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5F7CA6-FDE9-D106-5687-44D6D1539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698162" y="3345352"/>
            <a:ext cx="2438400" cy="21012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B56A31-B4A9-8554-939A-A04DAEE9415A}"/>
              </a:ext>
            </a:extLst>
          </p:cNvPr>
          <p:cNvSpPr txBox="1"/>
          <p:nvPr/>
        </p:nvSpPr>
        <p:spPr>
          <a:xfrm>
            <a:off x="2071239" y="5446598"/>
            <a:ext cx="37101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6" tooltip="https://commons.wikimedia.org/wiki/Category:Ischemia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7" tooltip="https://creativecommons.org/licenses/by-sa/3.0/"/>
              </a:rPr>
              <a:t>CC BY-SA</a:t>
            </a:r>
            <a:endParaRPr lang="en-IN" sz="900"/>
          </a:p>
        </p:txBody>
      </p:sp>
    </p:spTree>
    <p:extLst>
      <p:ext uri="{BB962C8B-B14F-4D97-AF65-F5344CB8AC3E}">
        <p14:creationId xmlns:p14="http://schemas.microsoft.com/office/powerpoint/2010/main" val="1289956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0327-0006-4FE5-D3FF-51A38763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67037"/>
            <a:ext cx="9603275" cy="1049235"/>
          </a:xfrm>
        </p:spPr>
        <p:txBody>
          <a:bodyPr/>
          <a:lstStyle/>
          <a:p>
            <a:r>
              <a:rPr lang="en-US" dirty="0"/>
              <a:t>CENTRAL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FD66B-75DD-4C39-2F12-E8D52F6E3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2800" dirty="0"/>
              <a:t>     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RIGHT TO LEFT SHUNT OR LUNG DISORDERS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WHOLE BODY ,MOUTH ,LIPS,MM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CLUBBING,POLYCYTHEMIA- CHD,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WARM EXTREMITIES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WARMING EXTREMITIES-NO CHANGE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PA02&lt;85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5000" dirty="0"/>
              <a:t>O2 INHALATION- IMPROVEMENT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                </a:t>
            </a:r>
            <a:endParaRPr lang="en-IN" sz="2800" u="sng" dirty="0"/>
          </a:p>
        </p:txBody>
      </p:sp>
    </p:spTree>
    <p:extLst>
      <p:ext uri="{BB962C8B-B14F-4D97-AF65-F5344CB8AC3E}">
        <p14:creationId xmlns:p14="http://schemas.microsoft.com/office/powerpoint/2010/main" val="1101908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3D84-6EF2-72F2-167A-F5A89388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PERIPHERAL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CE29D-14EE-CA28-DF4C-BAEE62257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STASIS</a:t>
            </a:r>
          </a:p>
          <a:p>
            <a:r>
              <a:rPr lang="en-US" dirty="0"/>
              <a:t>NAIL BED, NOSE TIP,EAR LOBE, EXTREMITIES</a:t>
            </a:r>
          </a:p>
          <a:p>
            <a:r>
              <a:rPr lang="en-US" dirty="0"/>
              <a:t>ASS WITH REYNAUDS DISEASE  ,COLD EXPOSURE</a:t>
            </a:r>
          </a:p>
          <a:p>
            <a:r>
              <a:rPr lang="en-US" dirty="0"/>
              <a:t>COLD EXTREMITIES</a:t>
            </a:r>
          </a:p>
          <a:p>
            <a:r>
              <a:rPr lang="en-US" dirty="0"/>
              <a:t>ON WARMING EXTREMITIES –IT DISAPPEARS</a:t>
            </a:r>
          </a:p>
          <a:p>
            <a:r>
              <a:rPr lang="en-US" dirty="0"/>
              <a:t>NO IMPROVEMENT ON O2 </a:t>
            </a:r>
          </a:p>
          <a:p>
            <a:r>
              <a:rPr lang="en-US" dirty="0"/>
              <a:t>PAO2- NORMAL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915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50654-57A7-90CE-9175-B143C05C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1D95C-68CB-9D1F-9053-D6B8E3715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SYSTEMIC EXAMINATION</a:t>
            </a:r>
          </a:p>
          <a:p>
            <a:r>
              <a:rPr lang="en-US" dirty="0"/>
              <a:t>LOOK FOR EVIDENCE OF PULMONARY DISEASE, PULMONARY EDEMA ,MURMERS OF CHD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2071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9C9E8-C49E-095F-D7A0-77C07178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6D7AA-900B-FD44-F25F-D86721A74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INVESIGATIONS</a:t>
            </a:r>
          </a:p>
          <a:p>
            <a:r>
              <a:rPr lang="en-US" dirty="0"/>
              <a:t>BRE,ECG,CXR</a:t>
            </a:r>
          </a:p>
          <a:p>
            <a:r>
              <a:rPr lang="en-US" dirty="0"/>
              <a:t>V/Q SCAN PULMONARY ANGIOGRAHY</a:t>
            </a:r>
          </a:p>
          <a:p>
            <a:r>
              <a:rPr lang="en-US" dirty="0"/>
              <a:t>ECHO</a:t>
            </a:r>
          </a:p>
          <a:p>
            <a:r>
              <a:rPr lang="en-US" dirty="0"/>
              <a:t>DSA ,ARTERIALDOPPLER</a:t>
            </a:r>
          </a:p>
          <a:p>
            <a:r>
              <a:rPr lang="en-US" dirty="0"/>
              <a:t>ABG</a:t>
            </a:r>
          </a:p>
          <a:p>
            <a:r>
              <a:rPr lang="en-US" dirty="0"/>
              <a:t>SPECTROSCOPY FOR ABNORMAL HB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6723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D50D-0A66-8DA1-4502-64BF412B0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81D1F6-88C8-8198-0442-0A95741D1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79495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142</TotalTime>
  <Words>443</Words>
  <Application>Microsoft Office PowerPoint</Application>
  <PresentationFormat>Widescreen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Courier New</vt:lpstr>
      <vt:lpstr>Gill Sans MT</vt:lpstr>
      <vt:lpstr>Wingdings</vt:lpstr>
      <vt:lpstr>Gallery</vt:lpstr>
      <vt:lpstr>APPROACH TO CYANOSIS</vt:lpstr>
      <vt:lpstr>PowerPoint Presentation</vt:lpstr>
      <vt:lpstr>PowerPoint Presentation</vt:lpstr>
      <vt:lpstr>PowerPoint Presentation</vt:lpstr>
      <vt:lpstr>CENTRAL CYANOSIS</vt:lpstr>
      <vt:lpstr>DECREASED ARTERIAL O2 SAT</vt:lpstr>
      <vt:lpstr>ABNORMAL HEMOGLOBIN</vt:lpstr>
      <vt:lpstr>PERIPHERAL CYANOSIS </vt:lpstr>
      <vt:lpstr>DIFFERENTIAL CYANOSIS</vt:lpstr>
      <vt:lpstr>HISTORY</vt:lpstr>
      <vt:lpstr>EXAMINATION</vt:lpstr>
      <vt:lpstr>CENTRAL</vt:lpstr>
      <vt:lpstr>PERIPHERAL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CYANOSIS</dc:title>
  <dc:creator>neethu P</dc:creator>
  <cp:lastModifiedBy>neethu P</cp:lastModifiedBy>
  <cp:revision>2</cp:revision>
  <dcterms:created xsi:type="dcterms:W3CDTF">2023-01-01T16:50:42Z</dcterms:created>
  <dcterms:modified xsi:type="dcterms:W3CDTF">2023-01-01T19:13:39Z</dcterms:modified>
</cp:coreProperties>
</file>