
<file path=[Content_Types].xml><?xml version="1.0" encoding="utf-8"?>
<Types xmlns="http://schemas.openxmlformats.org/package/2006/content-types">
  <Override PartName="/_rels/.rels" ContentType="application/vnd.openxmlformats-package.relationships+xml"/>
  <Override PartName="/docProps/custom.xml" ContentType="application/vnd.openxmlformats-officedocument.custom-properties+xml"/>
  <Override PartName="/docProps/core.xml" ContentType="application/vnd.openxmlformats-package.core-properties+xml"/>
  <Override PartName="/docProps/app.xml" ContentType="application/vnd.openxmlformats-officedocument.extended-properties+xml"/>
  <Override PartName="/ppt/_rels/presentation.xml.rels" ContentType="application/vnd.openxmlformats-package.relationships+xml"/>
  <Override PartName="/ppt/media/image14.jpeg" ContentType="image/jpeg"/>
  <Override PartName="/ppt/media/image13.png" ContentType="image/png"/>
  <Override PartName="/ppt/media/image12.jpeg" ContentType="image/jpeg"/>
  <Override PartName="/ppt/media/image11.jpeg" ContentType="image/jpeg"/>
  <Override PartName="/ppt/media/image10.jpeg" ContentType="image/jpeg"/>
  <Override PartName="/ppt/media/image9.jpeg" ContentType="image/jpeg"/>
  <Override PartName="/ppt/media/image8.jpeg" ContentType="image/jpeg"/>
  <Override PartName="/ppt/media/image7.jpeg" ContentType="image/jpeg"/>
  <Override PartName="/ppt/media/image2.jpeg" ContentType="image/jpeg"/>
  <Override PartName="/ppt/media/image1.jpeg" ContentType="image/jpeg"/>
  <Override PartName="/ppt/media/image3.jpeg" ContentType="image/jpeg"/>
  <Override PartName="/ppt/media/image4.png" ContentType="image/png"/>
  <Override PartName="/ppt/media/image5.jpeg" ContentType="image/jpeg"/>
  <Override PartName="/ppt/media/image6.jpeg" ContentType="image/jpeg"/>
  <Override PartName="/ppt/slideMasters/_rels/slideMaster2.xml.rels" ContentType="application/vnd.openxmlformats-package.relationships+xml"/>
  <Override PartName="/ppt/slideMasters/_rels/slideMaster1.xml.rels" ContentType="application/vnd.openxmlformats-package.relationship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presentation.xml" ContentType="application/vnd.openxmlformats-officedocument.presentationml.presentation.main+xml"/>
  <Override PartName="/ppt/theme/theme2.xml" ContentType="application/vnd.openxmlformats-officedocument.theme+xml"/>
  <Override PartName="/ppt/theme/theme1.xml" ContentType="application/vnd.openxmlformats-officedocument.theme+xml"/>
  <Override PartName="/ppt/slideLayouts/_rels/slideLayout24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22.xml.rels" ContentType="application/vnd.openxmlformats-package.relationships+xml"/>
  <Override PartName="/ppt/slideLayouts/_rels/slideLayout21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16.xml.rels" ContentType="application/vnd.openxmlformats-package.relationships+xml"/>
  <Override PartName="/ppt/slideLayouts/slideLayout6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s/slide38.xml" ContentType="application/vnd.openxmlformats-officedocument.presentationml.slide+xml"/>
  <Override PartName="/ppt/slides/slide13.xml" ContentType="application/vnd.openxmlformats-officedocument.presentationml.slide+xml"/>
  <Override PartName="/ppt/slides/slide37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10.xml" ContentType="application/vnd.openxmlformats-officedocument.presentationml.slide+xml"/>
  <Override PartName="/ppt/slides/slide35.xml" ContentType="application/vnd.openxmlformats-officedocument.presentationml.slide+xml"/>
  <Override PartName="/ppt/slides/slide11.xml" ContentType="application/vnd.openxmlformats-officedocument.presentationml.slide+xml"/>
  <Override PartName="/ppt/slides/slide36.xml" ContentType="application/vnd.openxmlformats-officedocument.presentationml.slide+xml"/>
  <Override PartName="/ppt/slides/slide9.xml" ContentType="application/vnd.openxmlformats-officedocument.presentationml.slide+xml"/>
  <Override PartName="/ppt/slides/slide8.xml" ContentType="application/vnd.openxmlformats-officedocument.presentationml.slide+xml"/>
  <Override PartName="/ppt/slides/slide7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14.xml" ContentType="application/vnd.openxmlformats-officedocument.presentationml.slide+xml"/>
  <Override PartName="/ppt/slides/slide1.xml" ContentType="application/vnd.openxmlformats-officedocument.presentationml.slide+xml"/>
  <Override PartName="/ppt/slides/slide16.xml" ContentType="application/vnd.openxmlformats-officedocument.presentationml.slide+xml"/>
  <Override PartName="/ppt/slides/slide3.xml" ContentType="application/vnd.openxmlformats-officedocument.presentationml.slide+xml"/>
  <Override PartName="/ppt/slides/_rels/slide38.xml.rels" ContentType="application/vnd.openxmlformats-package.relationships+xml"/>
  <Override PartName="/ppt/slides/_rels/slide37.xml.rels" ContentType="application/vnd.openxmlformats-package.relationships+xml"/>
  <Override PartName="/ppt/slides/_rels/slide16.xml.rels" ContentType="application/vnd.openxmlformats-package.relationships+xml"/>
  <Override PartName="/ppt/slides/_rels/slide15.xml.rels" ContentType="application/vnd.openxmlformats-package.relationships+xml"/>
  <Override PartName="/ppt/slides/_rels/slide14.xml.rels" ContentType="application/vnd.openxmlformats-package.relationships+xml"/>
  <Override PartName="/ppt/slides/_rels/slide13.xml.rels" ContentType="application/vnd.openxmlformats-package.relationships+xml"/>
  <Override PartName="/ppt/slides/_rels/slide12.xml.rels" ContentType="application/vnd.openxmlformats-package.relationships+xml"/>
  <Override PartName="/ppt/slides/_rels/slide11.xml.rels" ContentType="application/vnd.openxmlformats-package.relationships+xml"/>
  <Override PartName="/ppt/slides/_rels/slide8.xml.rels" ContentType="application/vnd.openxmlformats-package.relationships+xml"/>
  <Override PartName="/ppt/slides/_rels/slide7.xml.rels" ContentType="application/vnd.openxmlformats-package.relationships+xml"/>
  <Override PartName="/ppt/slides/_rels/slide2.xml.rels" ContentType="application/vnd.openxmlformats-package.relationships+xml"/>
  <Override PartName="/ppt/slides/_rels/slide34.xml.rels" ContentType="application/vnd.openxmlformats-package.relationships+xml"/>
  <Override PartName="/ppt/slides/_rels/slide9.xml.rels" ContentType="application/vnd.openxmlformats-package.relationships+xml"/>
  <Override PartName="/ppt/slides/_rels/slide1.xml.rels" ContentType="application/vnd.openxmlformats-package.relationships+xml"/>
  <Override PartName="/ppt/slides/_rels/slide33.xml.rels" ContentType="application/vnd.openxmlformats-package.relationships+xml"/>
  <Override PartName="/ppt/slides/_rels/slide3.xml.rels" ContentType="application/vnd.openxmlformats-package.relationships+xml"/>
  <Override PartName="/ppt/slides/_rels/slide4.xml.rels" ContentType="application/vnd.openxmlformats-package.relationships+xml"/>
  <Override PartName="/ppt/slides/_rels/slide35.xml.rels" ContentType="application/vnd.openxmlformats-package.relationships+xml"/>
  <Override PartName="/ppt/slides/_rels/slide5.xml.rels" ContentType="application/vnd.openxmlformats-package.relationships+xml"/>
  <Override PartName="/ppt/slides/_rels/slide36.xml.rels" ContentType="application/vnd.openxmlformats-package.relationships+xml"/>
  <Override PartName="/ppt/slides/_rels/slide6.xml.rels" ContentType="application/vnd.openxmlformats-package.relationships+xml"/>
  <Override PartName="/ppt/slides/_rels/slide17.xml.rels" ContentType="application/vnd.openxmlformats-package.relationships+xml"/>
  <Override PartName="/ppt/slides/_rels/slide18.xml.rels" ContentType="application/vnd.openxmlformats-package.relationships+xml"/>
  <Override PartName="/ppt/slides/_rels/slide19.xml.rels" ContentType="application/vnd.openxmlformats-package.relationships+xml"/>
  <Override PartName="/ppt/slides/_rels/slide20.xml.rels" ContentType="application/vnd.openxmlformats-package.relationships+xml"/>
  <Override PartName="/ppt/slides/_rels/slide21.xml.rels" ContentType="application/vnd.openxmlformats-package.relationships+xml"/>
  <Override PartName="/ppt/slides/_rels/slide22.xml.rels" ContentType="application/vnd.openxmlformats-package.relationships+xml"/>
  <Override PartName="/ppt/slides/_rels/slide23.xml.rels" ContentType="application/vnd.openxmlformats-package.relationships+xml"/>
  <Override PartName="/ppt/slides/_rels/slide24.xml.rels" ContentType="application/vnd.openxmlformats-package.relationships+xml"/>
  <Override PartName="/ppt/slides/_rels/slide30.xml.rels" ContentType="application/vnd.openxmlformats-package.relationships+xml"/>
  <Override PartName="/ppt/slides/_rels/slide25.xml.rels" ContentType="application/vnd.openxmlformats-package.relationships+xml"/>
  <Override PartName="/ppt/slides/_rels/slide31.xml.rels" ContentType="application/vnd.openxmlformats-package.relationships+xml"/>
  <Override PartName="/ppt/slides/_rels/slide26.xml.rels" ContentType="application/vnd.openxmlformats-package.relationships+xml"/>
  <Override PartName="/ppt/slides/_rels/slide27.xml.rels" ContentType="application/vnd.openxmlformats-package.relationships+xml"/>
  <Override PartName="/ppt/slides/_rels/slide32.xml.rels" ContentType="application/vnd.openxmlformats-package.relationships+xml"/>
  <Override PartName="/ppt/slides/_rels/slide28.xml.rels" ContentType="application/vnd.openxmlformats-package.relationships+xml"/>
  <Override PartName="/ppt/slides/_rels/slide10.xml.rels" ContentType="application/vnd.openxmlformats-package.relationships+xml"/>
  <Override PartName="/ppt/slides/_rels/slide29.xml.rels" ContentType="application/vnd.openxmlformats-package.relationships+xml"/>
  <Override PartName="/ppt/slides/slide17.xml" ContentType="application/vnd.openxmlformats-officedocument.presentationml.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6.xml" ContentType="application/vnd.openxmlformats-officedocument.presentationml.slide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61" r:id="rId3"/>
  </p:sldMasterIdLst>
  <p:sldIdLst>
    <p:sldId id="256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2" r:id="rId20"/>
    <p:sldId id="273" r:id="rId21"/>
    <p:sldId id="274" r:id="rId22"/>
    <p:sldId id="275" r:id="rId23"/>
    <p:sldId id="276" r:id="rId24"/>
    <p:sldId id="277" r:id="rId25"/>
    <p:sldId id="278" r:id="rId26"/>
    <p:sldId id="279" r:id="rId27"/>
    <p:sldId id="280" r:id="rId28"/>
    <p:sldId id="281" r:id="rId29"/>
    <p:sldId id="282" r:id="rId30"/>
    <p:sldId id="283" r:id="rId31"/>
    <p:sldId id="284" r:id="rId32"/>
    <p:sldId id="285" r:id="rId33"/>
    <p:sldId id="286" r:id="rId34"/>
    <p:sldId id="287" r:id="rId35"/>
    <p:sldId id="288" r:id="rId36"/>
    <p:sldId id="289" r:id="rId37"/>
    <p:sldId id="290" r:id="rId38"/>
    <p:sldId id="291" r:id="rId39"/>
    <p:sldId id="292" r:id="rId40"/>
    <p:sldId id="293" r:id="rId41"/>
  </p:sldIdLst>
  <p:sldSz cx="9144000" cy="6858000"/>
  <p:notesSz cx="7559675" cy="10691812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slide" Target="slides/slide27.xml"/><Relationship Id="rId31" Type="http://schemas.openxmlformats.org/officeDocument/2006/relationships/slide" Target="slides/slide28.xml"/><Relationship Id="rId32" Type="http://schemas.openxmlformats.org/officeDocument/2006/relationships/slide" Target="slides/slide29.xml"/><Relationship Id="rId33" Type="http://schemas.openxmlformats.org/officeDocument/2006/relationships/slide" Target="slides/slide30.xml"/><Relationship Id="rId34" Type="http://schemas.openxmlformats.org/officeDocument/2006/relationships/slide" Target="slides/slide31.xml"/><Relationship Id="rId35" Type="http://schemas.openxmlformats.org/officeDocument/2006/relationships/slide" Target="slides/slide32.xml"/><Relationship Id="rId36" Type="http://schemas.openxmlformats.org/officeDocument/2006/relationships/slide" Target="slides/slide33.xml"/><Relationship Id="rId37" Type="http://schemas.openxmlformats.org/officeDocument/2006/relationships/slide" Target="slides/slide34.xml"/><Relationship Id="rId38" Type="http://schemas.openxmlformats.org/officeDocument/2006/relationships/slide" Target="slides/slide35.xml"/><Relationship Id="rId39" Type="http://schemas.openxmlformats.org/officeDocument/2006/relationships/slide" Target="slides/slide36.xml"/><Relationship Id="rId40" Type="http://schemas.openxmlformats.org/officeDocument/2006/relationships/slide" Target="slides/slide37.xml"/><Relationship Id="rId41" Type="http://schemas.openxmlformats.org/officeDocument/2006/relationships/slide" Target="slides/slide38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628560" y="365040"/>
            <a:ext cx="7886520" cy="1325160"/>
          </a:xfrm>
          <a:prstGeom prst="rect">
            <a:avLst/>
          </a:prstGeom>
        </p:spPr>
        <p:txBody>
          <a:bodyPr lIns="0" rIns="0" tIns="0" bIns="0" anchor="ctr"/>
          <a:p>
            <a:endParaRPr b="0" lang="zh-CN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628560" y="1825560"/>
            <a:ext cx="7886520" cy="43509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IN" sz="3200" spc="-1" strike="noStrike"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628560" y="365040"/>
            <a:ext cx="7886520" cy="1325160"/>
          </a:xfrm>
          <a:prstGeom prst="rect">
            <a:avLst/>
          </a:prstGeom>
        </p:spPr>
        <p:txBody>
          <a:bodyPr lIns="0" rIns="0" tIns="0" bIns="0" anchor="ctr"/>
          <a:p>
            <a:endParaRPr b="0" lang="zh-CN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628560" y="1825560"/>
            <a:ext cx="7886520" cy="4350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zh-CN" sz="2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628560" y="365040"/>
            <a:ext cx="7886520" cy="1325160"/>
          </a:xfrm>
          <a:prstGeom prst="rect">
            <a:avLst/>
          </a:prstGeom>
        </p:spPr>
        <p:txBody>
          <a:bodyPr lIns="0" rIns="0" tIns="0" bIns="0" anchor="ctr"/>
          <a:p>
            <a:endParaRPr b="0" lang="zh-CN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628560" y="1825560"/>
            <a:ext cx="3848400" cy="4350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zh-CN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 type="body"/>
          </p:nvPr>
        </p:nvSpPr>
        <p:spPr>
          <a:xfrm>
            <a:off x="4669920" y="1825560"/>
            <a:ext cx="3848400" cy="4350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zh-CN" sz="2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628560" y="365040"/>
            <a:ext cx="7886520" cy="1325160"/>
          </a:xfrm>
          <a:prstGeom prst="rect">
            <a:avLst/>
          </a:prstGeom>
        </p:spPr>
        <p:txBody>
          <a:bodyPr lIns="0" rIns="0" tIns="0" bIns="0" anchor="ctr"/>
          <a:p>
            <a:endParaRPr b="0" lang="zh-CN" sz="1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628560" y="365040"/>
            <a:ext cx="7886520" cy="614412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IN" sz="3200" spc="-1" strike="noStrike"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628560" y="365040"/>
            <a:ext cx="7886520" cy="1325160"/>
          </a:xfrm>
          <a:prstGeom prst="rect">
            <a:avLst/>
          </a:prstGeom>
        </p:spPr>
        <p:txBody>
          <a:bodyPr lIns="0" rIns="0" tIns="0" bIns="0" anchor="ctr"/>
          <a:p>
            <a:endParaRPr b="0" lang="zh-CN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 type="body"/>
          </p:nvPr>
        </p:nvSpPr>
        <p:spPr>
          <a:xfrm>
            <a:off x="628560" y="1825560"/>
            <a:ext cx="384840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zh-CN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 type="body"/>
          </p:nvPr>
        </p:nvSpPr>
        <p:spPr>
          <a:xfrm>
            <a:off x="4669920" y="1825560"/>
            <a:ext cx="3848400" cy="4350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zh-CN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 type="body"/>
          </p:nvPr>
        </p:nvSpPr>
        <p:spPr>
          <a:xfrm>
            <a:off x="628560" y="4098240"/>
            <a:ext cx="384840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zh-CN" sz="2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628560" y="365040"/>
            <a:ext cx="7886520" cy="1325160"/>
          </a:xfrm>
          <a:prstGeom prst="rect">
            <a:avLst/>
          </a:prstGeom>
        </p:spPr>
        <p:txBody>
          <a:bodyPr lIns="0" rIns="0" tIns="0" bIns="0" anchor="ctr"/>
          <a:p>
            <a:endParaRPr b="0" lang="zh-CN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628560" y="1825560"/>
            <a:ext cx="3848400" cy="4350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zh-CN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 type="body"/>
          </p:nvPr>
        </p:nvSpPr>
        <p:spPr>
          <a:xfrm>
            <a:off x="4669920" y="1825560"/>
            <a:ext cx="384840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zh-CN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 type="body"/>
          </p:nvPr>
        </p:nvSpPr>
        <p:spPr>
          <a:xfrm>
            <a:off x="4669920" y="4098240"/>
            <a:ext cx="384840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zh-CN" sz="2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628560" y="365040"/>
            <a:ext cx="7886520" cy="1325160"/>
          </a:xfrm>
          <a:prstGeom prst="rect">
            <a:avLst/>
          </a:prstGeom>
        </p:spPr>
        <p:txBody>
          <a:bodyPr lIns="0" rIns="0" tIns="0" bIns="0" anchor="ctr"/>
          <a:p>
            <a:endParaRPr b="0" lang="zh-CN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628560" y="1825560"/>
            <a:ext cx="384840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zh-CN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 type="body"/>
          </p:nvPr>
        </p:nvSpPr>
        <p:spPr>
          <a:xfrm>
            <a:off x="4669920" y="1825560"/>
            <a:ext cx="384840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zh-CN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 type="body"/>
          </p:nvPr>
        </p:nvSpPr>
        <p:spPr>
          <a:xfrm>
            <a:off x="628560" y="4098240"/>
            <a:ext cx="788652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zh-CN" sz="2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628560" y="365040"/>
            <a:ext cx="7886520" cy="1325160"/>
          </a:xfrm>
          <a:prstGeom prst="rect">
            <a:avLst/>
          </a:prstGeom>
        </p:spPr>
        <p:txBody>
          <a:bodyPr lIns="0" rIns="0" tIns="0" bIns="0" anchor="ctr"/>
          <a:p>
            <a:endParaRPr b="0" lang="zh-CN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628560" y="1825560"/>
            <a:ext cx="788652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zh-CN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628560" y="4098240"/>
            <a:ext cx="788652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zh-CN" sz="2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628560" y="365040"/>
            <a:ext cx="7886520" cy="1325160"/>
          </a:xfrm>
          <a:prstGeom prst="rect">
            <a:avLst/>
          </a:prstGeom>
        </p:spPr>
        <p:txBody>
          <a:bodyPr lIns="0" rIns="0" tIns="0" bIns="0" anchor="ctr"/>
          <a:p>
            <a:endParaRPr b="0" lang="zh-CN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628560" y="1825560"/>
            <a:ext cx="384840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zh-CN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 type="body"/>
          </p:nvPr>
        </p:nvSpPr>
        <p:spPr>
          <a:xfrm>
            <a:off x="4669920" y="1825560"/>
            <a:ext cx="384840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zh-CN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 type="body"/>
          </p:nvPr>
        </p:nvSpPr>
        <p:spPr>
          <a:xfrm>
            <a:off x="628560" y="4098240"/>
            <a:ext cx="384840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zh-CN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 type="body"/>
          </p:nvPr>
        </p:nvSpPr>
        <p:spPr>
          <a:xfrm>
            <a:off x="4669920" y="4098240"/>
            <a:ext cx="384840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zh-CN" sz="2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628560" y="365040"/>
            <a:ext cx="7886520" cy="1325160"/>
          </a:xfrm>
          <a:prstGeom prst="rect">
            <a:avLst/>
          </a:prstGeom>
        </p:spPr>
        <p:txBody>
          <a:bodyPr lIns="0" rIns="0" tIns="0" bIns="0" anchor="ctr"/>
          <a:p>
            <a:endParaRPr b="0" lang="zh-CN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 type="body"/>
          </p:nvPr>
        </p:nvSpPr>
        <p:spPr>
          <a:xfrm>
            <a:off x="628560" y="1825560"/>
            <a:ext cx="253908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zh-CN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 type="body"/>
          </p:nvPr>
        </p:nvSpPr>
        <p:spPr>
          <a:xfrm>
            <a:off x="3295080" y="1825560"/>
            <a:ext cx="253908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zh-CN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 type="body"/>
          </p:nvPr>
        </p:nvSpPr>
        <p:spPr>
          <a:xfrm>
            <a:off x="5961240" y="1825560"/>
            <a:ext cx="253908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zh-CN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 type="body"/>
          </p:nvPr>
        </p:nvSpPr>
        <p:spPr>
          <a:xfrm>
            <a:off x="628560" y="4098240"/>
            <a:ext cx="253908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zh-CN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 type="body"/>
          </p:nvPr>
        </p:nvSpPr>
        <p:spPr>
          <a:xfrm>
            <a:off x="3295080" y="4098240"/>
            <a:ext cx="253908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zh-CN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 type="body"/>
          </p:nvPr>
        </p:nvSpPr>
        <p:spPr>
          <a:xfrm>
            <a:off x="5961240" y="4098240"/>
            <a:ext cx="253908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zh-CN" sz="2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PlaceHolder 1"/>
          <p:cNvSpPr>
            <a:spLocks noGrp="1"/>
          </p:cNvSpPr>
          <p:nvPr>
            <p:ph type="title"/>
          </p:nvPr>
        </p:nvSpPr>
        <p:spPr>
          <a:xfrm>
            <a:off x="628560" y="365040"/>
            <a:ext cx="7886520" cy="1325160"/>
          </a:xfrm>
          <a:prstGeom prst="rect">
            <a:avLst/>
          </a:prstGeom>
        </p:spPr>
        <p:txBody>
          <a:bodyPr lIns="0" rIns="0" tIns="0" bIns="0" anchor="ctr"/>
          <a:p>
            <a:endParaRPr b="0" lang="zh-CN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7" name="PlaceHolder 2"/>
          <p:cNvSpPr>
            <a:spLocks noGrp="1"/>
          </p:cNvSpPr>
          <p:nvPr>
            <p:ph type="subTitle"/>
          </p:nvPr>
        </p:nvSpPr>
        <p:spPr>
          <a:xfrm>
            <a:off x="628560" y="1825560"/>
            <a:ext cx="7886520" cy="43509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IN" sz="3200" spc="-1" strike="noStrike">
              <a:latin typeface="Arial"/>
            </a:endParaRPr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PlaceHolder 1"/>
          <p:cNvSpPr>
            <a:spLocks noGrp="1"/>
          </p:cNvSpPr>
          <p:nvPr>
            <p:ph type="title"/>
          </p:nvPr>
        </p:nvSpPr>
        <p:spPr>
          <a:xfrm>
            <a:off x="628560" y="365040"/>
            <a:ext cx="7886520" cy="1325160"/>
          </a:xfrm>
          <a:prstGeom prst="rect">
            <a:avLst/>
          </a:prstGeom>
        </p:spPr>
        <p:txBody>
          <a:bodyPr lIns="0" rIns="0" tIns="0" bIns="0" anchor="ctr"/>
          <a:p>
            <a:endParaRPr b="0" lang="zh-CN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9" name="PlaceHolder 2"/>
          <p:cNvSpPr>
            <a:spLocks noGrp="1"/>
          </p:cNvSpPr>
          <p:nvPr>
            <p:ph type="body"/>
          </p:nvPr>
        </p:nvSpPr>
        <p:spPr>
          <a:xfrm>
            <a:off x="628560" y="1825560"/>
            <a:ext cx="7886520" cy="4350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zh-CN" sz="2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PlaceHolder 1"/>
          <p:cNvSpPr>
            <a:spLocks noGrp="1"/>
          </p:cNvSpPr>
          <p:nvPr>
            <p:ph type="title"/>
          </p:nvPr>
        </p:nvSpPr>
        <p:spPr>
          <a:xfrm>
            <a:off x="628560" y="365040"/>
            <a:ext cx="7886520" cy="1325160"/>
          </a:xfrm>
          <a:prstGeom prst="rect">
            <a:avLst/>
          </a:prstGeom>
        </p:spPr>
        <p:txBody>
          <a:bodyPr lIns="0" rIns="0" tIns="0" bIns="0" anchor="ctr"/>
          <a:p>
            <a:endParaRPr b="0" lang="zh-CN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1" name="PlaceHolder 2"/>
          <p:cNvSpPr>
            <a:spLocks noGrp="1"/>
          </p:cNvSpPr>
          <p:nvPr>
            <p:ph type="body"/>
          </p:nvPr>
        </p:nvSpPr>
        <p:spPr>
          <a:xfrm>
            <a:off x="628560" y="1825560"/>
            <a:ext cx="3848400" cy="4350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zh-CN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2" name="PlaceHolder 3"/>
          <p:cNvSpPr>
            <a:spLocks noGrp="1"/>
          </p:cNvSpPr>
          <p:nvPr>
            <p:ph type="body"/>
          </p:nvPr>
        </p:nvSpPr>
        <p:spPr>
          <a:xfrm>
            <a:off x="4669920" y="1825560"/>
            <a:ext cx="3848400" cy="4350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zh-CN" sz="2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PlaceHolder 1"/>
          <p:cNvSpPr>
            <a:spLocks noGrp="1"/>
          </p:cNvSpPr>
          <p:nvPr>
            <p:ph type="title"/>
          </p:nvPr>
        </p:nvSpPr>
        <p:spPr>
          <a:xfrm>
            <a:off x="628560" y="365040"/>
            <a:ext cx="7886520" cy="1325160"/>
          </a:xfrm>
          <a:prstGeom prst="rect">
            <a:avLst/>
          </a:prstGeom>
        </p:spPr>
        <p:txBody>
          <a:bodyPr lIns="0" rIns="0" tIns="0" bIns="0" anchor="ctr"/>
          <a:p>
            <a:endParaRPr b="0" lang="zh-CN" sz="1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PlaceHolder 1"/>
          <p:cNvSpPr>
            <a:spLocks noGrp="1"/>
          </p:cNvSpPr>
          <p:nvPr>
            <p:ph type="subTitle"/>
          </p:nvPr>
        </p:nvSpPr>
        <p:spPr>
          <a:xfrm>
            <a:off x="628560" y="365040"/>
            <a:ext cx="7886520" cy="614412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IN" sz="3200" spc="-1" strike="noStrike">
              <a:latin typeface="Arial"/>
            </a:endParaRPr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PlaceHolder 1"/>
          <p:cNvSpPr>
            <a:spLocks noGrp="1"/>
          </p:cNvSpPr>
          <p:nvPr>
            <p:ph type="title"/>
          </p:nvPr>
        </p:nvSpPr>
        <p:spPr>
          <a:xfrm>
            <a:off x="628560" y="365040"/>
            <a:ext cx="7886520" cy="1325160"/>
          </a:xfrm>
          <a:prstGeom prst="rect">
            <a:avLst/>
          </a:prstGeom>
        </p:spPr>
        <p:txBody>
          <a:bodyPr lIns="0" rIns="0" tIns="0" bIns="0" anchor="ctr"/>
          <a:p>
            <a:endParaRPr b="0" lang="zh-CN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6" name="PlaceHolder 2"/>
          <p:cNvSpPr>
            <a:spLocks noGrp="1"/>
          </p:cNvSpPr>
          <p:nvPr>
            <p:ph type="body"/>
          </p:nvPr>
        </p:nvSpPr>
        <p:spPr>
          <a:xfrm>
            <a:off x="628560" y="1825560"/>
            <a:ext cx="384840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zh-CN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7" name="PlaceHolder 3"/>
          <p:cNvSpPr>
            <a:spLocks noGrp="1"/>
          </p:cNvSpPr>
          <p:nvPr>
            <p:ph type="body"/>
          </p:nvPr>
        </p:nvSpPr>
        <p:spPr>
          <a:xfrm>
            <a:off x="4669920" y="1825560"/>
            <a:ext cx="3848400" cy="4350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zh-CN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8" name="PlaceHolder 4"/>
          <p:cNvSpPr>
            <a:spLocks noGrp="1"/>
          </p:cNvSpPr>
          <p:nvPr>
            <p:ph type="body"/>
          </p:nvPr>
        </p:nvSpPr>
        <p:spPr>
          <a:xfrm>
            <a:off x="628560" y="4098240"/>
            <a:ext cx="384840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zh-CN" sz="2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PlaceHolder 1"/>
          <p:cNvSpPr>
            <a:spLocks noGrp="1"/>
          </p:cNvSpPr>
          <p:nvPr>
            <p:ph type="title"/>
          </p:nvPr>
        </p:nvSpPr>
        <p:spPr>
          <a:xfrm>
            <a:off x="628560" y="365040"/>
            <a:ext cx="7886520" cy="1325160"/>
          </a:xfrm>
          <a:prstGeom prst="rect">
            <a:avLst/>
          </a:prstGeom>
        </p:spPr>
        <p:txBody>
          <a:bodyPr lIns="0" rIns="0" tIns="0" bIns="0" anchor="ctr"/>
          <a:p>
            <a:endParaRPr b="0" lang="zh-CN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0" name="PlaceHolder 2"/>
          <p:cNvSpPr>
            <a:spLocks noGrp="1"/>
          </p:cNvSpPr>
          <p:nvPr>
            <p:ph type="body"/>
          </p:nvPr>
        </p:nvSpPr>
        <p:spPr>
          <a:xfrm>
            <a:off x="628560" y="1825560"/>
            <a:ext cx="3848400" cy="4350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zh-CN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1" name="PlaceHolder 3"/>
          <p:cNvSpPr>
            <a:spLocks noGrp="1"/>
          </p:cNvSpPr>
          <p:nvPr>
            <p:ph type="body"/>
          </p:nvPr>
        </p:nvSpPr>
        <p:spPr>
          <a:xfrm>
            <a:off x="4669920" y="1825560"/>
            <a:ext cx="384840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zh-CN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2" name="PlaceHolder 4"/>
          <p:cNvSpPr>
            <a:spLocks noGrp="1"/>
          </p:cNvSpPr>
          <p:nvPr>
            <p:ph type="body"/>
          </p:nvPr>
        </p:nvSpPr>
        <p:spPr>
          <a:xfrm>
            <a:off x="4669920" y="4098240"/>
            <a:ext cx="384840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zh-CN" sz="2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PlaceHolder 1"/>
          <p:cNvSpPr>
            <a:spLocks noGrp="1"/>
          </p:cNvSpPr>
          <p:nvPr>
            <p:ph type="title"/>
          </p:nvPr>
        </p:nvSpPr>
        <p:spPr>
          <a:xfrm>
            <a:off x="628560" y="365040"/>
            <a:ext cx="7886520" cy="1325160"/>
          </a:xfrm>
          <a:prstGeom prst="rect">
            <a:avLst/>
          </a:prstGeom>
        </p:spPr>
        <p:txBody>
          <a:bodyPr lIns="0" rIns="0" tIns="0" bIns="0" anchor="ctr"/>
          <a:p>
            <a:endParaRPr b="0" lang="zh-CN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4" name="PlaceHolder 2"/>
          <p:cNvSpPr>
            <a:spLocks noGrp="1"/>
          </p:cNvSpPr>
          <p:nvPr>
            <p:ph type="body"/>
          </p:nvPr>
        </p:nvSpPr>
        <p:spPr>
          <a:xfrm>
            <a:off x="628560" y="1825560"/>
            <a:ext cx="384840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zh-CN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5" name="PlaceHolder 3"/>
          <p:cNvSpPr>
            <a:spLocks noGrp="1"/>
          </p:cNvSpPr>
          <p:nvPr>
            <p:ph type="body"/>
          </p:nvPr>
        </p:nvSpPr>
        <p:spPr>
          <a:xfrm>
            <a:off x="4669920" y="1825560"/>
            <a:ext cx="384840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zh-CN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6" name="PlaceHolder 4"/>
          <p:cNvSpPr>
            <a:spLocks noGrp="1"/>
          </p:cNvSpPr>
          <p:nvPr>
            <p:ph type="body"/>
          </p:nvPr>
        </p:nvSpPr>
        <p:spPr>
          <a:xfrm>
            <a:off x="628560" y="4098240"/>
            <a:ext cx="788652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zh-CN" sz="2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PlaceHolder 1"/>
          <p:cNvSpPr>
            <a:spLocks noGrp="1"/>
          </p:cNvSpPr>
          <p:nvPr>
            <p:ph type="title"/>
          </p:nvPr>
        </p:nvSpPr>
        <p:spPr>
          <a:xfrm>
            <a:off x="628560" y="365040"/>
            <a:ext cx="7886520" cy="1325160"/>
          </a:xfrm>
          <a:prstGeom prst="rect">
            <a:avLst/>
          </a:prstGeom>
        </p:spPr>
        <p:txBody>
          <a:bodyPr lIns="0" rIns="0" tIns="0" bIns="0" anchor="ctr"/>
          <a:p>
            <a:endParaRPr b="0" lang="zh-CN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8" name="PlaceHolder 2"/>
          <p:cNvSpPr>
            <a:spLocks noGrp="1"/>
          </p:cNvSpPr>
          <p:nvPr>
            <p:ph type="body"/>
          </p:nvPr>
        </p:nvSpPr>
        <p:spPr>
          <a:xfrm>
            <a:off x="628560" y="1825560"/>
            <a:ext cx="788652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zh-CN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9" name="PlaceHolder 3"/>
          <p:cNvSpPr>
            <a:spLocks noGrp="1"/>
          </p:cNvSpPr>
          <p:nvPr>
            <p:ph type="body"/>
          </p:nvPr>
        </p:nvSpPr>
        <p:spPr>
          <a:xfrm>
            <a:off x="628560" y="4098240"/>
            <a:ext cx="788652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zh-CN" sz="2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PlaceHolder 1"/>
          <p:cNvSpPr>
            <a:spLocks noGrp="1"/>
          </p:cNvSpPr>
          <p:nvPr>
            <p:ph type="title"/>
          </p:nvPr>
        </p:nvSpPr>
        <p:spPr>
          <a:xfrm>
            <a:off x="628560" y="365040"/>
            <a:ext cx="7886520" cy="1325160"/>
          </a:xfrm>
          <a:prstGeom prst="rect">
            <a:avLst/>
          </a:prstGeom>
        </p:spPr>
        <p:txBody>
          <a:bodyPr lIns="0" rIns="0" tIns="0" bIns="0" anchor="ctr"/>
          <a:p>
            <a:endParaRPr b="0" lang="zh-CN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1" name="PlaceHolder 2"/>
          <p:cNvSpPr>
            <a:spLocks noGrp="1"/>
          </p:cNvSpPr>
          <p:nvPr>
            <p:ph type="body"/>
          </p:nvPr>
        </p:nvSpPr>
        <p:spPr>
          <a:xfrm>
            <a:off x="628560" y="1825560"/>
            <a:ext cx="384840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zh-CN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2" name="PlaceHolder 3"/>
          <p:cNvSpPr>
            <a:spLocks noGrp="1"/>
          </p:cNvSpPr>
          <p:nvPr>
            <p:ph type="body"/>
          </p:nvPr>
        </p:nvSpPr>
        <p:spPr>
          <a:xfrm>
            <a:off x="4669920" y="1825560"/>
            <a:ext cx="384840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zh-CN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3" name="PlaceHolder 4"/>
          <p:cNvSpPr>
            <a:spLocks noGrp="1"/>
          </p:cNvSpPr>
          <p:nvPr>
            <p:ph type="body"/>
          </p:nvPr>
        </p:nvSpPr>
        <p:spPr>
          <a:xfrm>
            <a:off x="628560" y="4098240"/>
            <a:ext cx="384840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zh-CN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4" name="PlaceHolder 5"/>
          <p:cNvSpPr>
            <a:spLocks noGrp="1"/>
          </p:cNvSpPr>
          <p:nvPr>
            <p:ph type="body"/>
          </p:nvPr>
        </p:nvSpPr>
        <p:spPr>
          <a:xfrm>
            <a:off x="4669920" y="4098240"/>
            <a:ext cx="384840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zh-CN" sz="2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PlaceHolder 1"/>
          <p:cNvSpPr>
            <a:spLocks noGrp="1"/>
          </p:cNvSpPr>
          <p:nvPr>
            <p:ph type="title"/>
          </p:nvPr>
        </p:nvSpPr>
        <p:spPr>
          <a:xfrm>
            <a:off x="628560" y="365040"/>
            <a:ext cx="7886520" cy="1325160"/>
          </a:xfrm>
          <a:prstGeom prst="rect">
            <a:avLst/>
          </a:prstGeom>
        </p:spPr>
        <p:txBody>
          <a:bodyPr lIns="0" rIns="0" tIns="0" bIns="0" anchor="ctr"/>
          <a:p>
            <a:endParaRPr b="0" lang="zh-CN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6" name="PlaceHolder 2"/>
          <p:cNvSpPr>
            <a:spLocks noGrp="1"/>
          </p:cNvSpPr>
          <p:nvPr>
            <p:ph type="body"/>
          </p:nvPr>
        </p:nvSpPr>
        <p:spPr>
          <a:xfrm>
            <a:off x="628560" y="1825560"/>
            <a:ext cx="253908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zh-CN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7" name="PlaceHolder 3"/>
          <p:cNvSpPr>
            <a:spLocks noGrp="1"/>
          </p:cNvSpPr>
          <p:nvPr>
            <p:ph type="body"/>
          </p:nvPr>
        </p:nvSpPr>
        <p:spPr>
          <a:xfrm>
            <a:off x="3295080" y="1825560"/>
            <a:ext cx="253908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zh-CN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8" name="PlaceHolder 4"/>
          <p:cNvSpPr>
            <a:spLocks noGrp="1"/>
          </p:cNvSpPr>
          <p:nvPr>
            <p:ph type="body"/>
          </p:nvPr>
        </p:nvSpPr>
        <p:spPr>
          <a:xfrm>
            <a:off x="5961240" y="1825560"/>
            <a:ext cx="253908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zh-CN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9" name="PlaceHolder 5"/>
          <p:cNvSpPr>
            <a:spLocks noGrp="1"/>
          </p:cNvSpPr>
          <p:nvPr>
            <p:ph type="body"/>
          </p:nvPr>
        </p:nvSpPr>
        <p:spPr>
          <a:xfrm>
            <a:off x="628560" y="4098240"/>
            <a:ext cx="253908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zh-CN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0" name="PlaceHolder 6"/>
          <p:cNvSpPr>
            <a:spLocks noGrp="1"/>
          </p:cNvSpPr>
          <p:nvPr>
            <p:ph type="body"/>
          </p:nvPr>
        </p:nvSpPr>
        <p:spPr>
          <a:xfrm>
            <a:off x="3295080" y="4098240"/>
            <a:ext cx="253908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zh-CN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1" name="PlaceHolder 7"/>
          <p:cNvSpPr>
            <a:spLocks noGrp="1"/>
          </p:cNvSpPr>
          <p:nvPr>
            <p:ph type="body"/>
          </p:nvPr>
        </p:nvSpPr>
        <p:spPr>
          <a:xfrm>
            <a:off x="5961240" y="4098240"/>
            <a:ext cx="253908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zh-CN" sz="2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3.xml"/><Relationship Id="rId13" Type="http://schemas.openxmlformats.org/officeDocument/2006/relationships/slideLayout" Target="../slideLayouts/slideLayout24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title"/>
          </p:nvPr>
        </p:nvSpPr>
        <p:spPr>
          <a:xfrm>
            <a:off x="685800" y="1122480"/>
            <a:ext cx="7772040" cy="2387160"/>
          </a:xfrm>
          <a:prstGeom prst="rect">
            <a:avLst/>
          </a:prstGeom>
        </p:spPr>
        <p:txBody>
          <a:bodyPr anchor="b"/>
          <a:p>
            <a:pPr algn="ctr">
              <a:lnSpc>
                <a:spcPct val="90000"/>
              </a:lnSpc>
            </a:pPr>
            <a:r>
              <a:rPr b="0" lang="zh-CN" sz="6000" spc="-1" strike="noStrike">
                <a:solidFill>
                  <a:srgbClr val="000000"/>
                </a:solidFill>
                <a:latin typeface="Calibri Light"/>
              </a:rPr>
              <a:t>Click to edit Master title style</a:t>
            </a:r>
            <a:endParaRPr b="0" lang="zh-CN" sz="60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" name="PlaceHolder 2"/>
          <p:cNvSpPr>
            <a:spLocks noGrp="1"/>
          </p:cNvSpPr>
          <p:nvPr>
            <p:ph type="dt"/>
          </p:nvPr>
        </p:nvSpPr>
        <p:spPr>
          <a:xfrm>
            <a:off x="628560" y="6356520"/>
            <a:ext cx="2057040" cy="364680"/>
          </a:xfrm>
          <a:prstGeom prst="rect">
            <a:avLst/>
          </a:prstGeom>
        </p:spPr>
        <p:txBody>
          <a:bodyPr anchor="ctr"/>
          <a:p>
            <a:pPr>
              <a:lnSpc>
                <a:spcPct val="100000"/>
              </a:lnSpc>
            </a:pPr>
            <a:fld id="{3FE444E1-28C5-43A2-BF06-09034308B115}" type="datetime">
              <a:rPr b="0" lang="en-IN" sz="1200" spc="-1" strike="noStrike">
                <a:solidFill>
                  <a:srgbClr val="8b8b8b"/>
                </a:solidFill>
                <a:latin typeface="Calibri"/>
              </a:rPr>
              <a:t>17/04/23</a:t>
            </a:fld>
            <a:endParaRPr b="0" lang="en-IN" sz="1200" spc="-1" strike="noStrike">
              <a:latin typeface="Times New Roman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ftr"/>
          </p:nvPr>
        </p:nvSpPr>
        <p:spPr>
          <a:xfrm>
            <a:off x="3029040" y="6356520"/>
            <a:ext cx="3085920" cy="364680"/>
          </a:xfrm>
          <a:prstGeom prst="rect">
            <a:avLst/>
          </a:prstGeom>
        </p:spPr>
        <p:txBody>
          <a:bodyPr anchor="ctr"/>
          <a:p>
            <a:endParaRPr b="0" lang="en-IN" sz="2400" spc="-1" strike="noStrike"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sldNum"/>
          </p:nvPr>
        </p:nvSpPr>
        <p:spPr>
          <a:xfrm>
            <a:off x="6458040" y="6356520"/>
            <a:ext cx="2057040" cy="364680"/>
          </a:xfrm>
          <a:prstGeom prst="rect">
            <a:avLst/>
          </a:prstGeom>
        </p:spPr>
        <p:txBody>
          <a:bodyPr anchor="ctr"/>
          <a:p>
            <a:pPr algn="r">
              <a:lnSpc>
                <a:spcPct val="100000"/>
              </a:lnSpc>
            </a:pPr>
            <a:fld id="{242AEC29-82C4-4A31-A05E-04E24E24AAED}" type="slidenum">
              <a:rPr b="0" lang="en-IN" sz="1200" spc="-1" strike="noStrike">
                <a:solidFill>
                  <a:srgbClr val="8b8b8b"/>
                </a:solidFill>
                <a:latin typeface="Calibri"/>
              </a:rPr>
              <a:t>&lt;number&gt;</a:t>
            </a:fld>
            <a:endParaRPr b="0" lang="en-IN" sz="1200" spc="-1" strike="noStrike"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zh-CN" sz="2800" spc="-1" strike="noStrike">
                <a:solidFill>
                  <a:srgbClr val="000000"/>
                </a:solidFill>
                <a:latin typeface="Calibri"/>
              </a:rPr>
              <a:t>Click to edit the outline text format</a:t>
            </a:r>
            <a:endParaRPr b="0" lang="zh-CN" sz="2800" spc="-1" strike="noStrike">
              <a:solidFill>
                <a:srgbClr val="000000"/>
              </a:solidFill>
              <a:latin typeface="Calibri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zh-CN" sz="2000" spc="-1" strike="noStrike">
                <a:solidFill>
                  <a:srgbClr val="000000"/>
                </a:solidFill>
                <a:latin typeface="Calibri"/>
              </a:rPr>
              <a:t>Second Outline Level</a:t>
            </a:r>
            <a:endParaRPr b="0" lang="zh-CN" sz="2000" spc="-1" strike="noStrike">
              <a:solidFill>
                <a:srgbClr val="000000"/>
              </a:solidFill>
              <a:latin typeface="Calibri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zh-CN" sz="1800" spc="-1" strike="noStrike">
                <a:solidFill>
                  <a:srgbClr val="000000"/>
                </a:solidFill>
                <a:latin typeface="Calibri"/>
              </a:rPr>
              <a:t>Third Outline Level</a:t>
            </a:r>
            <a:endParaRPr b="0" lang="zh-CN" sz="1800" spc="-1" strike="noStrike">
              <a:solidFill>
                <a:srgbClr val="000000"/>
              </a:solidFill>
              <a:latin typeface="Calibri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zh-CN" sz="1800" spc="-1" strike="noStrike">
                <a:solidFill>
                  <a:srgbClr val="000000"/>
                </a:solidFill>
                <a:latin typeface="Calibri"/>
              </a:rPr>
              <a:t>Fourth Outline Level</a:t>
            </a:r>
            <a:endParaRPr b="0" lang="zh-CN" sz="1800" spc="-1" strike="noStrike">
              <a:solidFill>
                <a:srgbClr val="000000"/>
              </a:solidFill>
              <a:latin typeface="Calibri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zh-CN" sz="2000" spc="-1" strike="noStrike">
                <a:solidFill>
                  <a:srgbClr val="000000"/>
                </a:solidFill>
                <a:latin typeface="Calibri"/>
              </a:rPr>
              <a:t>Fifth Outline Level</a:t>
            </a:r>
            <a:endParaRPr b="0" lang="zh-CN" sz="2000" spc="-1" strike="noStrike">
              <a:solidFill>
                <a:srgbClr val="000000"/>
              </a:solidFill>
              <a:latin typeface="Calibri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zh-CN" sz="2000" spc="-1" strike="noStrike">
                <a:solidFill>
                  <a:srgbClr val="000000"/>
                </a:solidFill>
                <a:latin typeface="Calibri"/>
              </a:rPr>
              <a:t>Sixth Outline Level</a:t>
            </a:r>
            <a:endParaRPr b="0" lang="zh-CN" sz="2000" spc="-1" strike="noStrike">
              <a:solidFill>
                <a:srgbClr val="000000"/>
              </a:solidFill>
              <a:latin typeface="Calibri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zh-CN" sz="2000" spc="-1" strike="noStrike">
                <a:solidFill>
                  <a:srgbClr val="000000"/>
                </a:solidFill>
                <a:latin typeface="Calibri"/>
              </a:rPr>
              <a:t>Seventh Outline Level</a:t>
            </a:r>
            <a:endParaRPr b="0" lang="zh-CN" sz="20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PlaceHolder 1"/>
          <p:cNvSpPr>
            <a:spLocks noGrp="1"/>
          </p:cNvSpPr>
          <p:nvPr>
            <p:ph type="title"/>
          </p:nvPr>
        </p:nvSpPr>
        <p:spPr>
          <a:xfrm>
            <a:off x="628560" y="365040"/>
            <a:ext cx="7886520" cy="1325160"/>
          </a:xfrm>
          <a:prstGeom prst="rect">
            <a:avLst/>
          </a:prstGeom>
        </p:spPr>
        <p:txBody>
          <a:bodyPr anchor="ctr"/>
          <a:p>
            <a:pPr>
              <a:lnSpc>
                <a:spcPct val="90000"/>
              </a:lnSpc>
            </a:pPr>
            <a:r>
              <a:rPr b="0" lang="zh-CN" sz="4400" spc="-1" strike="noStrike">
                <a:solidFill>
                  <a:srgbClr val="000000"/>
                </a:solidFill>
                <a:latin typeface="Calibri Light"/>
              </a:rPr>
              <a:t>Click to edit Master title style</a:t>
            </a:r>
            <a:endParaRPr b="0" lang="zh-CN" sz="44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2" name="PlaceHolder 2"/>
          <p:cNvSpPr>
            <a:spLocks noGrp="1"/>
          </p:cNvSpPr>
          <p:nvPr>
            <p:ph type="body"/>
          </p:nvPr>
        </p:nvSpPr>
        <p:spPr>
          <a:xfrm>
            <a:off x="628560" y="1825560"/>
            <a:ext cx="7886520" cy="4350960"/>
          </a:xfrm>
          <a:prstGeom prst="rect">
            <a:avLst/>
          </a:prstGeom>
        </p:spPr>
        <p:txBody>
          <a:bodyPr/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zh-CN" sz="2800" spc="-1" strike="noStrike">
                <a:solidFill>
                  <a:srgbClr val="000000"/>
                </a:solidFill>
                <a:latin typeface="Calibri"/>
              </a:rPr>
              <a:t>Click to edit Master text styles</a:t>
            </a:r>
            <a:endParaRPr b="0" lang="zh-CN" sz="2800" spc="-1" strike="noStrike">
              <a:solidFill>
                <a:srgbClr val="000000"/>
              </a:solidFill>
              <a:latin typeface="Calibri"/>
            </a:endParaRPr>
          </a:p>
          <a:p>
            <a:pPr lvl="1" marL="685800" indent="-22824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zh-CN" sz="2400" spc="-1" strike="noStrike">
                <a:solidFill>
                  <a:srgbClr val="000000"/>
                </a:solidFill>
                <a:latin typeface="Calibri"/>
              </a:rPr>
              <a:t>Second level</a:t>
            </a:r>
            <a:endParaRPr b="0" lang="zh-CN" sz="2400" spc="-1" strike="noStrike">
              <a:solidFill>
                <a:srgbClr val="000000"/>
              </a:solidFill>
              <a:latin typeface="Calibri"/>
            </a:endParaRPr>
          </a:p>
          <a:p>
            <a:pPr lvl="2" marL="1143000" indent="-22824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zh-CN" sz="2000" spc="-1" strike="noStrike">
                <a:solidFill>
                  <a:srgbClr val="000000"/>
                </a:solidFill>
                <a:latin typeface="Calibri"/>
              </a:rPr>
              <a:t>Third level</a:t>
            </a:r>
            <a:endParaRPr b="0" lang="zh-CN" sz="2000" spc="-1" strike="noStrike">
              <a:solidFill>
                <a:srgbClr val="000000"/>
              </a:solidFill>
              <a:latin typeface="Calibri"/>
            </a:endParaRPr>
          </a:p>
          <a:p>
            <a:pPr lvl="3" marL="1600200" indent="-22824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zh-CN" sz="1800" spc="-1" strike="noStrike">
                <a:solidFill>
                  <a:srgbClr val="000000"/>
                </a:solidFill>
                <a:latin typeface="Calibri"/>
              </a:rPr>
              <a:t>Fourth level</a:t>
            </a:r>
            <a:endParaRPr b="0" lang="zh-CN" sz="1800" spc="-1" strike="noStrike">
              <a:solidFill>
                <a:srgbClr val="000000"/>
              </a:solidFill>
              <a:latin typeface="Calibri"/>
            </a:endParaRPr>
          </a:p>
          <a:p>
            <a:pPr lvl="4" marL="2057400" indent="-22824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zh-CN" sz="1800" spc="-1" strike="noStrike">
                <a:solidFill>
                  <a:srgbClr val="000000"/>
                </a:solidFill>
                <a:latin typeface="Calibri"/>
              </a:rPr>
              <a:t>Fifth level</a:t>
            </a:r>
            <a:endParaRPr b="0" lang="zh-CN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3" name="PlaceHolder 3"/>
          <p:cNvSpPr>
            <a:spLocks noGrp="1"/>
          </p:cNvSpPr>
          <p:nvPr>
            <p:ph type="dt"/>
          </p:nvPr>
        </p:nvSpPr>
        <p:spPr>
          <a:xfrm>
            <a:off x="628560" y="6356520"/>
            <a:ext cx="2057040" cy="364680"/>
          </a:xfrm>
          <a:prstGeom prst="rect">
            <a:avLst/>
          </a:prstGeom>
        </p:spPr>
        <p:txBody>
          <a:bodyPr anchor="ctr"/>
          <a:p>
            <a:pPr>
              <a:lnSpc>
                <a:spcPct val="100000"/>
              </a:lnSpc>
            </a:pPr>
            <a:fld id="{610C2114-13FF-4CC5-896A-D277CD3CFC0D}" type="datetime">
              <a:rPr b="0" lang="en-IN" sz="1200" spc="-1" strike="noStrike">
                <a:solidFill>
                  <a:srgbClr val="8b8b8b"/>
                </a:solidFill>
                <a:latin typeface="Calibri"/>
              </a:rPr>
              <a:t>17/04/23</a:t>
            </a:fld>
            <a:endParaRPr b="0" lang="en-IN" sz="1200" spc="-1" strike="noStrike">
              <a:latin typeface="Times New Roman"/>
            </a:endParaRPr>
          </a:p>
        </p:txBody>
      </p:sp>
      <p:sp>
        <p:nvSpPr>
          <p:cNvPr id="44" name="PlaceHolder 4"/>
          <p:cNvSpPr>
            <a:spLocks noGrp="1"/>
          </p:cNvSpPr>
          <p:nvPr>
            <p:ph type="ftr"/>
          </p:nvPr>
        </p:nvSpPr>
        <p:spPr>
          <a:xfrm>
            <a:off x="3029040" y="6356520"/>
            <a:ext cx="3085920" cy="364680"/>
          </a:xfrm>
          <a:prstGeom prst="rect">
            <a:avLst/>
          </a:prstGeom>
        </p:spPr>
        <p:txBody>
          <a:bodyPr anchor="ctr"/>
          <a:p>
            <a:endParaRPr b="0" lang="en-IN" sz="2400" spc="-1" strike="noStrike">
              <a:latin typeface="Times New Roman"/>
            </a:endParaRPr>
          </a:p>
        </p:txBody>
      </p:sp>
      <p:sp>
        <p:nvSpPr>
          <p:cNvPr id="45" name="PlaceHolder 5"/>
          <p:cNvSpPr>
            <a:spLocks noGrp="1"/>
          </p:cNvSpPr>
          <p:nvPr>
            <p:ph type="sldNum"/>
          </p:nvPr>
        </p:nvSpPr>
        <p:spPr>
          <a:xfrm>
            <a:off x="6458040" y="6356520"/>
            <a:ext cx="2057040" cy="364680"/>
          </a:xfrm>
          <a:prstGeom prst="rect">
            <a:avLst/>
          </a:prstGeom>
        </p:spPr>
        <p:txBody>
          <a:bodyPr anchor="ctr"/>
          <a:p>
            <a:pPr algn="r">
              <a:lnSpc>
                <a:spcPct val="100000"/>
              </a:lnSpc>
            </a:pPr>
            <a:fld id="{97E335D1-22B5-4A8A-907E-F6D3F799F8F5}" type="slidenum">
              <a:rPr b="0" lang="en-IN" sz="1200" spc="-1" strike="noStrike">
                <a:solidFill>
                  <a:srgbClr val="8b8b8b"/>
                </a:solidFill>
                <a:latin typeface="Calibri"/>
              </a:rPr>
              <a:t>1</a:t>
            </a:fld>
            <a:endParaRPr b="0" lang="en-IN" sz="1200" spc="-1" strike="noStrike"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slideLayout" Target="../slideLayouts/slideLayout13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image" Target="../media/image2.jpeg"/><Relationship Id="rId2" Type="http://schemas.openxmlformats.org/officeDocument/2006/relationships/slideLayout" Target="../slideLayouts/slideLayout13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1.xml.rels><?xml version="1.0" encoding="UTF-8"?>
<Relationships xmlns="http://schemas.openxmlformats.org/package/2006/relationships"><Relationship Id="rId1" Type="http://schemas.openxmlformats.org/officeDocument/2006/relationships/image" Target="../media/image3.jpeg"/><Relationship Id="rId2" Type="http://schemas.openxmlformats.org/officeDocument/2006/relationships/slideLayout" Target="../slideLayouts/slideLayout13.xml"/>
</Relationships>
</file>

<file path=ppt/slides/_rels/slide12.xml.rels><?xml version="1.0" encoding="UTF-8"?>
<Relationships xmlns="http://schemas.openxmlformats.org/package/2006/relationships"><Relationship Id="rId1" Type="http://schemas.openxmlformats.org/officeDocument/2006/relationships/image" Target="../media/image4.png"/><Relationship Id="rId2" Type="http://schemas.openxmlformats.org/officeDocument/2006/relationships/slideLayout" Target="../slideLayouts/slideLayout13.xml"/>
</Relationships>
</file>

<file path=ppt/slides/_rels/slide1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8.xml.rels><?xml version="1.0" encoding="UTF-8"?>
<Relationships xmlns="http://schemas.openxmlformats.org/package/2006/relationships"><Relationship Id="rId1" Type="http://schemas.openxmlformats.org/officeDocument/2006/relationships/image" Target="../media/image5.jpeg"/><Relationship Id="rId2" Type="http://schemas.openxmlformats.org/officeDocument/2006/relationships/slideLayout" Target="../slideLayouts/slideLayout13.xml"/>
</Relationships>
</file>

<file path=ppt/slides/_rels/slide19.xml.rels><?xml version="1.0" encoding="UTF-8"?>
<Relationships xmlns="http://schemas.openxmlformats.org/package/2006/relationships"><Relationship Id="rId1" Type="http://schemas.openxmlformats.org/officeDocument/2006/relationships/image" Target="../media/image6.jpeg"/><Relationship Id="rId2" Type="http://schemas.openxmlformats.org/officeDocument/2006/relationships/slideLayout" Target="../slideLayouts/slideLayout13.xml"/>
</Relationships>
</file>

<file path=ppt/slides/_rels/slide2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2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2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2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2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2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26.xml.rels><?xml version="1.0" encoding="UTF-8"?>
<Relationships xmlns="http://schemas.openxmlformats.org/package/2006/relationships"><Relationship Id="rId1" Type="http://schemas.openxmlformats.org/officeDocument/2006/relationships/image" Target="../media/image7.jpeg"/><Relationship Id="rId2" Type="http://schemas.openxmlformats.org/officeDocument/2006/relationships/slideLayout" Target="../slideLayouts/slideLayout13.xml"/>
</Relationships>
</file>

<file path=ppt/slides/_rels/slide27.xml.rels><?xml version="1.0" encoding="UTF-8"?>
<Relationships xmlns="http://schemas.openxmlformats.org/package/2006/relationships"><Relationship Id="rId1" Type="http://schemas.openxmlformats.org/officeDocument/2006/relationships/image" Target="../media/image8.jpeg"/><Relationship Id="rId2" Type="http://schemas.openxmlformats.org/officeDocument/2006/relationships/slideLayout" Target="../slideLayouts/slideLayout13.xml"/>
</Relationships>
</file>

<file path=ppt/slides/_rels/slide28.xml.rels><?xml version="1.0" encoding="UTF-8"?>
<Relationships xmlns="http://schemas.openxmlformats.org/package/2006/relationships"><Relationship Id="rId1" Type="http://schemas.openxmlformats.org/officeDocument/2006/relationships/image" Target="../media/image9.jpeg"/><Relationship Id="rId2" Type="http://schemas.openxmlformats.org/officeDocument/2006/relationships/slideLayout" Target="../slideLayouts/slideLayout13.xml"/>
</Relationships>
</file>

<file path=ppt/slides/_rels/slide29.xml.rels><?xml version="1.0" encoding="UTF-8"?>
<Relationships xmlns="http://schemas.openxmlformats.org/package/2006/relationships"><Relationship Id="rId1" Type="http://schemas.openxmlformats.org/officeDocument/2006/relationships/image" Target="../media/image10.jpeg"/><Relationship Id="rId2" Type="http://schemas.openxmlformats.org/officeDocument/2006/relationships/slideLayout" Target="../slideLayouts/slideLayout13.xml"/>
</Relationships>
</file>

<file path=ppt/slides/_rels/slide30.xml.rels><?xml version="1.0" encoding="UTF-8"?>
<Relationships xmlns="http://schemas.openxmlformats.org/package/2006/relationships"><Relationship Id="rId1" Type="http://schemas.openxmlformats.org/officeDocument/2006/relationships/image" Target="../media/image11.jpeg"/><Relationship Id="rId2" Type="http://schemas.openxmlformats.org/officeDocument/2006/relationships/slideLayout" Target="../slideLayouts/slideLayout13.xml"/>
</Relationships>
</file>

<file path=ppt/slides/_rels/slide31.xml.rels><?xml version="1.0" encoding="UTF-8"?>
<Relationships xmlns="http://schemas.openxmlformats.org/package/2006/relationships"><Relationship Id="rId1" Type="http://schemas.openxmlformats.org/officeDocument/2006/relationships/image" Target="../media/image12.jpeg"/><Relationship Id="rId2" Type="http://schemas.openxmlformats.org/officeDocument/2006/relationships/slideLayout" Target="../slideLayouts/slideLayout13.xml"/>
</Relationships>
</file>

<file path=ppt/slides/_rels/slide3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3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3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35.xml.rels><?xml version="1.0" encoding="UTF-8"?>
<Relationships xmlns="http://schemas.openxmlformats.org/package/2006/relationships"><Relationship Id="rId1" Type="http://schemas.openxmlformats.org/officeDocument/2006/relationships/image" Target="../media/image13.png"/><Relationship Id="rId2" Type="http://schemas.openxmlformats.org/officeDocument/2006/relationships/slideLayout" Target="../slideLayouts/slideLayout13.xml"/>
</Relationships>
</file>

<file path=ppt/slides/_rels/slide3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3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38.xml.rels><?xml version="1.0" encoding="UTF-8"?>
<Relationships xmlns="http://schemas.openxmlformats.org/package/2006/relationships"><Relationship Id="rId1" Type="http://schemas.openxmlformats.org/officeDocument/2006/relationships/image" Target="../media/image14.jpeg"/><Relationship Id="rId2" Type="http://schemas.openxmlformats.org/officeDocument/2006/relationships/slideLayout" Target="../slideLayouts/slideLayout13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TextShape 1"/>
          <p:cNvSpPr txBox="1"/>
          <p:nvPr/>
        </p:nvSpPr>
        <p:spPr>
          <a:xfrm>
            <a:off x="685800" y="1122480"/>
            <a:ext cx="7772040" cy="2387160"/>
          </a:xfrm>
          <a:prstGeom prst="rect">
            <a:avLst/>
          </a:prstGeom>
          <a:noFill/>
          <a:ln>
            <a:noFill/>
          </a:ln>
        </p:spPr>
        <p:txBody>
          <a:bodyPr anchor="b"/>
          <a:p>
            <a:pPr algn="ctr">
              <a:lnSpc>
                <a:spcPct val="90000"/>
              </a:lnSpc>
            </a:pPr>
            <a:r>
              <a:rPr b="0" lang="zh-CN" sz="6000" spc="-1" strike="noStrike">
                <a:solidFill>
                  <a:srgbClr val="000000"/>
                </a:solidFill>
                <a:latin typeface="Calibri Light"/>
              </a:rPr>
              <a:t>AZOTEMIA </a:t>
            </a:r>
            <a:endParaRPr b="0" lang="zh-CN" sz="60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3" name="TextShape 2"/>
          <p:cNvSpPr txBox="1"/>
          <p:nvPr/>
        </p:nvSpPr>
        <p:spPr>
          <a:xfrm>
            <a:off x="1143000" y="3602160"/>
            <a:ext cx="6857640" cy="1655280"/>
          </a:xfrm>
          <a:prstGeom prst="rect">
            <a:avLst/>
          </a:prstGeom>
          <a:noFill/>
          <a:ln>
            <a:noFill/>
          </a:ln>
        </p:spPr>
        <p:txBody>
          <a:bodyPr/>
          <a:p>
            <a:pPr algn="ctr">
              <a:lnSpc>
                <a:spcPct val="90000"/>
              </a:lnSpc>
              <a:spcBef>
                <a:spcPts val="1001"/>
              </a:spcBef>
            </a:pPr>
            <a:r>
              <a:rPr b="0" lang="en-IN" sz="2400" spc="-1" strike="noStrike">
                <a:solidFill>
                  <a:srgbClr val="000000"/>
                </a:solidFill>
                <a:latin typeface="Calibri"/>
              </a:rPr>
              <a:t>Dr Akhil Suresh </a:t>
            </a:r>
            <a:endParaRPr b="0" lang="en-IN" sz="2400" spc="-1" strike="noStrike">
              <a:latin typeface="Arial"/>
            </a:endParaRPr>
          </a:p>
        </p:txBody>
      </p:sp>
    </p:spTree>
  </p:cSld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TextShape 1"/>
          <p:cNvSpPr txBox="1"/>
          <p:nvPr/>
        </p:nvSpPr>
        <p:spPr>
          <a:xfrm>
            <a:off x="628560" y="365040"/>
            <a:ext cx="7886520" cy="1325160"/>
          </a:xfrm>
          <a:prstGeom prst="rect">
            <a:avLst/>
          </a:prstGeom>
          <a:noFill/>
          <a:ln>
            <a:noFill/>
          </a:ln>
        </p:spPr>
        <p:txBody>
          <a:bodyPr anchor="ctr"/>
          <a:p>
            <a:endParaRPr b="0" lang="zh-CN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5" name="TextShape 2"/>
          <p:cNvSpPr txBox="1"/>
          <p:nvPr/>
        </p:nvSpPr>
        <p:spPr>
          <a:xfrm>
            <a:off x="628560" y="1825560"/>
            <a:ext cx="7886520" cy="4350960"/>
          </a:xfrm>
          <a:prstGeom prst="rect">
            <a:avLst/>
          </a:prstGeom>
          <a:noFill/>
          <a:ln>
            <a:noFill/>
          </a:ln>
        </p:spPr>
        <p:txBody>
          <a:bodyPr/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zh-CN" sz="2800" spc="-1" strike="noStrike">
                <a:solidFill>
                  <a:srgbClr val="000000"/>
                </a:solidFill>
                <a:latin typeface="Calibri"/>
              </a:rPr>
              <a:t>Retention of nitrogenous waste products in blood is called azotemia</a:t>
            </a:r>
            <a:endParaRPr b="0" lang="zh-CN" sz="2800" spc="-1" strike="noStrike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endParaRPr b="0" lang="zh-CN" sz="2800" spc="-1" strike="noStrike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endParaRPr b="0" lang="zh-CN" sz="2800" spc="-1" strike="noStrike">
              <a:solidFill>
                <a:srgbClr val="000000"/>
              </a:solidFill>
              <a:latin typeface="Calibri"/>
            </a:endParaRPr>
          </a:p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zh-CN" sz="2800" spc="-1" strike="noStrike">
                <a:solidFill>
                  <a:srgbClr val="000000"/>
                </a:solidFill>
                <a:latin typeface="Calibri"/>
              </a:rPr>
              <a:t>Results from reduced renal perfusion, intrinsic renal disease or post renal disease </a:t>
            </a:r>
            <a:endParaRPr b="0" lang="zh-CN" sz="2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  <p:timing>
    <p:tnLst>
      <p:par>
        <p:cTn id="3" dur="indefinite" restart="never" nodeType="tmRoot">
          <p:childTnLst>
            <p:seq>
              <p:cTn id="4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TextShape 1"/>
          <p:cNvSpPr txBox="1"/>
          <p:nvPr/>
        </p:nvSpPr>
        <p:spPr>
          <a:xfrm>
            <a:off x="628560" y="365040"/>
            <a:ext cx="7886520" cy="1325160"/>
          </a:xfrm>
          <a:prstGeom prst="rect">
            <a:avLst/>
          </a:prstGeom>
          <a:noFill/>
          <a:ln>
            <a:noFill/>
          </a:ln>
        </p:spPr>
        <p:txBody>
          <a:bodyPr anchor="ctr"/>
          <a:p>
            <a:pPr>
              <a:lnSpc>
                <a:spcPct val="90000"/>
              </a:lnSpc>
            </a:pPr>
            <a:r>
              <a:rPr b="0" lang="zh-CN" sz="4400" spc="-1" strike="noStrike">
                <a:solidFill>
                  <a:srgbClr val="000000"/>
                </a:solidFill>
                <a:latin typeface="Calibri Light"/>
              </a:rPr>
              <a:t>ASSESSMENT OF GFR </a:t>
            </a:r>
            <a:endParaRPr b="0" lang="zh-CN" sz="44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7" name="TextShape 2"/>
          <p:cNvSpPr txBox="1"/>
          <p:nvPr/>
        </p:nvSpPr>
        <p:spPr>
          <a:xfrm>
            <a:off x="628560" y="1825560"/>
            <a:ext cx="7886520" cy="4350960"/>
          </a:xfrm>
          <a:prstGeom prst="rect">
            <a:avLst/>
          </a:prstGeom>
          <a:noFill/>
          <a:ln>
            <a:noFill/>
          </a:ln>
        </p:spPr>
        <p:txBody>
          <a:bodyPr/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zh-CN" sz="2800" spc="-1" strike="noStrike">
                <a:solidFill>
                  <a:srgbClr val="000000"/>
                </a:solidFill>
                <a:latin typeface="Calibri"/>
              </a:rPr>
              <a:t>primary metric for kidney function </a:t>
            </a:r>
            <a:endParaRPr b="0" lang="zh-CN" sz="2800" spc="-1" strike="noStrike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endParaRPr b="0" lang="zh-CN" sz="2800" spc="-1" strike="noStrike">
              <a:solidFill>
                <a:srgbClr val="000000"/>
              </a:solidFill>
              <a:latin typeface="Calibri"/>
            </a:endParaRPr>
          </a:p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zh-CN" sz="2800" spc="-1" strike="noStrike">
                <a:solidFill>
                  <a:srgbClr val="000000"/>
                </a:solidFill>
                <a:latin typeface="Calibri"/>
              </a:rPr>
              <a:t>Rate at which substances are filtered across the glomerular membrane </a:t>
            </a:r>
            <a:endParaRPr b="0" lang="zh-CN" sz="2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  <p:timing>
    <p:tnLst>
      <p:par>
        <p:cTn id="5" dur="indefinite" restart="never" nodeType="tmRoot">
          <p:childTnLst>
            <p:seq>
              <p:cTn id="6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TextShape 1"/>
          <p:cNvSpPr txBox="1"/>
          <p:nvPr/>
        </p:nvSpPr>
        <p:spPr>
          <a:xfrm>
            <a:off x="628560" y="365040"/>
            <a:ext cx="7886520" cy="1325160"/>
          </a:xfrm>
          <a:prstGeom prst="rect">
            <a:avLst/>
          </a:prstGeom>
          <a:noFill/>
          <a:ln>
            <a:noFill/>
          </a:ln>
        </p:spPr>
        <p:txBody>
          <a:bodyPr anchor="ctr"/>
          <a:p>
            <a:endParaRPr b="0" lang="zh-CN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9" name="TextShape 2"/>
          <p:cNvSpPr txBox="1"/>
          <p:nvPr/>
        </p:nvSpPr>
        <p:spPr>
          <a:xfrm>
            <a:off x="628560" y="1825560"/>
            <a:ext cx="7886520" cy="4350960"/>
          </a:xfrm>
          <a:prstGeom prst="rect">
            <a:avLst/>
          </a:prstGeom>
          <a:noFill/>
          <a:ln>
            <a:noFill/>
          </a:ln>
        </p:spPr>
        <p:txBody>
          <a:bodyPr/>
          <a:p>
            <a:endParaRPr b="0" lang="zh-CN" sz="2800" spc="-1" strike="noStrike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90" name="" descr=""/>
          <p:cNvPicPr/>
          <p:nvPr/>
        </p:nvPicPr>
        <p:blipFill>
          <a:blip r:embed="rId1"/>
          <a:stretch/>
        </p:blipFill>
        <p:spPr>
          <a:xfrm>
            <a:off x="-254160" y="770400"/>
            <a:ext cx="9397800" cy="5464440"/>
          </a:xfrm>
          <a:prstGeom prst="rect">
            <a:avLst/>
          </a:prstGeom>
          <a:ln>
            <a:noFill/>
          </a:ln>
        </p:spPr>
      </p:pic>
    </p:spTree>
  </p:cSld>
  <p:timing>
    <p:tnLst>
      <p:par>
        <p:cTn id="7" dur="indefinite" restart="never" nodeType="tmRoot">
          <p:childTnLst>
            <p:seq>
              <p:cTn id="8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TextShape 1"/>
          <p:cNvSpPr txBox="1"/>
          <p:nvPr/>
        </p:nvSpPr>
        <p:spPr>
          <a:xfrm>
            <a:off x="628560" y="365040"/>
            <a:ext cx="7886520" cy="1325160"/>
          </a:xfrm>
          <a:prstGeom prst="rect">
            <a:avLst/>
          </a:prstGeom>
          <a:noFill/>
          <a:ln>
            <a:noFill/>
          </a:ln>
        </p:spPr>
        <p:txBody>
          <a:bodyPr anchor="ctr"/>
          <a:p>
            <a:endParaRPr b="0" lang="zh-CN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92" name="TextShape 2"/>
          <p:cNvSpPr txBox="1"/>
          <p:nvPr/>
        </p:nvSpPr>
        <p:spPr>
          <a:xfrm>
            <a:off x="628560" y="1825560"/>
            <a:ext cx="7886520" cy="4350960"/>
          </a:xfrm>
          <a:prstGeom prst="rect">
            <a:avLst/>
          </a:prstGeom>
          <a:noFill/>
          <a:ln>
            <a:noFill/>
          </a:ln>
        </p:spPr>
        <p:txBody>
          <a:bodyPr/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zh-CN" sz="2800" spc="-1" strike="noStrike">
                <a:solidFill>
                  <a:srgbClr val="000000"/>
                </a:solidFill>
                <a:latin typeface="Calibri"/>
              </a:rPr>
              <a:t>Measurement involves administration of a radioactive isotope such as inulin or iothalmate that is filtered at the glomerulus into the urinary space but is neither reabsorbed not secreted throughout the tubule. </a:t>
            </a:r>
            <a:endParaRPr b="0" lang="zh-CN" sz="2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  <p:timing>
    <p:tnLst>
      <p:par>
        <p:cTn id="9" dur="indefinite" restart="never" nodeType="tmRoot">
          <p:childTnLst>
            <p:seq>
              <p:cTn id="10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TextShape 1"/>
          <p:cNvSpPr txBox="1"/>
          <p:nvPr/>
        </p:nvSpPr>
        <p:spPr>
          <a:xfrm>
            <a:off x="628560" y="365040"/>
            <a:ext cx="7886520" cy="1325160"/>
          </a:xfrm>
          <a:prstGeom prst="rect">
            <a:avLst/>
          </a:prstGeom>
          <a:noFill/>
          <a:ln>
            <a:noFill/>
          </a:ln>
        </p:spPr>
        <p:txBody>
          <a:bodyPr anchor="ctr"/>
          <a:p>
            <a:endParaRPr b="0" lang="zh-CN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94" name="TextShape 2"/>
          <p:cNvSpPr txBox="1"/>
          <p:nvPr/>
        </p:nvSpPr>
        <p:spPr>
          <a:xfrm>
            <a:off x="628560" y="1825560"/>
            <a:ext cx="7886520" cy="4350960"/>
          </a:xfrm>
          <a:prstGeom prst="rect">
            <a:avLst/>
          </a:prstGeom>
          <a:noFill/>
          <a:ln>
            <a:noFill/>
          </a:ln>
        </p:spPr>
        <p:txBody>
          <a:bodyPr/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zh-CN" sz="2800" spc="-1" strike="noStrike">
                <a:solidFill>
                  <a:srgbClr val="000000"/>
                </a:solidFill>
                <a:latin typeface="Calibri"/>
              </a:rPr>
              <a:t>GFR is the clearance of inulin and iothalmate in millilitres per minute</a:t>
            </a:r>
            <a:endParaRPr b="0" lang="zh-CN" sz="2800" spc="-1" strike="noStrike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endParaRPr b="0" lang="zh-CN" sz="2800" spc="-1" strike="noStrike">
              <a:solidFill>
                <a:srgbClr val="000000"/>
              </a:solidFill>
              <a:latin typeface="Calibri"/>
            </a:endParaRPr>
          </a:p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zh-CN" sz="2800" spc="-1" strike="noStrike">
                <a:solidFill>
                  <a:srgbClr val="000000"/>
                </a:solidFill>
                <a:latin typeface="Calibri"/>
              </a:rPr>
              <a:t> </a:t>
            </a:r>
            <a:endParaRPr b="0" lang="zh-CN" sz="2800" spc="-1" strike="noStrike">
              <a:solidFill>
                <a:srgbClr val="000000"/>
              </a:solidFill>
              <a:latin typeface="Calibri"/>
            </a:endParaRPr>
          </a:p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zh-CN" sz="2800" spc="-1" strike="noStrike">
                <a:solidFill>
                  <a:srgbClr val="000000"/>
                </a:solidFill>
                <a:latin typeface="Calibri"/>
              </a:rPr>
              <a:t>It is calculated from the rate of appearance of the isotope in the urine over several hours. </a:t>
            </a:r>
            <a:endParaRPr b="0" lang="zh-CN" sz="2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  <p:timing>
    <p:tnLst>
      <p:par>
        <p:cTn id="11" dur="indefinite" restart="never" nodeType="tmRoot">
          <p:childTnLst>
            <p:seq>
              <p:cTn id="12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TextShape 1"/>
          <p:cNvSpPr txBox="1"/>
          <p:nvPr/>
        </p:nvSpPr>
        <p:spPr>
          <a:xfrm>
            <a:off x="628560" y="365040"/>
            <a:ext cx="7886520" cy="1325160"/>
          </a:xfrm>
          <a:prstGeom prst="rect">
            <a:avLst/>
          </a:prstGeom>
          <a:noFill/>
          <a:ln>
            <a:noFill/>
          </a:ln>
        </p:spPr>
        <p:txBody>
          <a:bodyPr anchor="ctr"/>
          <a:p>
            <a:endParaRPr b="0" lang="zh-CN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96" name="TextShape 2"/>
          <p:cNvSpPr txBox="1"/>
          <p:nvPr/>
        </p:nvSpPr>
        <p:spPr>
          <a:xfrm>
            <a:off x="628560" y="1825560"/>
            <a:ext cx="7886520" cy="4350960"/>
          </a:xfrm>
          <a:prstGeom prst="rect">
            <a:avLst/>
          </a:prstGeom>
          <a:noFill/>
          <a:ln>
            <a:noFill/>
          </a:ln>
        </p:spPr>
        <p:txBody>
          <a:bodyPr/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zh-CN" sz="2800" spc="-1" strike="noStrike">
                <a:solidFill>
                  <a:srgbClr val="000000"/>
                </a:solidFill>
                <a:latin typeface="Calibri"/>
              </a:rPr>
              <a:t>In most clinical circumstances direct GFR measurement is not feasible and the plasma creatinine level is used as a surrogate to estimate GFR. </a:t>
            </a:r>
            <a:endParaRPr b="0" lang="zh-CN" sz="2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  <p:timing>
    <p:tnLst>
      <p:par>
        <p:cTn id="13" dur="indefinite" restart="never" nodeType="tmRoot">
          <p:childTnLst>
            <p:seq>
              <p:cTn id="14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TextShape 1"/>
          <p:cNvSpPr txBox="1"/>
          <p:nvPr/>
        </p:nvSpPr>
        <p:spPr>
          <a:xfrm>
            <a:off x="628560" y="365040"/>
            <a:ext cx="7886520" cy="1325160"/>
          </a:xfrm>
          <a:prstGeom prst="rect">
            <a:avLst/>
          </a:prstGeom>
          <a:noFill/>
          <a:ln>
            <a:noFill/>
          </a:ln>
        </p:spPr>
        <p:txBody>
          <a:bodyPr anchor="ctr"/>
          <a:p>
            <a:endParaRPr b="0" lang="zh-CN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98" name="TextShape 2"/>
          <p:cNvSpPr txBox="1"/>
          <p:nvPr/>
        </p:nvSpPr>
        <p:spPr>
          <a:xfrm>
            <a:off x="628560" y="1825560"/>
            <a:ext cx="7886520" cy="4350960"/>
          </a:xfrm>
          <a:prstGeom prst="rect">
            <a:avLst/>
          </a:prstGeom>
          <a:noFill/>
          <a:ln>
            <a:noFill/>
          </a:ln>
        </p:spPr>
        <p:txBody>
          <a:bodyPr/>
          <a:p>
            <a:endParaRPr b="0" lang="zh-CN" sz="2800" spc="-1" strike="noStrike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99" name="" descr=""/>
          <p:cNvPicPr/>
          <p:nvPr/>
        </p:nvPicPr>
        <p:blipFill>
          <a:blip r:embed="rId1"/>
          <a:stretch/>
        </p:blipFill>
        <p:spPr>
          <a:xfrm>
            <a:off x="0" y="794520"/>
            <a:ext cx="9143640" cy="5268600"/>
          </a:xfrm>
          <a:prstGeom prst="rect">
            <a:avLst/>
          </a:prstGeom>
          <a:ln>
            <a:noFill/>
          </a:ln>
        </p:spPr>
      </p:pic>
    </p:spTree>
  </p:cSld>
  <p:timing>
    <p:tnLst>
      <p:par>
        <p:cTn id="15" dur="indefinite" restart="never" nodeType="tmRoot">
          <p:childTnLst>
            <p:seq>
              <p:cTn id="16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TextShape 1"/>
          <p:cNvSpPr txBox="1"/>
          <p:nvPr/>
        </p:nvSpPr>
        <p:spPr>
          <a:xfrm>
            <a:off x="628560" y="365040"/>
            <a:ext cx="7886520" cy="1325160"/>
          </a:xfrm>
          <a:prstGeom prst="rect">
            <a:avLst/>
          </a:prstGeom>
          <a:noFill/>
          <a:ln>
            <a:noFill/>
          </a:ln>
        </p:spPr>
        <p:txBody>
          <a:bodyPr anchor="ctr"/>
          <a:p>
            <a:endParaRPr b="0" lang="zh-CN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1" name="TextShape 2"/>
          <p:cNvSpPr txBox="1"/>
          <p:nvPr/>
        </p:nvSpPr>
        <p:spPr>
          <a:xfrm>
            <a:off x="628560" y="1825560"/>
            <a:ext cx="7886520" cy="4350960"/>
          </a:xfrm>
          <a:prstGeom prst="rect">
            <a:avLst/>
          </a:prstGeom>
          <a:noFill/>
          <a:ln>
            <a:noFill/>
          </a:ln>
        </p:spPr>
        <p:txBody>
          <a:bodyPr/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zh-CN" sz="2800" spc="-1" strike="noStrike">
                <a:solidFill>
                  <a:srgbClr val="000000"/>
                </a:solidFill>
                <a:latin typeface="Calibri"/>
              </a:rPr>
              <a:t>Plasma creatinine is the most widely used marker for GFR which is directly related to Ucr and inversely related to Pcr</a:t>
            </a:r>
            <a:endParaRPr b="0" lang="zh-CN" sz="2800" spc="-1" strike="noStrike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endParaRPr b="0" lang="zh-CN" sz="2800" spc="-1" strike="noStrike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endParaRPr b="0" lang="zh-CN" sz="2800" spc="-1" strike="noStrike">
              <a:solidFill>
                <a:srgbClr val="000000"/>
              </a:solidFill>
              <a:latin typeface="Calibri"/>
            </a:endParaRPr>
          </a:p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zh-CN" sz="2800" spc="-1" strike="noStrike">
                <a:solidFill>
                  <a:srgbClr val="000000"/>
                </a:solidFill>
                <a:latin typeface="Calibri"/>
              </a:rPr>
              <a:t>Failure to account for GFR reductions in drug dosing can lead to significant morbidity and death from drug toxicities ( eg digoxin, imipenam )</a:t>
            </a:r>
            <a:endParaRPr b="0" lang="zh-CN" sz="2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  <p:timing>
    <p:tnLst>
      <p:par>
        <p:cTn id="17" dur="indefinite" restart="never" nodeType="tmRoot">
          <p:childTnLst>
            <p:seq>
              <p:cTn id="18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TextShape 1"/>
          <p:cNvSpPr txBox="1"/>
          <p:nvPr/>
        </p:nvSpPr>
        <p:spPr>
          <a:xfrm>
            <a:off x="628560" y="365040"/>
            <a:ext cx="7886520" cy="1325160"/>
          </a:xfrm>
          <a:prstGeom prst="rect">
            <a:avLst/>
          </a:prstGeom>
          <a:noFill/>
          <a:ln>
            <a:noFill/>
          </a:ln>
        </p:spPr>
        <p:txBody>
          <a:bodyPr anchor="ctr"/>
          <a:p>
            <a:endParaRPr b="0" lang="zh-CN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3" name="TextShape 2"/>
          <p:cNvSpPr txBox="1"/>
          <p:nvPr/>
        </p:nvSpPr>
        <p:spPr>
          <a:xfrm>
            <a:off x="628560" y="1825560"/>
            <a:ext cx="7886520" cy="4350960"/>
          </a:xfrm>
          <a:prstGeom prst="rect">
            <a:avLst/>
          </a:prstGeom>
          <a:noFill/>
          <a:ln>
            <a:noFill/>
          </a:ln>
        </p:spPr>
        <p:txBody>
          <a:bodyPr/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zh-CN" sz="2800" spc="-1" strike="noStrike">
                <a:solidFill>
                  <a:srgbClr val="000000"/>
                </a:solidFill>
                <a:latin typeface="Calibri"/>
              </a:rPr>
              <a:t>Signs and symptoms of uremia develop at different levels of Pcr depending on the patient's characteristics</a:t>
            </a:r>
            <a:endParaRPr b="0" lang="zh-CN" sz="2800" spc="-1" strike="noStrike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endParaRPr b="0" lang="zh-CN" sz="2800" spc="-1" strike="noStrike">
              <a:solidFill>
                <a:srgbClr val="000000"/>
              </a:solidFill>
              <a:latin typeface="Calibri"/>
            </a:endParaRPr>
          </a:p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zh-CN" sz="2800" spc="-1" strike="noStrike">
                <a:solidFill>
                  <a:srgbClr val="000000"/>
                </a:solidFill>
                <a:latin typeface="Calibri"/>
              </a:rPr>
              <a:t>Generally they do not develop symptomatic uremia until GFR is less than 15 ml/min</a:t>
            </a:r>
            <a:endParaRPr b="0" lang="zh-CN" sz="2800" spc="-1" strike="noStrike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endParaRPr b="0" lang="zh-CN" sz="2800" spc="-1" strike="noStrike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endParaRPr b="0" lang="zh-CN" sz="2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  <p:timing>
    <p:tnLst>
      <p:par>
        <p:cTn id="19" dur="indefinite" restart="never" nodeType="tmRoot">
          <p:childTnLst>
            <p:seq>
              <p:cTn id="20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TextShape 1"/>
          <p:cNvSpPr txBox="1"/>
          <p:nvPr/>
        </p:nvSpPr>
        <p:spPr>
          <a:xfrm>
            <a:off x="628560" y="365040"/>
            <a:ext cx="7886520" cy="1325160"/>
          </a:xfrm>
          <a:prstGeom prst="rect">
            <a:avLst/>
          </a:prstGeom>
          <a:noFill/>
          <a:ln>
            <a:noFill/>
          </a:ln>
        </p:spPr>
        <p:txBody>
          <a:bodyPr anchor="ctr"/>
          <a:p>
            <a:endParaRPr b="0" lang="zh-CN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5" name="TextShape 2"/>
          <p:cNvSpPr txBox="1"/>
          <p:nvPr/>
        </p:nvSpPr>
        <p:spPr>
          <a:xfrm>
            <a:off x="628560" y="1825560"/>
            <a:ext cx="7886520" cy="4350960"/>
          </a:xfrm>
          <a:prstGeom prst="rect">
            <a:avLst/>
          </a:prstGeom>
          <a:noFill/>
          <a:ln>
            <a:noFill/>
          </a:ln>
        </p:spPr>
        <p:txBody>
          <a:bodyPr/>
          <a:p>
            <a:endParaRPr b="0" lang="zh-CN" sz="2800" spc="-1" strike="noStrike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106" name="" descr=""/>
          <p:cNvPicPr/>
          <p:nvPr/>
        </p:nvPicPr>
        <p:blipFill>
          <a:blip r:embed="rId1"/>
          <a:stretch/>
        </p:blipFill>
        <p:spPr>
          <a:xfrm>
            <a:off x="0" y="734400"/>
            <a:ext cx="9143640" cy="5388840"/>
          </a:xfrm>
          <a:prstGeom prst="rect">
            <a:avLst/>
          </a:prstGeom>
          <a:ln>
            <a:noFill/>
          </a:ln>
        </p:spPr>
      </p:pic>
    </p:spTree>
  </p:cSld>
  <p:timing>
    <p:tnLst>
      <p:par>
        <p:cTn id="21" dur="indefinite" restart="never" nodeType="tmRoot">
          <p:childTnLst>
            <p:seq>
              <p:cTn id="22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TextShape 1"/>
          <p:cNvSpPr txBox="1"/>
          <p:nvPr/>
        </p:nvSpPr>
        <p:spPr>
          <a:xfrm>
            <a:off x="628560" y="365040"/>
            <a:ext cx="7886520" cy="1325160"/>
          </a:xfrm>
          <a:prstGeom prst="rect">
            <a:avLst/>
          </a:prstGeom>
          <a:noFill/>
          <a:ln>
            <a:noFill/>
          </a:ln>
        </p:spPr>
        <p:txBody>
          <a:bodyPr anchor="ctr"/>
          <a:p>
            <a:endParaRPr b="0" lang="zh-CN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8" name="TextShape 2"/>
          <p:cNvSpPr txBox="1"/>
          <p:nvPr/>
        </p:nvSpPr>
        <p:spPr>
          <a:xfrm>
            <a:off x="628560" y="1825560"/>
            <a:ext cx="7886520" cy="4350960"/>
          </a:xfrm>
          <a:prstGeom prst="rect">
            <a:avLst/>
          </a:prstGeom>
          <a:noFill/>
          <a:ln>
            <a:noFill/>
          </a:ln>
        </p:spPr>
        <p:txBody>
          <a:bodyPr/>
          <a:p>
            <a:endParaRPr b="0" lang="zh-CN" sz="2800" spc="-1" strike="noStrike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109" name="" descr=""/>
          <p:cNvPicPr/>
          <p:nvPr/>
        </p:nvPicPr>
        <p:blipFill>
          <a:blip r:embed="rId1"/>
          <a:stretch/>
        </p:blipFill>
        <p:spPr>
          <a:xfrm>
            <a:off x="843120" y="1425960"/>
            <a:ext cx="7496280" cy="4704480"/>
          </a:xfrm>
          <a:prstGeom prst="rect">
            <a:avLst/>
          </a:prstGeom>
          <a:ln>
            <a:noFill/>
          </a:ln>
        </p:spPr>
      </p:pic>
    </p:spTree>
  </p:cSld>
  <p:timing>
    <p:tnLst>
      <p:par>
        <p:cTn id="23" dur="indefinite" restart="never" nodeType="tmRoot">
          <p:childTnLst>
            <p:seq>
              <p:cTn id="24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TextShape 1"/>
          <p:cNvSpPr txBox="1"/>
          <p:nvPr/>
        </p:nvSpPr>
        <p:spPr>
          <a:xfrm>
            <a:off x="628560" y="365040"/>
            <a:ext cx="7886520" cy="1325160"/>
          </a:xfrm>
          <a:prstGeom prst="rect">
            <a:avLst/>
          </a:prstGeom>
          <a:noFill/>
          <a:ln>
            <a:noFill/>
          </a:ln>
        </p:spPr>
        <p:txBody>
          <a:bodyPr anchor="ctr"/>
          <a:p>
            <a:pPr>
              <a:lnSpc>
                <a:spcPct val="90000"/>
              </a:lnSpc>
            </a:pPr>
            <a:r>
              <a:rPr b="0" lang="zh-CN" sz="4400" spc="-1" strike="noStrike">
                <a:solidFill>
                  <a:srgbClr val="000000"/>
                </a:solidFill>
                <a:latin typeface="Calibri Light"/>
              </a:rPr>
              <a:t>CYSTATIN C </a:t>
            </a:r>
            <a:endParaRPr b="0" lang="zh-CN" sz="44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11" name="TextShape 2"/>
          <p:cNvSpPr txBox="1"/>
          <p:nvPr/>
        </p:nvSpPr>
        <p:spPr>
          <a:xfrm>
            <a:off x="628560" y="1825560"/>
            <a:ext cx="7886520" cy="4350960"/>
          </a:xfrm>
          <a:prstGeom prst="rect">
            <a:avLst/>
          </a:prstGeom>
          <a:noFill/>
          <a:ln>
            <a:noFill/>
          </a:ln>
        </p:spPr>
        <p:txBody>
          <a:bodyPr/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zh-CN" sz="2800" spc="-1" strike="noStrike">
                <a:solidFill>
                  <a:srgbClr val="000000"/>
                </a:solidFill>
                <a:latin typeface="Calibri"/>
              </a:rPr>
              <a:t>Cysteine protease inhibitor</a:t>
            </a:r>
            <a:endParaRPr b="0" lang="zh-CN" sz="2800" spc="-1" strike="noStrike">
              <a:solidFill>
                <a:srgbClr val="000000"/>
              </a:solidFill>
              <a:latin typeface="Calibri"/>
            </a:endParaRPr>
          </a:p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zh-CN" sz="2800" spc="-1" strike="noStrike">
                <a:solidFill>
                  <a:srgbClr val="000000"/>
                </a:solidFill>
                <a:latin typeface="Calibri"/>
              </a:rPr>
              <a:t>Produced at a constant rate from all nucleated cells </a:t>
            </a:r>
            <a:endParaRPr b="0" lang="zh-CN" sz="2800" spc="-1" strike="noStrike">
              <a:solidFill>
                <a:srgbClr val="000000"/>
              </a:solidFill>
              <a:latin typeface="Calibri"/>
            </a:endParaRPr>
          </a:p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zh-CN" sz="2800" spc="-1" strike="noStrike">
                <a:solidFill>
                  <a:srgbClr val="000000"/>
                </a:solidFill>
                <a:latin typeface="Calibri"/>
              </a:rPr>
              <a:t>More sensitive marker for early GFR decline </a:t>
            </a:r>
            <a:endParaRPr b="0" lang="zh-CN" sz="2800" spc="-1" strike="noStrike">
              <a:solidFill>
                <a:srgbClr val="000000"/>
              </a:solidFill>
              <a:latin typeface="Calibri"/>
            </a:endParaRPr>
          </a:p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zh-CN" sz="2800" spc="-1" strike="noStrike">
                <a:solidFill>
                  <a:srgbClr val="000000"/>
                </a:solidFill>
                <a:latin typeface="Calibri"/>
              </a:rPr>
              <a:t>Affected by patient characteristics, diabetes,etc</a:t>
            </a:r>
            <a:endParaRPr b="0" lang="zh-CN" sz="2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  <p:timing>
    <p:tnLst>
      <p:par>
        <p:cTn id="25" dur="indefinite" restart="never" nodeType="tmRoot">
          <p:childTnLst>
            <p:seq>
              <p:cTn id="26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TextShape 1"/>
          <p:cNvSpPr txBox="1"/>
          <p:nvPr/>
        </p:nvSpPr>
        <p:spPr>
          <a:xfrm>
            <a:off x="628560" y="365040"/>
            <a:ext cx="7886520" cy="1325160"/>
          </a:xfrm>
          <a:prstGeom prst="rect">
            <a:avLst/>
          </a:prstGeom>
          <a:noFill/>
          <a:ln>
            <a:noFill/>
          </a:ln>
        </p:spPr>
        <p:txBody>
          <a:bodyPr anchor="ctr"/>
          <a:p>
            <a:pPr>
              <a:lnSpc>
                <a:spcPct val="90000"/>
              </a:lnSpc>
            </a:pPr>
            <a:r>
              <a:rPr b="0" lang="zh-CN" sz="4400" spc="-1" strike="noStrike">
                <a:solidFill>
                  <a:srgbClr val="000000"/>
                </a:solidFill>
                <a:latin typeface="Calibri Light"/>
              </a:rPr>
              <a:t>APPTOACH TO THE PATIENT</a:t>
            </a:r>
            <a:br/>
            <a:endParaRPr b="0" lang="zh-CN" sz="44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13" name="TextShape 2"/>
          <p:cNvSpPr txBox="1"/>
          <p:nvPr/>
        </p:nvSpPr>
        <p:spPr>
          <a:xfrm>
            <a:off x="628560" y="1825560"/>
            <a:ext cx="7886520" cy="4350960"/>
          </a:xfrm>
          <a:prstGeom prst="rect">
            <a:avLst/>
          </a:prstGeom>
          <a:noFill/>
          <a:ln>
            <a:noFill/>
          </a:ln>
        </p:spPr>
        <p:txBody>
          <a:bodyPr/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zh-CN" sz="2800" spc="-1" strike="noStrike">
                <a:solidFill>
                  <a:srgbClr val="000000"/>
                </a:solidFill>
                <a:latin typeface="Calibri"/>
              </a:rPr>
              <a:t>Acute vs Chronic kidney disease </a:t>
            </a:r>
            <a:endParaRPr b="0" lang="zh-CN" sz="2800" spc="-1" strike="noStrike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endParaRPr b="0" lang="zh-CN" sz="2800" spc="-1" strike="noStrike">
              <a:solidFill>
                <a:srgbClr val="000000"/>
              </a:solidFill>
              <a:latin typeface="Calibri"/>
            </a:endParaRPr>
          </a:p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zh-CN" sz="2800" spc="-1" strike="noStrike">
                <a:solidFill>
                  <a:srgbClr val="000000"/>
                </a:solidFill>
                <a:latin typeface="Calibri"/>
              </a:rPr>
              <a:t>Acute - pre renal , renal or post renal </a:t>
            </a:r>
            <a:endParaRPr b="0" lang="zh-CN" sz="2800" spc="-1" strike="noStrike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endParaRPr b="0" lang="zh-CN" sz="2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  <p:timing>
    <p:tnLst>
      <p:par>
        <p:cTn id="27" dur="indefinite" restart="never" nodeType="tmRoot">
          <p:childTnLst>
            <p:seq>
              <p:cTn id="28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TextShape 1"/>
          <p:cNvSpPr txBox="1"/>
          <p:nvPr/>
        </p:nvSpPr>
        <p:spPr>
          <a:xfrm>
            <a:off x="628560" y="365040"/>
            <a:ext cx="7886520" cy="1325160"/>
          </a:xfrm>
          <a:prstGeom prst="rect">
            <a:avLst/>
          </a:prstGeom>
          <a:noFill/>
          <a:ln>
            <a:noFill/>
          </a:ln>
        </p:spPr>
        <p:txBody>
          <a:bodyPr anchor="ctr"/>
          <a:p>
            <a:pPr>
              <a:lnSpc>
                <a:spcPct val="90000"/>
              </a:lnSpc>
            </a:pPr>
            <a:r>
              <a:rPr b="0" lang="zh-CN" sz="4400" spc="-1" strike="noStrike">
                <a:solidFill>
                  <a:srgbClr val="000000"/>
                </a:solidFill>
                <a:latin typeface="Calibri Light"/>
              </a:rPr>
              <a:t>PRERENAL FAILURE </a:t>
            </a:r>
            <a:endParaRPr b="0" lang="zh-CN" sz="44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15" name="TextShape 2"/>
          <p:cNvSpPr txBox="1"/>
          <p:nvPr/>
        </p:nvSpPr>
        <p:spPr>
          <a:xfrm>
            <a:off x="628560" y="1825560"/>
            <a:ext cx="7886520" cy="4350960"/>
          </a:xfrm>
          <a:prstGeom prst="rect">
            <a:avLst/>
          </a:prstGeom>
          <a:noFill/>
          <a:ln>
            <a:noFill/>
          </a:ln>
        </p:spPr>
        <p:txBody>
          <a:bodyPr/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zh-CN" sz="2800" spc="-1" strike="noStrike">
                <a:solidFill>
                  <a:srgbClr val="000000"/>
                </a:solidFill>
                <a:latin typeface="Calibri"/>
              </a:rPr>
              <a:t>Accounts for 40 to 80 % of cases of acute renal failure </a:t>
            </a:r>
            <a:endParaRPr b="0" lang="zh-CN" sz="2800" spc="-1" strike="noStrike">
              <a:solidFill>
                <a:srgbClr val="000000"/>
              </a:solidFill>
              <a:latin typeface="Calibri"/>
            </a:endParaRPr>
          </a:p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zh-CN" sz="2800" spc="-1" strike="noStrike">
                <a:solidFill>
                  <a:srgbClr val="000000"/>
                </a:solidFill>
                <a:latin typeface="Calibri"/>
              </a:rPr>
              <a:t>Reversible </a:t>
            </a:r>
            <a:endParaRPr b="0" lang="zh-CN" sz="2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  <p:timing>
    <p:tnLst>
      <p:par>
        <p:cTn id="29" dur="indefinite" restart="never" nodeType="tmRoot">
          <p:childTnLst>
            <p:seq>
              <p:cTn id="30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TextShape 1"/>
          <p:cNvSpPr txBox="1"/>
          <p:nvPr/>
        </p:nvSpPr>
        <p:spPr>
          <a:xfrm>
            <a:off x="628560" y="365040"/>
            <a:ext cx="7886520" cy="1325160"/>
          </a:xfrm>
          <a:prstGeom prst="rect">
            <a:avLst/>
          </a:prstGeom>
          <a:noFill/>
          <a:ln>
            <a:noFill/>
          </a:ln>
        </p:spPr>
        <p:txBody>
          <a:bodyPr anchor="ctr"/>
          <a:p>
            <a:pPr>
              <a:lnSpc>
                <a:spcPct val="90000"/>
              </a:lnSpc>
            </a:pPr>
            <a:r>
              <a:rPr b="0" lang="zh-CN" sz="4400" spc="-1" strike="noStrike">
                <a:solidFill>
                  <a:srgbClr val="000000"/>
                </a:solidFill>
                <a:latin typeface="Calibri Light"/>
              </a:rPr>
              <a:t>Causes of pre renal failure</a:t>
            </a:r>
            <a:endParaRPr b="0" lang="zh-CN" sz="44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17" name="TextShape 2"/>
          <p:cNvSpPr txBox="1"/>
          <p:nvPr/>
        </p:nvSpPr>
        <p:spPr>
          <a:xfrm>
            <a:off x="628560" y="1825560"/>
            <a:ext cx="7886520" cy="4350960"/>
          </a:xfrm>
          <a:prstGeom prst="rect">
            <a:avLst/>
          </a:prstGeom>
          <a:noFill/>
          <a:ln>
            <a:noFill/>
          </a:ln>
        </p:spPr>
        <p:txBody>
          <a:bodyPr/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zh-CN" sz="2800" spc="-1" strike="noStrike">
                <a:solidFill>
                  <a:srgbClr val="000000"/>
                </a:solidFill>
                <a:latin typeface="Calibri"/>
              </a:rPr>
              <a:t>Decreased circulating blood volume - GI hemorrhage,burns,diarrhoea, diuretics </a:t>
            </a:r>
            <a:endParaRPr b="0" lang="zh-CN" sz="2800" spc="-1" strike="noStrike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endParaRPr b="0" lang="zh-CN" sz="2800" spc="-1" strike="noStrike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endParaRPr b="0" lang="zh-CN" sz="2800" spc="-1" strike="noStrike">
              <a:solidFill>
                <a:srgbClr val="000000"/>
              </a:solidFill>
              <a:latin typeface="Calibri"/>
            </a:endParaRPr>
          </a:p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zh-CN" sz="2800" spc="-1" strike="noStrike">
                <a:solidFill>
                  <a:srgbClr val="000000"/>
                </a:solidFill>
                <a:latin typeface="Calibri"/>
              </a:rPr>
              <a:t>Volume sequestration - pancreatitis,peritonitis, rhabdomyolysis</a:t>
            </a:r>
            <a:endParaRPr b="0" lang="zh-CN" sz="2800" spc="-1" strike="noStrike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endParaRPr b="0" lang="zh-CN" sz="2800" spc="-1" strike="noStrike">
              <a:solidFill>
                <a:srgbClr val="000000"/>
              </a:solidFill>
              <a:latin typeface="Calibri"/>
            </a:endParaRPr>
          </a:p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zh-CN" sz="2800" spc="-1" strike="noStrike">
                <a:solidFill>
                  <a:srgbClr val="000000"/>
                </a:solidFill>
                <a:latin typeface="Calibri"/>
              </a:rPr>
              <a:t>Decreased effective arterial volume - cardiogenic shock,sepsis </a:t>
            </a:r>
            <a:endParaRPr b="0" lang="zh-CN" sz="2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  <p:timing>
    <p:tnLst>
      <p:par>
        <p:cTn id="31" dur="indefinite" restart="never" nodeType="tmRoot">
          <p:childTnLst>
            <p:seq>
              <p:cTn id="32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TextShape 1"/>
          <p:cNvSpPr txBox="1"/>
          <p:nvPr/>
        </p:nvSpPr>
        <p:spPr>
          <a:xfrm>
            <a:off x="628560" y="365040"/>
            <a:ext cx="7886520" cy="1325160"/>
          </a:xfrm>
          <a:prstGeom prst="rect">
            <a:avLst/>
          </a:prstGeom>
          <a:noFill/>
          <a:ln>
            <a:noFill/>
          </a:ln>
        </p:spPr>
        <p:txBody>
          <a:bodyPr anchor="ctr"/>
          <a:p>
            <a:endParaRPr b="0" lang="zh-CN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19" name="TextShape 2"/>
          <p:cNvSpPr txBox="1"/>
          <p:nvPr/>
        </p:nvSpPr>
        <p:spPr>
          <a:xfrm>
            <a:off x="628560" y="1825560"/>
            <a:ext cx="7886520" cy="4350960"/>
          </a:xfrm>
          <a:prstGeom prst="rect">
            <a:avLst/>
          </a:prstGeom>
          <a:noFill/>
          <a:ln>
            <a:noFill/>
          </a:ln>
        </p:spPr>
        <p:txBody>
          <a:bodyPr/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zh-CN" sz="2800" spc="-1" strike="noStrike">
                <a:solidFill>
                  <a:srgbClr val="000000"/>
                </a:solidFill>
                <a:latin typeface="Calibri"/>
              </a:rPr>
              <a:t>Peripheral vasodilation- sepsis , drugs </a:t>
            </a:r>
            <a:endParaRPr b="0" lang="zh-CN" sz="2800" spc="-1" strike="noStrike">
              <a:solidFill>
                <a:srgbClr val="000000"/>
              </a:solidFill>
              <a:latin typeface="Calibri"/>
            </a:endParaRPr>
          </a:p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zh-CN" sz="2800" spc="-1" strike="noStrike">
                <a:solidFill>
                  <a:srgbClr val="000000"/>
                </a:solidFill>
                <a:latin typeface="Calibri"/>
              </a:rPr>
              <a:t>Profound renal vasoconstriction- severe heart failure, HRS, use of NSAIDs</a:t>
            </a:r>
            <a:endParaRPr b="0" lang="zh-CN" sz="2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  <p:timing>
    <p:tnLst>
      <p:par>
        <p:cTn id="33" dur="indefinite" restart="never" nodeType="tmRoot">
          <p:childTnLst>
            <p:seq>
              <p:cTn id="34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TextShape 1"/>
          <p:cNvSpPr txBox="1"/>
          <p:nvPr/>
        </p:nvSpPr>
        <p:spPr>
          <a:xfrm>
            <a:off x="628560" y="886680"/>
            <a:ext cx="7886520" cy="803520"/>
          </a:xfrm>
          <a:prstGeom prst="rect">
            <a:avLst/>
          </a:prstGeom>
          <a:noFill/>
          <a:ln>
            <a:noFill/>
          </a:ln>
        </p:spPr>
        <p:txBody>
          <a:bodyPr anchor="ctr"/>
          <a:p>
            <a:endParaRPr b="0" lang="zh-CN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21" name="TextShape 2"/>
          <p:cNvSpPr txBox="1"/>
          <p:nvPr/>
        </p:nvSpPr>
        <p:spPr>
          <a:xfrm>
            <a:off x="628560" y="1825560"/>
            <a:ext cx="7886520" cy="4350960"/>
          </a:xfrm>
          <a:prstGeom prst="rect">
            <a:avLst/>
          </a:prstGeom>
          <a:noFill/>
          <a:ln>
            <a:noFill/>
          </a:ln>
        </p:spPr>
        <p:txBody>
          <a:bodyPr/>
          <a:p>
            <a:endParaRPr b="0" lang="zh-CN" sz="2800" spc="-1" strike="noStrike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122" name="" descr=""/>
          <p:cNvPicPr/>
          <p:nvPr/>
        </p:nvPicPr>
        <p:blipFill>
          <a:blip r:embed="rId1"/>
          <a:stretch/>
        </p:blipFill>
        <p:spPr>
          <a:xfrm>
            <a:off x="756720" y="1569240"/>
            <a:ext cx="7498800" cy="4579200"/>
          </a:xfrm>
          <a:prstGeom prst="rect">
            <a:avLst/>
          </a:prstGeom>
          <a:ln>
            <a:noFill/>
          </a:ln>
        </p:spPr>
      </p:pic>
    </p:spTree>
  </p:cSld>
  <p:timing>
    <p:tnLst>
      <p:par>
        <p:cTn id="35" dur="indefinite" restart="never" nodeType="tmRoot">
          <p:childTnLst>
            <p:seq>
              <p:cTn id="36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TextShape 1"/>
          <p:cNvSpPr txBox="1"/>
          <p:nvPr/>
        </p:nvSpPr>
        <p:spPr>
          <a:xfrm>
            <a:off x="628560" y="365040"/>
            <a:ext cx="7886520" cy="1325160"/>
          </a:xfrm>
          <a:prstGeom prst="rect">
            <a:avLst/>
          </a:prstGeom>
          <a:noFill/>
          <a:ln>
            <a:noFill/>
          </a:ln>
        </p:spPr>
        <p:txBody>
          <a:bodyPr anchor="ctr"/>
          <a:p>
            <a:endParaRPr b="0" lang="zh-CN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24" name="TextShape 2"/>
          <p:cNvSpPr txBox="1"/>
          <p:nvPr/>
        </p:nvSpPr>
        <p:spPr>
          <a:xfrm>
            <a:off x="628560" y="1825560"/>
            <a:ext cx="7886520" cy="4350960"/>
          </a:xfrm>
          <a:prstGeom prst="rect">
            <a:avLst/>
          </a:prstGeom>
          <a:noFill/>
          <a:ln>
            <a:noFill/>
          </a:ln>
        </p:spPr>
        <p:txBody>
          <a:bodyPr/>
          <a:p>
            <a:endParaRPr b="0" lang="zh-CN" sz="2800" spc="-1" strike="noStrike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125" name="" descr=""/>
          <p:cNvPicPr/>
          <p:nvPr/>
        </p:nvPicPr>
        <p:blipFill>
          <a:blip r:embed="rId1"/>
          <a:stretch/>
        </p:blipFill>
        <p:spPr>
          <a:xfrm>
            <a:off x="1116720" y="1308600"/>
            <a:ext cx="7259040" cy="5057280"/>
          </a:xfrm>
          <a:prstGeom prst="rect">
            <a:avLst/>
          </a:prstGeom>
          <a:ln>
            <a:noFill/>
          </a:ln>
        </p:spPr>
      </p:pic>
    </p:spTree>
  </p:cSld>
  <p:timing>
    <p:tnLst>
      <p:par>
        <p:cTn id="37" dur="indefinite" restart="never" nodeType="tmRoot">
          <p:childTnLst>
            <p:seq>
              <p:cTn id="38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TextShape 1"/>
          <p:cNvSpPr txBox="1"/>
          <p:nvPr/>
        </p:nvSpPr>
        <p:spPr>
          <a:xfrm>
            <a:off x="628560" y="365040"/>
            <a:ext cx="7886520" cy="1325160"/>
          </a:xfrm>
          <a:prstGeom prst="rect">
            <a:avLst/>
          </a:prstGeom>
          <a:noFill/>
          <a:ln>
            <a:noFill/>
          </a:ln>
        </p:spPr>
        <p:txBody>
          <a:bodyPr anchor="ctr"/>
          <a:p>
            <a:pPr>
              <a:lnSpc>
                <a:spcPct val="90000"/>
              </a:lnSpc>
            </a:pPr>
            <a:r>
              <a:rPr b="0" lang="zh-CN" sz="4400" spc="-1" strike="noStrike">
                <a:solidFill>
                  <a:srgbClr val="000000"/>
                </a:solidFill>
                <a:latin typeface="Calibri Light"/>
              </a:rPr>
              <a:t>INTRINSIC RENAL DISEASE </a:t>
            </a:r>
            <a:endParaRPr b="0" lang="zh-CN" sz="44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27" name="TextShape 2"/>
          <p:cNvSpPr txBox="1"/>
          <p:nvPr/>
        </p:nvSpPr>
        <p:spPr>
          <a:xfrm>
            <a:off x="628560" y="1825560"/>
            <a:ext cx="7886520" cy="4350960"/>
          </a:xfrm>
          <a:prstGeom prst="rect">
            <a:avLst/>
          </a:prstGeom>
          <a:noFill/>
          <a:ln>
            <a:noFill/>
          </a:ln>
        </p:spPr>
        <p:txBody>
          <a:bodyPr/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zh-CN" sz="2800" spc="-1" strike="noStrike">
                <a:solidFill>
                  <a:srgbClr val="000000"/>
                </a:solidFill>
                <a:latin typeface="Calibri"/>
              </a:rPr>
              <a:t>Large renal vessels </a:t>
            </a:r>
            <a:endParaRPr b="0" lang="zh-CN" sz="2800" spc="-1" strike="noStrike">
              <a:solidFill>
                <a:srgbClr val="000000"/>
              </a:solidFill>
              <a:latin typeface="Calibri"/>
            </a:endParaRPr>
          </a:p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zh-CN" sz="2800" spc="-1" strike="noStrike">
                <a:solidFill>
                  <a:srgbClr val="000000"/>
                </a:solidFill>
                <a:latin typeface="Calibri"/>
              </a:rPr>
              <a:t>Intra renal microvasculature</a:t>
            </a:r>
            <a:endParaRPr b="0" lang="zh-CN" sz="2800" spc="-1" strike="noStrike">
              <a:solidFill>
                <a:srgbClr val="000000"/>
              </a:solidFill>
              <a:latin typeface="Calibri"/>
            </a:endParaRPr>
          </a:p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zh-CN" sz="2800" spc="-1" strike="noStrike">
                <a:solidFill>
                  <a:srgbClr val="000000"/>
                </a:solidFill>
                <a:latin typeface="Calibri"/>
              </a:rPr>
              <a:t>Glomeruli</a:t>
            </a:r>
            <a:endParaRPr b="0" lang="zh-CN" sz="2800" spc="-1" strike="noStrike">
              <a:solidFill>
                <a:srgbClr val="000000"/>
              </a:solidFill>
              <a:latin typeface="Calibri"/>
            </a:endParaRPr>
          </a:p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zh-CN" sz="2800" spc="-1" strike="noStrike">
                <a:solidFill>
                  <a:srgbClr val="000000"/>
                </a:solidFill>
                <a:latin typeface="Calibri"/>
              </a:rPr>
              <a:t>Tubulointerstitium</a:t>
            </a:r>
            <a:endParaRPr b="0" lang="zh-CN" sz="2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  <p:timing>
    <p:tnLst>
      <p:par>
        <p:cTn id="39" dur="indefinite" restart="never" nodeType="tmRoot">
          <p:childTnLst>
            <p:seq>
              <p:cTn id="40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TextShape 1"/>
          <p:cNvSpPr txBox="1"/>
          <p:nvPr/>
        </p:nvSpPr>
        <p:spPr>
          <a:xfrm>
            <a:off x="628560" y="365040"/>
            <a:ext cx="7886520" cy="1325160"/>
          </a:xfrm>
          <a:prstGeom prst="rect">
            <a:avLst/>
          </a:prstGeom>
          <a:noFill/>
          <a:ln>
            <a:noFill/>
          </a:ln>
        </p:spPr>
        <p:txBody>
          <a:bodyPr anchor="ctr"/>
          <a:p>
            <a:pPr>
              <a:lnSpc>
                <a:spcPct val="90000"/>
              </a:lnSpc>
            </a:pPr>
            <a:r>
              <a:rPr b="0" lang="zh-CN" sz="4400" spc="-1" strike="noStrike">
                <a:solidFill>
                  <a:srgbClr val="000000"/>
                </a:solidFill>
                <a:latin typeface="Calibri Light"/>
              </a:rPr>
              <a:t>ATN </a:t>
            </a:r>
            <a:endParaRPr b="0" lang="zh-CN" sz="44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29" name="TextShape 2"/>
          <p:cNvSpPr txBox="1"/>
          <p:nvPr/>
        </p:nvSpPr>
        <p:spPr>
          <a:xfrm>
            <a:off x="628560" y="1825560"/>
            <a:ext cx="7886520" cy="4350960"/>
          </a:xfrm>
          <a:prstGeom prst="rect">
            <a:avLst/>
          </a:prstGeom>
          <a:noFill/>
          <a:ln>
            <a:noFill/>
          </a:ln>
        </p:spPr>
        <p:txBody>
          <a:bodyPr/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zh-CN" sz="2800" spc="-1" strike="noStrike">
                <a:solidFill>
                  <a:srgbClr val="000000"/>
                </a:solidFill>
                <a:latin typeface="Calibri"/>
              </a:rPr>
              <a:t>Could be ischemic or toxic </a:t>
            </a:r>
            <a:endParaRPr b="0" lang="zh-CN" sz="2800" spc="-1" strike="noStrike">
              <a:solidFill>
                <a:srgbClr val="000000"/>
              </a:solidFill>
              <a:latin typeface="Calibri"/>
            </a:endParaRPr>
          </a:p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zh-CN" sz="2800" spc="-1" strike="noStrike">
                <a:solidFill>
                  <a:srgbClr val="000000"/>
                </a:solidFill>
                <a:latin typeface="Calibri"/>
              </a:rPr>
              <a:t>Accounts for 90% of cases of acute intrinsic renal failure </a:t>
            </a:r>
            <a:endParaRPr b="0" lang="zh-CN" sz="2800" spc="-1" strike="noStrike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endParaRPr b="0" lang="zh-CN" sz="2800" spc="-1" strike="noStrike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endParaRPr b="0" lang="zh-CN" sz="2800" spc="-1" strike="noStrike">
              <a:solidFill>
                <a:srgbClr val="000000"/>
              </a:solidFill>
              <a:latin typeface="Calibri"/>
            </a:endParaRPr>
          </a:p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zh-CN" sz="2800" spc="-1" strike="noStrike">
                <a:solidFill>
                  <a:srgbClr val="000000"/>
                </a:solidFill>
                <a:latin typeface="Calibri"/>
              </a:rPr>
              <a:t>Pre renal azotemia and ATN are part of a spectrum of renal hypoperfusion </a:t>
            </a:r>
            <a:endParaRPr b="0" lang="zh-CN" sz="2800" spc="-1" strike="noStrike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endParaRPr b="0" lang="zh-CN" sz="2800" spc="-1" strike="noStrike">
              <a:solidFill>
                <a:srgbClr val="000000"/>
              </a:solidFill>
              <a:latin typeface="Calibri"/>
            </a:endParaRPr>
          </a:p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zh-CN" sz="2800" spc="-1" strike="noStrike">
                <a:solidFill>
                  <a:srgbClr val="000000"/>
                </a:solidFill>
                <a:latin typeface="Calibri"/>
              </a:rPr>
              <a:t>Can be differentiated by urine analysis </a:t>
            </a:r>
            <a:endParaRPr b="0" lang="zh-CN" sz="2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  <p:timing>
    <p:tnLst>
      <p:par>
        <p:cTn id="41" dur="indefinite" restart="never" nodeType="tmRoot">
          <p:childTnLst>
            <p:seq>
              <p:cTn id="42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TextShape 1"/>
          <p:cNvSpPr txBox="1"/>
          <p:nvPr/>
        </p:nvSpPr>
        <p:spPr>
          <a:xfrm>
            <a:off x="628560" y="365040"/>
            <a:ext cx="7886520" cy="1325160"/>
          </a:xfrm>
          <a:prstGeom prst="rect">
            <a:avLst/>
          </a:prstGeom>
          <a:noFill/>
          <a:ln>
            <a:noFill/>
          </a:ln>
        </p:spPr>
        <p:txBody>
          <a:bodyPr anchor="ctr"/>
          <a:p>
            <a:endParaRPr b="0" lang="zh-CN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31" name="TextShape 2"/>
          <p:cNvSpPr txBox="1"/>
          <p:nvPr/>
        </p:nvSpPr>
        <p:spPr>
          <a:xfrm>
            <a:off x="628560" y="1825560"/>
            <a:ext cx="7886520" cy="4350960"/>
          </a:xfrm>
          <a:prstGeom prst="rect">
            <a:avLst/>
          </a:prstGeom>
          <a:noFill/>
          <a:ln>
            <a:noFill/>
          </a:ln>
        </p:spPr>
        <p:txBody>
          <a:bodyPr/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zh-CN" sz="2800" spc="-1" strike="noStrike">
                <a:solidFill>
                  <a:srgbClr val="000000"/>
                </a:solidFill>
                <a:latin typeface="Calibri"/>
              </a:rPr>
              <a:t>ISCHEMIC ATN - major surgery, trauma, severe hypovolemia, sepsis, burns</a:t>
            </a:r>
            <a:endParaRPr b="0" lang="zh-CN" sz="2800" spc="-1" strike="noStrike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endParaRPr b="0" lang="zh-CN" sz="2800" spc="-1" strike="noStrike">
              <a:solidFill>
                <a:srgbClr val="000000"/>
              </a:solidFill>
              <a:latin typeface="Calibri"/>
            </a:endParaRPr>
          </a:p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zh-CN" sz="2800" spc="-1" strike="noStrike">
                <a:solidFill>
                  <a:srgbClr val="000000"/>
                </a:solidFill>
                <a:latin typeface="Calibri"/>
              </a:rPr>
              <a:t>NEPHROTOXIC ATN - intra renal vasoconstriction+ direct tubular injury+/- tubular obstruction </a:t>
            </a:r>
            <a:endParaRPr b="0" lang="zh-CN" sz="2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  <p:timing>
    <p:tnLst>
      <p:par>
        <p:cTn id="43" dur="indefinite" restart="never" nodeType="tmRoot">
          <p:childTnLst>
            <p:seq>
              <p:cTn id="44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TextShape 1"/>
          <p:cNvSpPr txBox="1"/>
          <p:nvPr/>
        </p:nvSpPr>
        <p:spPr>
          <a:xfrm>
            <a:off x="628560" y="365040"/>
            <a:ext cx="7886520" cy="1325160"/>
          </a:xfrm>
          <a:prstGeom prst="rect">
            <a:avLst/>
          </a:prstGeom>
          <a:noFill/>
          <a:ln>
            <a:noFill/>
          </a:ln>
        </p:spPr>
        <p:txBody>
          <a:bodyPr anchor="ctr"/>
          <a:p>
            <a:endParaRPr b="0" lang="zh-CN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33" name="TextShape 2"/>
          <p:cNvSpPr txBox="1"/>
          <p:nvPr/>
        </p:nvSpPr>
        <p:spPr>
          <a:xfrm>
            <a:off x="628560" y="1825560"/>
            <a:ext cx="7886520" cy="4350960"/>
          </a:xfrm>
          <a:prstGeom prst="rect">
            <a:avLst/>
          </a:prstGeom>
          <a:noFill/>
          <a:ln>
            <a:noFill/>
          </a:ln>
        </p:spPr>
        <p:txBody>
          <a:bodyPr/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zh-CN" sz="2800" spc="-1" strike="noStrike">
                <a:solidFill>
                  <a:srgbClr val="000000"/>
                </a:solidFill>
                <a:latin typeface="Calibri"/>
              </a:rPr>
              <a:t>The kidneys are susceptible to such injury due to its rich blood supply and because of its ability to concentrate and metabolise toxins. </a:t>
            </a:r>
            <a:endParaRPr b="0" lang="zh-CN" sz="2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  <p:timing>
    <p:tnLst>
      <p:par>
        <p:cTn id="45" dur="indefinite" restart="never" nodeType="tmRoot">
          <p:childTnLst>
            <p:seq>
              <p:cTn id="46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TextShape 1"/>
          <p:cNvSpPr txBox="1"/>
          <p:nvPr/>
        </p:nvSpPr>
        <p:spPr>
          <a:xfrm>
            <a:off x="628560" y="365040"/>
            <a:ext cx="7886520" cy="1325160"/>
          </a:xfrm>
          <a:prstGeom prst="rect">
            <a:avLst/>
          </a:prstGeom>
          <a:noFill/>
          <a:ln>
            <a:noFill/>
          </a:ln>
        </p:spPr>
        <p:txBody>
          <a:bodyPr anchor="ctr"/>
          <a:p>
            <a:endParaRPr b="0" lang="zh-CN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35" name="TextShape 2"/>
          <p:cNvSpPr txBox="1"/>
          <p:nvPr/>
        </p:nvSpPr>
        <p:spPr>
          <a:xfrm>
            <a:off x="628560" y="1825560"/>
            <a:ext cx="7886520" cy="4350960"/>
          </a:xfrm>
          <a:prstGeom prst="rect">
            <a:avLst/>
          </a:prstGeom>
          <a:noFill/>
          <a:ln>
            <a:noFill/>
          </a:ln>
        </p:spPr>
        <p:txBody>
          <a:bodyPr/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zh-CN" sz="2800" spc="-1" strike="noStrike">
                <a:solidFill>
                  <a:srgbClr val="000000"/>
                </a:solidFill>
                <a:latin typeface="Calibri"/>
              </a:rPr>
              <a:t>Tubular and interstitial disease can lead to acute kidney injury </a:t>
            </a:r>
            <a:endParaRPr b="0" lang="zh-CN" sz="2800" spc="-1" strike="noStrike">
              <a:solidFill>
                <a:srgbClr val="000000"/>
              </a:solidFill>
              <a:latin typeface="Calibri"/>
            </a:endParaRPr>
          </a:p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zh-CN" sz="2800" spc="-1" strike="noStrike">
                <a:solidFill>
                  <a:srgbClr val="000000"/>
                </a:solidFill>
                <a:latin typeface="Calibri"/>
              </a:rPr>
              <a:t>Drug induced interstitial nephritis- antibiotics, NSAIDs and diuretics</a:t>
            </a:r>
            <a:endParaRPr b="0" lang="zh-CN" sz="2800" spc="-1" strike="noStrike">
              <a:solidFill>
                <a:srgbClr val="000000"/>
              </a:solidFill>
              <a:latin typeface="Calibri"/>
            </a:endParaRPr>
          </a:p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zh-CN" sz="2800" spc="-1" strike="noStrike">
                <a:solidFill>
                  <a:srgbClr val="000000"/>
                </a:solidFill>
                <a:latin typeface="Calibri"/>
              </a:rPr>
              <a:t>Severe infections- bacterial and viral</a:t>
            </a:r>
            <a:endParaRPr b="0" lang="zh-CN" sz="2800" spc="-1" strike="noStrike">
              <a:solidFill>
                <a:srgbClr val="000000"/>
              </a:solidFill>
              <a:latin typeface="Calibri"/>
            </a:endParaRPr>
          </a:p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zh-CN" sz="2800" spc="-1" strike="noStrike">
                <a:solidFill>
                  <a:srgbClr val="000000"/>
                </a:solidFill>
                <a:latin typeface="Calibri"/>
              </a:rPr>
              <a:t>Systemic diseases- SLE </a:t>
            </a:r>
            <a:endParaRPr b="0" lang="zh-CN" sz="2800" spc="-1" strike="noStrike">
              <a:solidFill>
                <a:srgbClr val="000000"/>
              </a:solidFill>
              <a:latin typeface="Calibri"/>
            </a:endParaRPr>
          </a:p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zh-CN" sz="2800" spc="-1" strike="noStrike">
                <a:solidFill>
                  <a:srgbClr val="000000"/>
                </a:solidFill>
                <a:latin typeface="Calibri"/>
              </a:rPr>
              <a:t>Sjogrens , lymphoma, leukemia </a:t>
            </a:r>
            <a:endParaRPr b="0" lang="zh-CN" sz="2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  <p:timing>
    <p:tnLst>
      <p:par>
        <p:cTn id="47" dur="indefinite" restart="never" nodeType="tmRoot">
          <p:childTnLst>
            <p:seq>
              <p:cTn id="48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TextShape 1"/>
          <p:cNvSpPr txBox="1"/>
          <p:nvPr/>
        </p:nvSpPr>
        <p:spPr>
          <a:xfrm>
            <a:off x="628560" y="365040"/>
            <a:ext cx="7886520" cy="1325160"/>
          </a:xfrm>
          <a:prstGeom prst="rect">
            <a:avLst/>
          </a:prstGeom>
          <a:noFill/>
          <a:ln>
            <a:noFill/>
          </a:ln>
        </p:spPr>
        <p:txBody>
          <a:bodyPr anchor="ctr"/>
          <a:p>
            <a:endParaRPr b="0" lang="zh-CN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37" name="TextShape 2"/>
          <p:cNvSpPr txBox="1"/>
          <p:nvPr/>
        </p:nvSpPr>
        <p:spPr>
          <a:xfrm>
            <a:off x="628560" y="1825560"/>
            <a:ext cx="7886520" cy="4350960"/>
          </a:xfrm>
          <a:prstGeom prst="rect">
            <a:avLst/>
          </a:prstGeom>
          <a:noFill/>
          <a:ln>
            <a:noFill/>
          </a:ln>
        </p:spPr>
        <p:txBody>
          <a:bodyPr/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zh-CN" sz="2800" spc="-1" strike="noStrike">
                <a:solidFill>
                  <a:srgbClr val="000000"/>
                </a:solidFill>
                <a:latin typeface="Calibri"/>
              </a:rPr>
              <a:t>Classic sediment finding in allergic interstitial nephritis is urine eosinophil more than 10%</a:t>
            </a:r>
            <a:endParaRPr b="0" lang="zh-CN" sz="2800" spc="-1" strike="noStrike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endParaRPr b="0" lang="zh-CN" sz="2800" spc="-1" strike="noStrike">
              <a:solidFill>
                <a:srgbClr val="000000"/>
              </a:solidFill>
              <a:latin typeface="Calibri"/>
            </a:endParaRPr>
          </a:p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zh-CN" sz="2800" spc="-1" strike="noStrike">
                <a:solidFill>
                  <a:srgbClr val="000000"/>
                </a:solidFill>
                <a:latin typeface="Calibri"/>
              </a:rPr>
              <a:t>Wrights stain or hansels stain </a:t>
            </a:r>
            <a:endParaRPr b="0" lang="zh-CN" sz="2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  <p:timing>
    <p:tnLst>
      <p:par>
        <p:cTn id="49" dur="indefinite" restart="never" nodeType="tmRoot">
          <p:childTnLst>
            <p:seq>
              <p:cTn id="50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TextShape 1"/>
          <p:cNvSpPr txBox="1"/>
          <p:nvPr/>
        </p:nvSpPr>
        <p:spPr>
          <a:xfrm>
            <a:off x="628560" y="365040"/>
            <a:ext cx="7886520" cy="1325160"/>
          </a:xfrm>
          <a:prstGeom prst="rect">
            <a:avLst/>
          </a:prstGeom>
          <a:noFill/>
          <a:ln>
            <a:noFill/>
          </a:ln>
        </p:spPr>
        <p:txBody>
          <a:bodyPr anchor="ctr"/>
          <a:p>
            <a:endParaRPr b="0" lang="zh-CN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39" name="TextShape 2"/>
          <p:cNvSpPr txBox="1"/>
          <p:nvPr/>
        </p:nvSpPr>
        <p:spPr>
          <a:xfrm>
            <a:off x="628560" y="1825560"/>
            <a:ext cx="7886520" cy="4350960"/>
          </a:xfrm>
          <a:prstGeom prst="rect">
            <a:avLst/>
          </a:prstGeom>
          <a:noFill/>
          <a:ln>
            <a:noFill/>
          </a:ln>
        </p:spPr>
        <p:txBody>
          <a:bodyPr/>
          <a:p>
            <a:endParaRPr b="0" lang="zh-CN" sz="2800" spc="-1" strike="noStrike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140" name="" descr=""/>
          <p:cNvPicPr/>
          <p:nvPr/>
        </p:nvPicPr>
        <p:blipFill>
          <a:blip r:embed="rId1"/>
          <a:stretch/>
        </p:blipFill>
        <p:spPr>
          <a:xfrm>
            <a:off x="0" y="749160"/>
            <a:ext cx="9143640" cy="5359680"/>
          </a:xfrm>
          <a:prstGeom prst="rect">
            <a:avLst/>
          </a:prstGeom>
          <a:ln>
            <a:noFill/>
          </a:ln>
        </p:spPr>
      </p:pic>
    </p:spTree>
  </p:cSld>
  <p:timing>
    <p:tnLst>
      <p:par>
        <p:cTn id="51" dur="indefinite" restart="never" nodeType="tmRoot">
          <p:childTnLst>
            <p:seq>
              <p:cTn id="52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TextShape 1"/>
          <p:cNvSpPr txBox="1"/>
          <p:nvPr/>
        </p:nvSpPr>
        <p:spPr>
          <a:xfrm>
            <a:off x="628560" y="365040"/>
            <a:ext cx="7886520" cy="1325160"/>
          </a:xfrm>
          <a:prstGeom prst="rect">
            <a:avLst/>
          </a:prstGeom>
          <a:noFill/>
          <a:ln>
            <a:noFill/>
          </a:ln>
        </p:spPr>
        <p:txBody>
          <a:bodyPr anchor="ctr"/>
          <a:p>
            <a:endParaRPr b="0" lang="zh-CN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42" name="TextShape 2"/>
          <p:cNvSpPr txBox="1"/>
          <p:nvPr/>
        </p:nvSpPr>
        <p:spPr>
          <a:xfrm>
            <a:off x="628560" y="1825560"/>
            <a:ext cx="7886520" cy="4350960"/>
          </a:xfrm>
          <a:prstGeom prst="rect">
            <a:avLst/>
          </a:prstGeom>
          <a:noFill/>
          <a:ln>
            <a:noFill/>
          </a:ln>
        </p:spPr>
        <p:txBody>
          <a:bodyPr/>
          <a:p>
            <a:endParaRPr b="0" lang="zh-CN" sz="2800" spc="-1" strike="noStrike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143" name="" descr=""/>
          <p:cNvPicPr/>
          <p:nvPr/>
        </p:nvPicPr>
        <p:blipFill>
          <a:blip r:embed="rId1"/>
          <a:stretch/>
        </p:blipFill>
        <p:spPr>
          <a:xfrm>
            <a:off x="0" y="776160"/>
            <a:ext cx="9143640" cy="5305320"/>
          </a:xfrm>
          <a:prstGeom prst="rect">
            <a:avLst/>
          </a:prstGeom>
          <a:ln>
            <a:noFill/>
          </a:ln>
        </p:spPr>
      </p:pic>
    </p:spTree>
  </p:cSld>
  <p:timing>
    <p:tnLst>
      <p:par>
        <p:cTn id="53" dur="indefinite" restart="never" nodeType="tmRoot">
          <p:childTnLst>
            <p:seq>
              <p:cTn id="54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TextShape 1"/>
          <p:cNvSpPr txBox="1"/>
          <p:nvPr/>
        </p:nvSpPr>
        <p:spPr>
          <a:xfrm>
            <a:off x="628560" y="365040"/>
            <a:ext cx="7886520" cy="1325160"/>
          </a:xfrm>
          <a:prstGeom prst="rect">
            <a:avLst/>
          </a:prstGeom>
          <a:noFill/>
          <a:ln>
            <a:noFill/>
          </a:ln>
        </p:spPr>
        <p:txBody>
          <a:bodyPr anchor="ctr"/>
          <a:p>
            <a:endParaRPr b="0" lang="zh-CN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45" name="TextShape 2"/>
          <p:cNvSpPr txBox="1"/>
          <p:nvPr/>
        </p:nvSpPr>
        <p:spPr>
          <a:xfrm>
            <a:off x="628560" y="1825560"/>
            <a:ext cx="7886520" cy="4350960"/>
          </a:xfrm>
          <a:prstGeom prst="rect">
            <a:avLst/>
          </a:prstGeom>
          <a:noFill/>
          <a:ln>
            <a:noFill/>
          </a:ln>
        </p:spPr>
        <p:txBody>
          <a:bodyPr/>
          <a:p>
            <a:endParaRPr b="0" lang="zh-CN" sz="2800" spc="-1" strike="noStrike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146" name="" descr=""/>
          <p:cNvPicPr/>
          <p:nvPr/>
        </p:nvPicPr>
        <p:blipFill>
          <a:blip r:embed="rId1"/>
          <a:stretch/>
        </p:blipFill>
        <p:spPr>
          <a:xfrm>
            <a:off x="0" y="768960"/>
            <a:ext cx="9143640" cy="5319360"/>
          </a:xfrm>
          <a:prstGeom prst="rect">
            <a:avLst/>
          </a:prstGeom>
          <a:ln>
            <a:noFill/>
          </a:ln>
        </p:spPr>
      </p:pic>
    </p:spTree>
  </p:cSld>
  <p:timing>
    <p:tnLst>
      <p:par>
        <p:cTn id="55" dur="indefinite" restart="never" nodeType="tmRoot">
          <p:childTnLst>
            <p:seq>
              <p:cTn id="56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TextShape 1"/>
          <p:cNvSpPr txBox="1"/>
          <p:nvPr/>
        </p:nvSpPr>
        <p:spPr>
          <a:xfrm>
            <a:off x="628560" y="365040"/>
            <a:ext cx="7886520" cy="1325160"/>
          </a:xfrm>
          <a:prstGeom prst="rect">
            <a:avLst/>
          </a:prstGeom>
          <a:noFill/>
          <a:ln>
            <a:noFill/>
          </a:ln>
        </p:spPr>
        <p:txBody>
          <a:bodyPr anchor="ctr"/>
          <a:p>
            <a:endParaRPr b="0" lang="zh-CN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48" name="TextShape 2"/>
          <p:cNvSpPr txBox="1"/>
          <p:nvPr/>
        </p:nvSpPr>
        <p:spPr>
          <a:xfrm>
            <a:off x="628560" y="1825560"/>
            <a:ext cx="7886520" cy="4350960"/>
          </a:xfrm>
          <a:prstGeom prst="rect">
            <a:avLst/>
          </a:prstGeom>
          <a:noFill/>
          <a:ln>
            <a:noFill/>
          </a:ln>
        </p:spPr>
        <p:txBody>
          <a:bodyPr/>
          <a:p>
            <a:endParaRPr b="0" lang="zh-CN" sz="2800" spc="-1" strike="noStrike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149" name="" descr=""/>
          <p:cNvPicPr/>
          <p:nvPr/>
        </p:nvPicPr>
        <p:blipFill>
          <a:blip r:embed="rId1"/>
          <a:stretch/>
        </p:blipFill>
        <p:spPr>
          <a:xfrm>
            <a:off x="0" y="756360"/>
            <a:ext cx="9143640" cy="5345280"/>
          </a:xfrm>
          <a:prstGeom prst="rect">
            <a:avLst/>
          </a:prstGeom>
          <a:ln>
            <a:noFill/>
          </a:ln>
        </p:spPr>
      </p:pic>
    </p:spTree>
  </p:cSld>
  <p:timing>
    <p:tnLst>
      <p:par>
        <p:cTn id="57" dur="indefinite" restart="never" nodeType="tmRoot">
          <p:childTnLst>
            <p:seq>
              <p:cTn id="58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TextShape 1"/>
          <p:cNvSpPr txBox="1"/>
          <p:nvPr/>
        </p:nvSpPr>
        <p:spPr>
          <a:xfrm>
            <a:off x="628560" y="365040"/>
            <a:ext cx="7886520" cy="1325160"/>
          </a:xfrm>
          <a:prstGeom prst="rect">
            <a:avLst/>
          </a:prstGeom>
          <a:noFill/>
          <a:ln>
            <a:noFill/>
          </a:ln>
        </p:spPr>
        <p:txBody>
          <a:bodyPr anchor="ctr"/>
          <a:p>
            <a:endParaRPr b="0" lang="zh-CN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51" name="TextShape 2"/>
          <p:cNvSpPr txBox="1"/>
          <p:nvPr/>
        </p:nvSpPr>
        <p:spPr>
          <a:xfrm>
            <a:off x="628560" y="1825560"/>
            <a:ext cx="7886520" cy="4350960"/>
          </a:xfrm>
          <a:prstGeom prst="rect">
            <a:avLst/>
          </a:prstGeom>
          <a:noFill/>
          <a:ln>
            <a:noFill/>
          </a:ln>
        </p:spPr>
        <p:txBody>
          <a:bodyPr/>
          <a:p>
            <a:endParaRPr b="0" lang="zh-CN" sz="2800" spc="-1" strike="noStrike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152" name="" descr=""/>
          <p:cNvPicPr/>
          <p:nvPr/>
        </p:nvPicPr>
        <p:blipFill>
          <a:blip r:embed="rId1"/>
          <a:stretch/>
        </p:blipFill>
        <p:spPr>
          <a:xfrm>
            <a:off x="0" y="797400"/>
            <a:ext cx="9143640" cy="5263200"/>
          </a:xfrm>
          <a:prstGeom prst="rect">
            <a:avLst/>
          </a:prstGeom>
          <a:ln>
            <a:noFill/>
          </a:ln>
        </p:spPr>
      </p:pic>
    </p:spTree>
  </p:cSld>
  <p:timing>
    <p:tnLst>
      <p:par>
        <p:cTn id="59" dur="indefinite" restart="never" nodeType="tmRoot">
          <p:childTnLst>
            <p:seq>
              <p:cTn id="60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TextShape 1"/>
          <p:cNvSpPr txBox="1"/>
          <p:nvPr/>
        </p:nvSpPr>
        <p:spPr>
          <a:xfrm>
            <a:off x="628560" y="365040"/>
            <a:ext cx="7886520" cy="1325160"/>
          </a:xfrm>
          <a:prstGeom prst="rect">
            <a:avLst/>
          </a:prstGeom>
          <a:noFill/>
          <a:ln>
            <a:noFill/>
          </a:ln>
        </p:spPr>
        <p:txBody>
          <a:bodyPr anchor="ctr"/>
          <a:p>
            <a:endParaRPr b="0" lang="zh-CN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54" name="TextShape 2"/>
          <p:cNvSpPr txBox="1"/>
          <p:nvPr/>
        </p:nvSpPr>
        <p:spPr>
          <a:xfrm>
            <a:off x="628560" y="1825560"/>
            <a:ext cx="7886520" cy="4350960"/>
          </a:xfrm>
          <a:prstGeom prst="rect">
            <a:avLst/>
          </a:prstGeom>
          <a:noFill/>
          <a:ln>
            <a:noFill/>
          </a:ln>
        </p:spPr>
        <p:txBody>
          <a:bodyPr/>
          <a:p>
            <a:endParaRPr b="0" lang="zh-CN" sz="2800" spc="-1" strike="noStrike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155" name="" descr=""/>
          <p:cNvPicPr/>
          <p:nvPr/>
        </p:nvPicPr>
        <p:blipFill>
          <a:blip r:embed="rId1"/>
          <a:stretch/>
        </p:blipFill>
        <p:spPr>
          <a:xfrm>
            <a:off x="0" y="771840"/>
            <a:ext cx="9143640" cy="5313960"/>
          </a:xfrm>
          <a:prstGeom prst="rect">
            <a:avLst/>
          </a:prstGeom>
          <a:ln>
            <a:noFill/>
          </a:ln>
        </p:spPr>
      </p:pic>
    </p:spTree>
  </p:cSld>
  <p:timing>
    <p:tnLst>
      <p:par>
        <p:cTn id="61" dur="indefinite" restart="never" nodeType="tmRoot">
          <p:childTnLst>
            <p:seq>
              <p:cTn id="62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TextShape 1"/>
          <p:cNvSpPr txBox="1"/>
          <p:nvPr/>
        </p:nvSpPr>
        <p:spPr>
          <a:xfrm>
            <a:off x="628560" y="365040"/>
            <a:ext cx="7886520" cy="1325160"/>
          </a:xfrm>
          <a:prstGeom prst="rect">
            <a:avLst/>
          </a:prstGeom>
          <a:noFill/>
          <a:ln>
            <a:noFill/>
          </a:ln>
        </p:spPr>
        <p:txBody>
          <a:bodyPr anchor="ctr"/>
          <a:p>
            <a:pPr>
              <a:lnSpc>
                <a:spcPct val="90000"/>
              </a:lnSpc>
            </a:pPr>
            <a:r>
              <a:rPr b="0" lang="zh-CN" sz="4400" spc="-1" strike="noStrike">
                <a:solidFill>
                  <a:srgbClr val="000000"/>
                </a:solidFill>
                <a:latin typeface="Calibri Light"/>
              </a:rPr>
              <a:t>Large vessel occlusion </a:t>
            </a:r>
            <a:endParaRPr b="0" lang="zh-CN" sz="44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57" name="TextShape 2"/>
          <p:cNvSpPr txBox="1"/>
          <p:nvPr/>
        </p:nvSpPr>
        <p:spPr>
          <a:xfrm>
            <a:off x="628560" y="1825560"/>
            <a:ext cx="7886520" cy="4350960"/>
          </a:xfrm>
          <a:prstGeom prst="rect">
            <a:avLst/>
          </a:prstGeom>
          <a:noFill/>
          <a:ln>
            <a:noFill/>
          </a:ln>
        </p:spPr>
        <p:txBody>
          <a:bodyPr/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zh-CN" sz="2800" spc="-1" strike="noStrike">
                <a:solidFill>
                  <a:srgbClr val="000000"/>
                </a:solidFill>
                <a:latin typeface="Calibri"/>
              </a:rPr>
              <a:t>Renal artery stenosis </a:t>
            </a:r>
            <a:endParaRPr b="0" lang="zh-CN" sz="2800" spc="-1" strike="noStrike">
              <a:solidFill>
                <a:srgbClr val="000000"/>
              </a:solidFill>
              <a:latin typeface="Calibri"/>
            </a:endParaRPr>
          </a:p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zh-CN" sz="2800" spc="-1" strike="noStrike">
                <a:solidFill>
                  <a:srgbClr val="000000"/>
                </a:solidFill>
                <a:latin typeface="Calibri"/>
              </a:rPr>
              <a:t>Atheroembolsim </a:t>
            </a:r>
            <a:endParaRPr b="0" lang="zh-CN" sz="2800" spc="-1" strike="noStrike">
              <a:solidFill>
                <a:srgbClr val="000000"/>
              </a:solidFill>
              <a:latin typeface="Calibri"/>
            </a:endParaRPr>
          </a:p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zh-CN" sz="2800" spc="-1" strike="noStrike">
                <a:solidFill>
                  <a:srgbClr val="000000"/>
                </a:solidFill>
                <a:latin typeface="Calibri"/>
              </a:rPr>
              <a:t>In situ thrombosis </a:t>
            </a:r>
            <a:endParaRPr b="0" lang="zh-CN" sz="2800" spc="-1" strike="noStrike">
              <a:solidFill>
                <a:srgbClr val="000000"/>
              </a:solidFill>
              <a:latin typeface="Calibri"/>
            </a:endParaRPr>
          </a:p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zh-CN" sz="2800" spc="-1" strike="noStrike">
                <a:solidFill>
                  <a:srgbClr val="000000"/>
                </a:solidFill>
                <a:latin typeface="Calibri"/>
              </a:rPr>
              <a:t>Vasculitis</a:t>
            </a:r>
            <a:endParaRPr b="0" lang="zh-CN" sz="2800" spc="-1" strike="noStrike">
              <a:solidFill>
                <a:srgbClr val="000000"/>
              </a:solidFill>
              <a:latin typeface="Calibri"/>
            </a:endParaRPr>
          </a:p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zh-CN" sz="2800" spc="-1" strike="noStrike">
                <a:solidFill>
                  <a:srgbClr val="000000"/>
                </a:solidFill>
                <a:latin typeface="Calibri"/>
              </a:rPr>
              <a:t>Aortic dissection</a:t>
            </a:r>
            <a:endParaRPr b="0" lang="zh-CN" sz="2800" spc="-1" strike="noStrike">
              <a:solidFill>
                <a:srgbClr val="000000"/>
              </a:solidFill>
              <a:latin typeface="Calibri"/>
            </a:endParaRPr>
          </a:p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zh-CN" sz="2800" spc="-1" strike="noStrike">
                <a:solidFill>
                  <a:srgbClr val="000000"/>
                </a:solidFill>
                <a:latin typeface="Calibri"/>
              </a:rPr>
              <a:t>Renal vein thrombosis</a:t>
            </a:r>
            <a:endParaRPr b="0" lang="zh-CN" sz="2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  <p:timing>
    <p:tnLst>
      <p:par>
        <p:cTn id="63" dur="indefinite" restart="never" nodeType="tmRoot">
          <p:childTnLst>
            <p:seq>
              <p:cTn id="64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TextShape 1"/>
          <p:cNvSpPr txBox="1"/>
          <p:nvPr/>
        </p:nvSpPr>
        <p:spPr>
          <a:xfrm>
            <a:off x="628560" y="365040"/>
            <a:ext cx="7886520" cy="1325160"/>
          </a:xfrm>
          <a:prstGeom prst="rect">
            <a:avLst/>
          </a:prstGeom>
          <a:noFill/>
          <a:ln>
            <a:noFill/>
          </a:ln>
        </p:spPr>
        <p:txBody>
          <a:bodyPr anchor="ctr"/>
          <a:p>
            <a:endParaRPr b="0" lang="zh-CN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59" name="TextShape 2"/>
          <p:cNvSpPr txBox="1"/>
          <p:nvPr/>
        </p:nvSpPr>
        <p:spPr>
          <a:xfrm>
            <a:off x="628560" y="1825560"/>
            <a:ext cx="7886520" cy="4350960"/>
          </a:xfrm>
          <a:prstGeom prst="rect">
            <a:avLst/>
          </a:prstGeom>
          <a:noFill/>
          <a:ln>
            <a:noFill/>
          </a:ln>
        </p:spPr>
        <p:txBody>
          <a:bodyPr/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zh-CN" sz="2800" spc="-1" strike="noStrike">
                <a:solidFill>
                  <a:srgbClr val="000000"/>
                </a:solidFill>
                <a:latin typeface="Calibri"/>
              </a:rPr>
              <a:t>Emboli are cholesterol rich and Lodge in medium and small vessel arteries with a consequent eosinophil rich inflammatory reaction </a:t>
            </a:r>
            <a:endParaRPr b="0" lang="zh-CN" sz="2800" spc="-1" strike="noStrike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endParaRPr b="0" lang="zh-CN" sz="2800" spc="-1" strike="noStrike">
              <a:solidFill>
                <a:srgbClr val="000000"/>
              </a:solidFill>
              <a:latin typeface="Calibri"/>
            </a:endParaRPr>
          </a:p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zh-CN" sz="2800" spc="-1" strike="noStrike">
                <a:solidFill>
                  <a:srgbClr val="000000"/>
                </a:solidFill>
                <a:latin typeface="Calibri"/>
              </a:rPr>
              <a:t>Urine contains eosinophils and casts </a:t>
            </a:r>
            <a:endParaRPr b="0" lang="zh-CN" sz="2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  <p:timing>
    <p:tnLst>
      <p:par>
        <p:cTn id="65" dur="indefinite" restart="never" nodeType="tmRoot">
          <p:childTnLst>
            <p:seq>
              <p:cTn id="66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TextShape 1"/>
          <p:cNvSpPr txBox="1"/>
          <p:nvPr/>
        </p:nvSpPr>
        <p:spPr>
          <a:xfrm>
            <a:off x="628560" y="365040"/>
            <a:ext cx="7886520" cy="1325160"/>
          </a:xfrm>
          <a:prstGeom prst="rect">
            <a:avLst/>
          </a:prstGeom>
          <a:noFill/>
          <a:ln>
            <a:noFill/>
          </a:ln>
        </p:spPr>
        <p:txBody>
          <a:bodyPr anchor="ctr"/>
          <a:p>
            <a:endParaRPr b="0" lang="zh-CN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61" name="TextShape 2"/>
          <p:cNvSpPr txBox="1"/>
          <p:nvPr/>
        </p:nvSpPr>
        <p:spPr>
          <a:xfrm>
            <a:off x="628560" y="1825560"/>
            <a:ext cx="7886520" cy="4350960"/>
          </a:xfrm>
          <a:prstGeom prst="rect">
            <a:avLst/>
          </a:prstGeom>
          <a:noFill/>
          <a:ln>
            <a:noFill/>
          </a:ln>
        </p:spPr>
        <p:txBody>
          <a:bodyPr/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zh-CN" sz="2800" spc="-1" strike="noStrike">
                <a:solidFill>
                  <a:srgbClr val="000000"/>
                </a:solidFill>
                <a:latin typeface="Calibri"/>
              </a:rPr>
              <a:t>Glomeruli- glomerulonephritis, vasculitis</a:t>
            </a:r>
            <a:endParaRPr b="0" lang="zh-CN" sz="2800" spc="-1" strike="noStrike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endParaRPr b="0" lang="zh-CN" sz="2800" spc="-1" strike="noStrike">
              <a:solidFill>
                <a:srgbClr val="000000"/>
              </a:solidFill>
              <a:latin typeface="Calibri"/>
            </a:endParaRPr>
          </a:p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zh-CN" sz="2800" spc="-1" strike="noStrike">
                <a:solidFill>
                  <a:srgbClr val="000000"/>
                </a:solidFill>
                <a:latin typeface="Calibri"/>
              </a:rPr>
              <a:t>Renal microvasculature- HUS, TTP, malignant hypertension</a:t>
            </a:r>
            <a:endParaRPr b="0" lang="zh-CN" sz="2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  <p:timing>
    <p:tnLst>
      <p:par>
        <p:cTn id="67" dur="indefinite" restart="never" nodeType="tmRoot">
          <p:childTnLst>
            <p:seq>
              <p:cTn id="68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TextShape 1"/>
          <p:cNvSpPr txBox="1"/>
          <p:nvPr/>
        </p:nvSpPr>
        <p:spPr>
          <a:xfrm>
            <a:off x="628560" y="365040"/>
            <a:ext cx="7886520" cy="1325160"/>
          </a:xfrm>
          <a:prstGeom prst="rect">
            <a:avLst/>
          </a:prstGeom>
          <a:noFill/>
          <a:ln>
            <a:noFill/>
          </a:ln>
        </p:spPr>
        <p:txBody>
          <a:bodyPr anchor="ctr"/>
          <a:p>
            <a:endParaRPr b="0" lang="zh-CN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63" name="TextShape 2"/>
          <p:cNvSpPr txBox="1"/>
          <p:nvPr/>
        </p:nvSpPr>
        <p:spPr>
          <a:xfrm>
            <a:off x="628560" y="1825560"/>
            <a:ext cx="7886520" cy="4350960"/>
          </a:xfrm>
          <a:prstGeom prst="rect">
            <a:avLst/>
          </a:prstGeom>
          <a:noFill/>
          <a:ln>
            <a:noFill/>
          </a:ln>
        </p:spPr>
        <p:txBody>
          <a:bodyPr/>
          <a:p>
            <a:endParaRPr b="0" lang="zh-CN" sz="2800" spc="-1" strike="noStrike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164" name="" descr=""/>
          <p:cNvPicPr/>
          <p:nvPr/>
        </p:nvPicPr>
        <p:blipFill>
          <a:blip r:embed="rId1"/>
          <a:stretch/>
        </p:blipFill>
        <p:spPr>
          <a:xfrm>
            <a:off x="1039320" y="1343520"/>
            <a:ext cx="7345080" cy="4878720"/>
          </a:xfrm>
          <a:prstGeom prst="rect">
            <a:avLst/>
          </a:prstGeom>
          <a:ln>
            <a:noFill/>
          </a:ln>
        </p:spPr>
      </p:pic>
    </p:spTree>
  </p:cSld>
  <p:timing>
    <p:tnLst>
      <p:par>
        <p:cTn id="69" dur="indefinite" restart="never" nodeType="tmRoot">
          <p:childTnLst>
            <p:seq>
              <p:cTn id="70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TextShape 1"/>
          <p:cNvSpPr txBox="1"/>
          <p:nvPr/>
        </p:nvSpPr>
        <p:spPr>
          <a:xfrm>
            <a:off x="628560" y="365040"/>
            <a:ext cx="7886520" cy="1325160"/>
          </a:xfrm>
          <a:prstGeom prst="rect">
            <a:avLst/>
          </a:prstGeom>
          <a:noFill/>
          <a:ln>
            <a:noFill/>
          </a:ln>
        </p:spPr>
        <p:txBody>
          <a:bodyPr anchor="ctr"/>
          <a:p>
            <a:pPr>
              <a:lnSpc>
                <a:spcPct val="90000"/>
              </a:lnSpc>
            </a:pPr>
            <a:r>
              <a:rPr b="0" lang="zh-CN" sz="4400" spc="-1" strike="noStrike">
                <a:solidFill>
                  <a:srgbClr val="000000"/>
                </a:solidFill>
                <a:latin typeface="Calibri Light"/>
              </a:rPr>
              <a:t>POST RENAL AZOTEMIA </a:t>
            </a:r>
            <a:endParaRPr b="0" lang="zh-CN" sz="44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66" name="TextShape 2"/>
          <p:cNvSpPr txBox="1"/>
          <p:nvPr/>
        </p:nvSpPr>
        <p:spPr>
          <a:xfrm>
            <a:off x="628560" y="1825560"/>
            <a:ext cx="7886520" cy="4350960"/>
          </a:xfrm>
          <a:prstGeom prst="rect">
            <a:avLst/>
          </a:prstGeom>
          <a:noFill/>
          <a:ln>
            <a:noFill/>
          </a:ln>
        </p:spPr>
        <p:txBody>
          <a:bodyPr/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zh-CN" sz="2800" spc="-1" strike="noStrike">
                <a:solidFill>
                  <a:srgbClr val="000000"/>
                </a:solidFill>
                <a:latin typeface="Calibri"/>
              </a:rPr>
              <a:t>Less than 5% of cases </a:t>
            </a:r>
            <a:endParaRPr b="0" lang="zh-CN" sz="2800" spc="-1" strike="noStrike">
              <a:solidFill>
                <a:srgbClr val="000000"/>
              </a:solidFill>
              <a:latin typeface="Calibri"/>
            </a:endParaRPr>
          </a:p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zh-CN" sz="2800" spc="-1" strike="noStrike">
                <a:solidFill>
                  <a:srgbClr val="000000"/>
                </a:solidFill>
                <a:latin typeface="Calibri"/>
              </a:rPr>
              <a:t> </a:t>
            </a:r>
            <a:r>
              <a:rPr b="0" lang="zh-CN" sz="2800" spc="-1" strike="noStrike">
                <a:solidFill>
                  <a:srgbClr val="000000"/>
                </a:solidFill>
                <a:latin typeface="Calibri"/>
              </a:rPr>
              <a:t>Urethra, bladder outlet obstruction,bilateral ureteral obstruction</a:t>
            </a:r>
            <a:endParaRPr b="0" lang="zh-CN" sz="2800" spc="-1" strike="noStrike">
              <a:solidFill>
                <a:srgbClr val="000000"/>
              </a:solidFill>
              <a:latin typeface="Calibri"/>
            </a:endParaRPr>
          </a:p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zh-CN" sz="2800" spc="-1" strike="noStrike">
                <a:solidFill>
                  <a:srgbClr val="000000"/>
                </a:solidFill>
                <a:latin typeface="Calibri"/>
              </a:rPr>
              <a:t>Diagnosed on USG </a:t>
            </a:r>
            <a:endParaRPr b="0" lang="zh-CN" sz="2800" spc="-1" strike="noStrike">
              <a:solidFill>
                <a:srgbClr val="000000"/>
              </a:solidFill>
              <a:latin typeface="Calibri"/>
            </a:endParaRPr>
          </a:p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zh-CN" sz="2800" spc="-1" strike="noStrike">
                <a:solidFill>
                  <a:srgbClr val="000000"/>
                </a:solidFill>
                <a:latin typeface="Calibri"/>
              </a:rPr>
              <a:t>Ureteral obstruction- encasement by pelvic or periureteral tumors or retroperitoneal fibrosis </a:t>
            </a:r>
            <a:endParaRPr b="0" lang="zh-CN" sz="2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  <p:timing>
    <p:tnLst>
      <p:par>
        <p:cTn id="71" dur="indefinite" restart="never" nodeType="tmRoot">
          <p:childTnLst>
            <p:seq>
              <p:cTn id="72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TextShape 1"/>
          <p:cNvSpPr txBox="1"/>
          <p:nvPr/>
        </p:nvSpPr>
        <p:spPr>
          <a:xfrm>
            <a:off x="628560" y="365040"/>
            <a:ext cx="7886520" cy="1325160"/>
          </a:xfrm>
          <a:prstGeom prst="rect">
            <a:avLst/>
          </a:prstGeom>
          <a:noFill/>
          <a:ln>
            <a:noFill/>
          </a:ln>
        </p:spPr>
        <p:txBody>
          <a:bodyPr anchor="ctr"/>
          <a:p>
            <a:pPr>
              <a:lnSpc>
                <a:spcPct val="90000"/>
              </a:lnSpc>
            </a:pPr>
            <a:r>
              <a:rPr b="0" lang="zh-CN" sz="4400" spc="-1" strike="noStrike">
                <a:solidFill>
                  <a:srgbClr val="000000"/>
                </a:solidFill>
                <a:latin typeface="Calibri Light"/>
              </a:rPr>
              <a:t>Oliguria and Anuria  </a:t>
            </a:r>
            <a:endParaRPr b="0" lang="zh-CN" sz="44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68" name="TextShape 2"/>
          <p:cNvSpPr txBox="1"/>
          <p:nvPr/>
        </p:nvSpPr>
        <p:spPr>
          <a:xfrm>
            <a:off x="628560" y="1825560"/>
            <a:ext cx="7886520" cy="4350960"/>
          </a:xfrm>
          <a:prstGeom prst="rect">
            <a:avLst/>
          </a:prstGeom>
          <a:noFill/>
          <a:ln>
            <a:noFill/>
          </a:ln>
        </p:spPr>
        <p:txBody>
          <a:bodyPr/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zh-CN" sz="2800" spc="-1" strike="noStrike">
                <a:solidFill>
                  <a:srgbClr val="000000"/>
                </a:solidFill>
                <a:latin typeface="Calibri"/>
              </a:rPr>
              <a:t>24 hour urine output less than 400 ml</a:t>
            </a:r>
            <a:endParaRPr b="0" lang="zh-CN" sz="2800" spc="-1" strike="noStrike">
              <a:solidFill>
                <a:srgbClr val="000000"/>
              </a:solidFill>
              <a:latin typeface="Calibri"/>
            </a:endParaRPr>
          </a:p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zh-CN" sz="2800" spc="-1" strike="noStrike">
                <a:solidFill>
                  <a:srgbClr val="000000"/>
                </a:solidFill>
                <a:latin typeface="Calibri"/>
              </a:rPr>
              <a:t> </a:t>
            </a:r>
            <a:r>
              <a:rPr b="0" lang="zh-CN" sz="2800" spc="-1" strike="noStrike">
                <a:solidFill>
                  <a:srgbClr val="000000"/>
                </a:solidFill>
                <a:latin typeface="Calibri"/>
              </a:rPr>
              <a:t>Anuria is the complete absence of urine formation ( less than 100 ml ) </a:t>
            </a:r>
            <a:endParaRPr b="0" lang="zh-CN" sz="2800" spc="-1" strike="noStrike">
              <a:solidFill>
                <a:srgbClr val="000000"/>
              </a:solidFill>
              <a:latin typeface="Calibri"/>
            </a:endParaRPr>
          </a:p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zh-CN" sz="2800" spc="-1" strike="noStrike">
                <a:solidFill>
                  <a:srgbClr val="000000"/>
                </a:solidFill>
                <a:latin typeface="Calibri"/>
              </a:rPr>
              <a:t>Causes - bl urinary tract obstruction,vascular catastrophe, renal vein thrombosis,acute cast nephropathy in myeloma,renal cortical necrosis,severe ATN,septic shock, hypovolemic or cardiogenic shock</a:t>
            </a:r>
            <a:endParaRPr b="0" lang="zh-CN" sz="2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  <p:timing>
    <p:tnLst>
      <p:par>
        <p:cTn id="73" dur="indefinite" restart="never" nodeType="tmRoot">
          <p:childTnLst>
            <p:seq>
              <p:cTn id="74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TextShape 1"/>
          <p:cNvSpPr txBox="1"/>
          <p:nvPr/>
        </p:nvSpPr>
        <p:spPr>
          <a:xfrm>
            <a:off x="628560" y="365040"/>
            <a:ext cx="7886520" cy="1325160"/>
          </a:xfrm>
          <a:prstGeom prst="rect">
            <a:avLst/>
          </a:prstGeom>
          <a:noFill/>
          <a:ln>
            <a:noFill/>
          </a:ln>
        </p:spPr>
        <p:txBody>
          <a:bodyPr anchor="ctr"/>
          <a:p>
            <a:endParaRPr b="0" lang="zh-CN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70" name="TextShape 2"/>
          <p:cNvSpPr txBox="1"/>
          <p:nvPr/>
        </p:nvSpPr>
        <p:spPr>
          <a:xfrm>
            <a:off x="628560" y="1825560"/>
            <a:ext cx="7886520" cy="4350960"/>
          </a:xfrm>
          <a:prstGeom prst="rect">
            <a:avLst/>
          </a:prstGeom>
          <a:noFill/>
          <a:ln>
            <a:noFill/>
          </a:ln>
        </p:spPr>
        <p:txBody>
          <a:bodyPr/>
          <a:p>
            <a:endParaRPr b="0" lang="zh-CN" sz="2800" spc="-1" strike="noStrike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171" name="" descr=""/>
          <p:cNvPicPr/>
          <p:nvPr/>
        </p:nvPicPr>
        <p:blipFill>
          <a:blip r:embed="rId1"/>
          <a:stretch/>
        </p:blipFill>
        <p:spPr>
          <a:xfrm>
            <a:off x="720000" y="353880"/>
            <a:ext cx="7304040" cy="6126120"/>
          </a:xfrm>
          <a:prstGeom prst="rect">
            <a:avLst/>
          </a:prstGeom>
          <a:ln>
            <a:noFill/>
          </a:ln>
        </p:spPr>
      </p:pic>
    </p:spTree>
  </p:cSld>
  <p:timing>
    <p:tnLst>
      <p:par>
        <p:cTn id="75" dur="indefinite" restart="never" nodeType="tmRoot">
          <p:childTnLst>
            <p:seq>
              <p:cTn id="76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</TotalTime>
  <Application>LibreOffice/6.0.7.3$Linux_X86_64 LibreOffice_project/00m0$Build-3</Applicat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2015-05-11T00:30:45Z</dcterms:created>
  <dc:creator>ONEPLUS A5010</dc:creator>
  <dc:description/>
  <dc:language>en-IN</dc:language>
  <cp:lastModifiedBy/>
  <dcterms:modified xsi:type="dcterms:W3CDTF">2023-04-17T22:59:38Z</dcterms:modified>
  <cp:revision>1</cp:revision>
  <dc:subject/>
  <dc:title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ppVersion">
    <vt:lpwstr>15.0000</vt:lpwstr>
  </property>
  <property fmtid="{D5CDD505-2E9C-101B-9397-08002B2CF9AE}" pid="3" name="LinksUpToDate">
    <vt:bool>0</vt:bool>
  </property>
  <property fmtid="{D5CDD505-2E9C-101B-9397-08002B2CF9AE}" pid="4" name="ScaleCrop">
    <vt:bool>0</vt:bool>
  </property>
</Properties>
</file>