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14630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3168">
          <p15:clr>
            <a:srgbClr val="000000"/>
          </p15:clr>
        </p15:guide>
        <p15:guide id="2" pos="4608">
          <p15:clr>
            <a:srgbClr val="000000"/>
          </p15:clr>
        </p15:guide>
      </p15:sldGuideLst>
    </p:ext>
    <p:ext uri="{2D200454-40CA-4A62-9FC3-DE9A4176ACB9}">
      <p15:notesGuideLst xmlns:p15="http://schemas.microsoft.com/office/powerpoint/2012/main" xmlns="">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2160" y="-666"/>
      </p:cViewPr>
      <p:guideLst>
        <p:guide orient="horz" pos="3168"/>
        <p:guide pos="4608"/>
      </p:guideLst>
    </p:cSldViewPr>
  </p:slideViewPr>
  <p:notesTextViewPr>
    <p:cViewPr>
      <p:scale>
        <a:sx n="100" d="100"/>
        <a:sy n="100" d="100"/>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35037" y="685800"/>
            <a:ext cx="49879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a:p>
        </p:txBody>
      </p:sp>
    </p:spTree>
    <p:extLst>
      <p:ext uri="{BB962C8B-B14F-4D97-AF65-F5344CB8AC3E}">
        <p14:creationId xmlns:p14="http://schemas.microsoft.com/office/powerpoint/2010/main" val="233295486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935038" y="685800"/>
            <a:ext cx="49879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097280" y="3124626"/>
            <a:ext cx="12435840" cy="2156037"/>
          </a:xfrm>
          <a:prstGeom prst="rect">
            <a:avLst/>
          </a:prstGeom>
          <a:noFill/>
          <a:ln>
            <a:noFill/>
          </a:ln>
        </p:spPr>
        <p:txBody>
          <a:bodyPr spcFirstLastPara="1" wrap="square" lIns="141050" tIns="70525" rIns="141050" bIns="705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2194560" y="5699760"/>
            <a:ext cx="10241280" cy="2570480"/>
          </a:xfrm>
          <a:prstGeom prst="rect">
            <a:avLst/>
          </a:prstGeom>
          <a:noFill/>
          <a:ln>
            <a:noFill/>
          </a:ln>
        </p:spPr>
        <p:txBody>
          <a:bodyPr spcFirstLastPara="1" wrap="square" lIns="141050" tIns="70525" rIns="141050" bIns="70525" anchor="t" anchorCtr="0">
            <a:noAutofit/>
          </a:bodyPr>
          <a:lstStyle>
            <a:lvl1pPr lvl="0" algn="ctr">
              <a:spcBef>
                <a:spcPts val="960"/>
              </a:spcBef>
              <a:spcAft>
                <a:spcPts val="0"/>
              </a:spcAft>
              <a:buClr>
                <a:srgbClr val="888888"/>
              </a:buClr>
              <a:buSzPts val="4800"/>
              <a:buNone/>
              <a:defRPr>
                <a:solidFill>
                  <a:srgbClr val="888888"/>
                </a:solidFill>
              </a:defRPr>
            </a:lvl1pPr>
            <a:lvl2pPr lvl="1" algn="ctr">
              <a:spcBef>
                <a:spcPts val="860"/>
              </a:spcBef>
              <a:spcAft>
                <a:spcPts val="0"/>
              </a:spcAft>
              <a:buClr>
                <a:srgbClr val="888888"/>
              </a:buClr>
              <a:buSzPts val="4300"/>
              <a:buNone/>
              <a:defRPr>
                <a:solidFill>
                  <a:srgbClr val="888888"/>
                </a:solidFill>
              </a:defRPr>
            </a:lvl2pPr>
            <a:lvl3pPr lvl="2" algn="ctr">
              <a:spcBef>
                <a:spcPts val="740"/>
              </a:spcBef>
              <a:spcAft>
                <a:spcPts val="0"/>
              </a:spcAft>
              <a:buClr>
                <a:srgbClr val="888888"/>
              </a:buClr>
              <a:buSzPts val="3700"/>
              <a:buNone/>
              <a:defRPr>
                <a:solidFill>
                  <a:srgbClr val="888888"/>
                </a:solidFill>
              </a:defRPr>
            </a:lvl3pPr>
            <a:lvl4pPr lvl="3" algn="ctr">
              <a:spcBef>
                <a:spcPts val="640"/>
              </a:spcBef>
              <a:spcAft>
                <a:spcPts val="0"/>
              </a:spcAft>
              <a:buClr>
                <a:srgbClr val="888888"/>
              </a:buClr>
              <a:buSzPts val="3200"/>
              <a:buNone/>
              <a:defRPr>
                <a:solidFill>
                  <a:srgbClr val="888888"/>
                </a:solidFill>
              </a:defRPr>
            </a:lvl4pPr>
            <a:lvl5pPr lvl="4" algn="ctr">
              <a:spcBef>
                <a:spcPts val="640"/>
              </a:spcBef>
              <a:spcAft>
                <a:spcPts val="0"/>
              </a:spcAft>
              <a:buClr>
                <a:srgbClr val="888888"/>
              </a:buClr>
              <a:buSzPts val="3200"/>
              <a:buNone/>
              <a:defRPr>
                <a:solidFill>
                  <a:srgbClr val="888888"/>
                </a:solidFill>
              </a:defRPr>
            </a:lvl5pPr>
            <a:lvl6pPr lvl="5" algn="ctr">
              <a:spcBef>
                <a:spcPts val="640"/>
              </a:spcBef>
              <a:spcAft>
                <a:spcPts val="0"/>
              </a:spcAft>
              <a:buClr>
                <a:srgbClr val="888888"/>
              </a:buClr>
              <a:buSzPts val="3200"/>
              <a:buNone/>
              <a:defRPr>
                <a:solidFill>
                  <a:srgbClr val="888888"/>
                </a:solidFill>
              </a:defRPr>
            </a:lvl6pPr>
            <a:lvl7pPr lvl="6" algn="ctr">
              <a:spcBef>
                <a:spcPts val="640"/>
              </a:spcBef>
              <a:spcAft>
                <a:spcPts val="0"/>
              </a:spcAft>
              <a:buClr>
                <a:srgbClr val="888888"/>
              </a:buClr>
              <a:buSzPts val="3200"/>
              <a:buNone/>
              <a:defRPr>
                <a:solidFill>
                  <a:srgbClr val="888888"/>
                </a:solidFill>
              </a:defRPr>
            </a:lvl7pPr>
            <a:lvl8pPr lvl="7" algn="ctr">
              <a:spcBef>
                <a:spcPts val="640"/>
              </a:spcBef>
              <a:spcAft>
                <a:spcPts val="0"/>
              </a:spcAft>
              <a:buClr>
                <a:srgbClr val="888888"/>
              </a:buClr>
              <a:buSzPts val="3200"/>
              <a:buNone/>
              <a:defRPr>
                <a:solidFill>
                  <a:srgbClr val="888888"/>
                </a:solidFill>
              </a:defRPr>
            </a:lvl8pPr>
            <a:lvl9pPr lvl="8" algn="ctr">
              <a:spcBef>
                <a:spcPts val="640"/>
              </a:spcBef>
              <a:spcAft>
                <a:spcPts val="0"/>
              </a:spcAft>
              <a:buClr>
                <a:srgbClr val="888888"/>
              </a:buClr>
              <a:buSzPts val="3200"/>
              <a:buNone/>
              <a:defRPr>
                <a:solidFill>
                  <a:srgbClr val="888888"/>
                </a:solidFill>
              </a:defRPr>
            </a:lvl9pPr>
          </a:lstStyle>
          <a:p>
            <a:endParaRPr/>
          </a:p>
        </p:txBody>
      </p:sp>
      <p:sp>
        <p:nvSpPr>
          <p:cNvPr id="18" name="Google Shape;18;p2"/>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rot="5400000">
            <a:off x="13311508" y="4252172"/>
            <a:ext cx="12586971" cy="5265421"/>
          </a:xfrm>
          <a:prstGeom prst="rect">
            <a:avLst/>
          </a:prstGeom>
          <a:noFill/>
          <a:ln>
            <a:noFill/>
          </a:ln>
        </p:spPr>
        <p:txBody>
          <a:bodyPr spcFirstLastPara="1" wrap="square" lIns="141050" tIns="70525" rIns="141050" bIns="705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 name="Google Shape;23;p3"/>
          <p:cNvSpPr txBox="1">
            <a:spLocks noGrp="1"/>
          </p:cNvSpPr>
          <p:nvPr>
            <p:ph type="body" idx="1"/>
          </p:nvPr>
        </p:nvSpPr>
        <p:spPr>
          <a:xfrm rot="5400000">
            <a:off x="2656209" y="-893867"/>
            <a:ext cx="12586971" cy="15557499"/>
          </a:xfrm>
          <a:prstGeom prst="rect">
            <a:avLst/>
          </a:prstGeom>
          <a:noFill/>
          <a:ln>
            <a:noFill/>
          </a:ln>
        </p:spPr>
        <p:txBody>
          <a:bodyPr spcFirstLastPara="1" wrap="square" lIns="141050" tIns="70525" rIns="141050" bIns="70525"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731837" y="403225"/>
            <a:ext cx="13166725" cy="1676400"/>
          </a:xfrm>
          <a:prstGeom prst="rect">
            <a:avLst/>
          </a:prstGeom>
          <a:noFill/>
          <a:ln>
            <a:noFill/>
          </a:ln>
        </p:spPr>
        <p:txBody>
          <a:bodyPr spcFirstLastPara="1" wrap="square" lIns="141050" tIns="70525" rIns="141050" bIns="705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rot="5400000">
            <a:off x="3995737" y="-917575"/>
            <a:ext cx="6638925" cy="13166725"/>
          </a:xfrm>
          <a:prstGeom prst="rect">
            <a:avLst/>
          </a:prstGeom>
          <a:noFill/>
          <a:ln>
            <a:noFill/>
          </a:ln>
        </p:spPr>
        <p:txBody>
          <a:bodyPr spcFirstLastPara="1" wrap="square" lIns="141050" tIns="70525" rIns="141050" bIns="70525"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 name="Google Shape;30;p4"/>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2867661" y="7040880"/>
            <a:ext cx="8778240" cy="831216"/>
          </a:xfrm>
          <a:prstGeom prst="rect">
            <a:avLst/>
          </a:prstGeom>
          <a:noFill/>
          <a:ln>
            <a:noFill/>
          </a:ln>
        </p:spPr>
        <p:txBody>
          <a:bodyPr spcFirstLastPara="1" wrap="square" lIns="141050" tIns="70525" rIns="141050" bIns="70525" anchor="b" anchorCtr="0">
            <a:noAutofit/>
          </a:bodyPr>
          <a:lstStyle>
            <a:lvl1pPr lvl="0" algn="l">
              <a:spcBef>
                <a:spcPts val="0"/>
              </a:spcBef>
              <a:spcAft>
                <a:spcPts val="0"/>
              </a:spcAft>
              <a:buSzPts val="1400"/>
              <a:buNone/>
              <a:defRPr sz="32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 name="Google Shape;35;p5"/>
          <p:cNvSpPr>
            <a:spLocks noGrp="1"/>
          </p:cNvSpPr>
          <p:nvPr>
            <p:ph type="pic" idx="2"/>
          </p:nvPr>
        </p:nvSpPr>
        <p:spPr>
          <a:xfrm>
            <a:off x="2867661" y="898737"/>
            <a:ext cx="8778240" cy="6035040"/>
          </a:xfrm>
          <a:prstGeom prst="rect">
            <a:avLst/>
          </a:prstGeom>
          <a:noFill/>
          <a:ln>
            <a:noFill/>
          </a:ln>
        </p:spPr>
      </p:sp>
      <p:sp>
        <p:nvSpPr>
          <p:cNvPr id="36" name="Google Shape;36;p5"/>
          <p:cNvSpPr txBox="1">
            <a:spLocks noGrp="1"/>
          </p:cNvSpPr>
          <p:nvPr>
            <p:ph type="body" idx="1"/>
          </p:nvPr>
        </p:nvSpPr>
        <p:spPr>
          <a:xfrm>
            <a:off x="2867661" y="7872096"/>
            <a:ext cx="8778240" cy="1180464"/>
          </a:xfrm>
          <a:prstGeom prst="rect">
            <a:avLst/>
          </a:prstGeom>
          <a:noFill/>
          <a:ln>
            <a:noFill/>
          </a:ln>
        </p:spPr>
        <p:txBody>
          <a:bodyPr spcFirstLastPara="1" wrap="square" lIns="141050" tIns="70525" rIns="141050" bIns="70525" anchor="t" anchorCtr="0">
            <a:noAutofit/>
          </a:bodyPr>
          <a:lstStyle>
            <a:lvl1pPr marL="457200" lvl="0" indent="-228600" algn="l">
              <a:spcBef>
                <a:spcPts val="440"/>
              </a:spcBef>
              <a:spcAft>
                <a:spcPts val="0"/>
              </a:spcAft>
              <a:buClr>
                <a:schemeClr val="dk1"/>
              </a:buClr>
              <a:buSzPts val="2200"/>
              <a:buNone/>
              <a:defRPr sz="2200"/>
            </a:lvl1pPr>
            <a:lvl2pPr marL="914400" lvl="1" indent="-228600" algn="l">
              <a:spcBef>
                <a:spcPts val="360"/>
              </a:spcBef>
              <a:spcAft>
                <a:spcPts val="0"/>
              </a:spcAft>
              <a:buClr>
                <a:schemeClr val="dk1"/>
              </a:buClr>
              <a:buSzPts val="1800"/>
              <a:buNone/>
              <a:defRPr sz="1800"/>
            </a:lvl2pPr>
            <a:lvl3pPr marL="1371600" lvl="2" indent="-228600" algn="l">
              <a:spcBef>
                <a:spcPts val="300"/>
              </a:spcBef>
              <a:spcAft>
                <a:spcPts val="0"/>
              </a:spcAft>
              <a:buClr>
                <a:schemeClr val="dk1"/>
              </a:buClr>
              <a:buSzPts val="1500"/>
              <a:buNone/>
              <a:defRPr sz="1500"/>
            </a:lvl3pPr>
            <a:lvl4pPr marL="1828800" lvl="3" indent="-228600" algn="l">
              <a:spcBef>
                <a:spcPts val="260"/>
              </a:spcBef>
              <a:spcAft>
                <a:spcPts val="0"/>
              </a:spcAft>
              <a:buClr>
                <a:schemeClr val="dk1"/>
              </a:buClr>
              <a:buSzPts val="1300"/>
              <a:buNone/>
              <a:defRPr sz="1300"/>
            </a:lvl4pPr>
            <a:lvl5pPr marL="2286000" lvl="4" indent="-228600" algn="l">
              <a:spcBef>
                <a:spcPts val="260"/>
              </a:spcBef>
              <a:spcAft>
                <a:spcPts val="0"/>
              </a:spcAft>
              <a:buClr>
                <a:schemeClr val="dk1"/>
              </a:buClr>
              <a:buSzPts val="1300"/>
              <a:buNone/>
              <a:defRPr sz="1300"/>
            </a:lvl5pPr>
            <a:lvl6pPr marL="2743200" lvl="5" indent="-228600" algn="l">
              <a:spcBef>
                <a:spcPts val="260"/>
              </a:spcBef>
              <a:spcAft>
                <a:spcPts val="0"/>
              </a:spcAft>
              <a:buClr>
                <a:schemeClr val="dk1"/>
              </a:buClr>
              <a:buSzPts val="1300"/>
              <a:buNone/>
              <a:defRPr sz="1300"/>
            </a:lvl6pPr>
            <a:lvl7pPr marL="3200400" lvl="6" indent="-228600" algn="l">
              <a:spcBef>
                <a:spcPts val="260"/>
              </a:spcBef>
              <a:spcAft>
                <a:spcPts val="0"/>
              </a:spcAft>
              <a:buClr>
                <a:schemeClr val="dk1"/>
              </a:buClr>
              <a:buSzPts val="1300"/>
              <a:buNone/>
              <a:defRPr sz="1300"/>
            </a:lvl7pPr>
            <a:lvl8pPr marL="3657600" lvl="7" indent="-228600" algn="l">
              <a:spcBef>
                <a:spcPts val="260"/>
              </a:spcBef>
              <a:spcAft>
                <a:spcPts val="0"/>
              </a:spcAft>
              <a:buClr>
                <a:schemeClr val="dk1"/>
              </a:buClr>
              <a:buSzPts val="1300"/>
              <a:buNone/>
              <a:defRPr sz="1300"/>
            </a:lvl8pPr>
            <a:lvl9pPr marL="4114800" lvl="8" indent="-228600" algn="l">
              <a:spcBef>
                <a:spcPts val="260"/>
              </a:spcBef>
              <a:spcAft>
                <a:spcPts val="0"/>
              </a:spcAft>
              <a:buClr>
                <a:schemeClr val="dk1"/>
              </a:buClr>
              <a:buSzPts val="1300"/>
              <a:buNone/>
              <a:defRPr sz="1300"/>
            </a:lvl9pPr>
          </a:lstStyle>
          <a:p>
            <a:endParaRPr/>
          </a:p>
        </p:txBody>
      </p:sp>
      <p:sp>
        <p:nvSpPr>
          <p:cNvPr id="37" name="Google Shape;37;p5"/>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731524" y="400473"/>
            <a:ext cx="4813301" cy="1704340"/>
          </a:xfrm>
          <a:prstGeom prst="rect">
            <a:avLst/>
          </a:prstGeom>
          <a:noFill/>
          <a:ln>
            <a:noFill/>
          </a:ln>
        </p:spPr>
        <p:txBody>
          <a:bodyPr spcFirstLastPara="1" wrap="square" lIns="141050" tIns="70525" rIns="141050" bIns="70525" anchor="b" anchorCtr="0">
            <a:noAutofit/>
          </a:bodyPr>
          <a:lstStyle>
            <a:lvl1pPr lvl="0" algn="l">
              <a:spcBef>
                <a:spcPts val="0"/>
              </a:spcBef>
              <a:spcAft>
                <a:spcPts val="0"/>
              </a:spcAft>
              <a:buSzPts val="1400"/>
              <a:buNone/>
              <a:defRPr sz="32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5720080" y="400474"/>
            <a:ext cx="8178800" cy="8584565"/>
          </a:xfrm>
          <a:prstGeom prst="rect">
            <a:avLst/>
          </a:prstGeom>
          <a:noFill/>
          <a:ln>
            <a:noFill/>
          </a:ln>
        </p:spPr>
        <p:txBody>
          <a:bodyPr spcFirstLastPara="1" wrap="square" lIns="141050" tIns="70525" rIns="141050" bIns="70525" anchor="t" anchorCtr="0">
            <a:noAutofit/>
          </a:bodyPr>
          <a:lstStyle>
            <a:lvl1pPr marL="457200" lvl="0" indent="-533400" algn="l">
              <a:spcBef>
                <a:spcPts val="960"/>
              </a:spcBef>
              <a:spcAft>
                <a:spcPts val="0"/>
              </a:spcAft>
              <a:buClr>
                <a:schemeClr val="dk1"/>
              </a:buClr>
              <a:buSzPts val="4800"/>
              <a:buChar char="•"/>
              <a:defRPr sz="4800"/>
            </a:lvl1pPr>
            <a:lvl2pPr marL="914400" lvl="1" indent="-501650" algn="l">
              <a:spcBef>
                <a:spcPts val="860"/>
              </a:spcBef>
              <a:spcAft>
                <a:spcPts val="0"/>
              </a:spcAft>
              <a:buClr>
                <a:schemeClr val="dk1"/>
              </a:buClr>
              <a:buSzPts val="4300"/>
              <a:buChar char="–"/>
              <a:defRPr sz="4300"/>
            </a:lvl2pPr>
            <a:lvl3pPr marL="1371600" lvl="2" indent="-463550" algn="l">
              <a:spcBef>
                <a:spcPts val="740"/>
              </a:spcBef>
              <a:spcAft>
                <a:spcPts val="0"/>
              </a:spcAft>
              <a:buClr>
                <a:schemeClr val="dk1"/>
              </a:buClr>
              <a:buSzPts val="3700"/>
              <a:buChar char="•"/>
              <a:defRPr sz="3700"/>
            </a:lvl3pPr>
            <a:lvl4pPr marL="1828800" lvl="3" indent="-431800" algn="l">
              <a:spcBef>
                <a:spcPts val="640"/>
              </a:spcBef>
              <a:spcAft>
                <a:spcPts val="0"/>
              </a:spcAft>
              <a:buClr>
                <a:schemeClr val="dk1"/>
              </a:buClr>
              <a:buSzPts val="3200"/>
              <a:buChar char="–"/>
              <a:defRPr sz="3200"/>
            </a:lvl4pPr>
            <a:lvl5pPr marL="2286000" lvl="4" indent="-431800" algn="l">
              <a:spcBef>
                <a:spcPts val="640"/>
              </a:spcBef>
              <a:spcAft>
                <a:spcPts val="0"/>
              </a:spcAft>
              <a:buClr>
                <a:schemeClr val="dk1"/>
              </a:buClr>
              <a:buSzPts val="3200"/>
              <a:buChar char="»"/>
              <a:defRPr sz="3200"/>
            </a:lvl5pPr>
            <a:lvl6pPr marL="2743200" lvl="5" indent="-431800" algn="l">
              <a:spcBef>
                <a:spcPts val="640"/>
              </a:spcBef>
              <a:spcAft>
                <a:spcPts val="0"/>
              </a:spcAft>
              <a:buClr>
                <a:schemeClr val="dk1"/>
              </a:buClr>
              <a:buSzPts val="3200"/>
              <a:buChar char="•"/>
              <a:defRPr sz="3200"/>
            </a:lvl6pPr>
            <a:lvl7pPr marL="3200400" lvl="6" indent="-431800" algn="l">
              <a:spcBef>
                <a:spcPts val="640"/>
              </a:spcBef>
              <a:spcAft>
                <a:spcPts val="0"/>
              </a:spcAft>
              <a:buClr>
                <a:schemeClr val="dk1"/>
              </a:buClr>
              <a:buSzPts val="3200"/>
              <a:buChar char="•"/>
              <a:defRPr sz="3200"/>
            </a:lvl7pPr>
            <a:lvl8pPr marL="3657600" lvl="7" indent="-431800" algn="l">
              <a:spcBef>
                <a:spcPts val="640"/>
              </a:spcBef>
              <a:spcAft>
                <a:spcPts val="0"/>
              </a:spcAft>
              <a:buClr>
                <a:schemeClr val="dk1"/>
              </a:buClr>
              <a:buSzPts val="3200"/>
              <a:buChar char="•"/>
              <a:defRPr sz="3200"/>
            </a:lvl8pPr>
            <a:lvl9pPr marL="4114800" lvl="8" indent="-431800" algn="l">
              <a:spcBef>
                <a:spcPts val="640"/>
              </a:spcBef>
              <a:spcAft>
                <a:spcPts val="0"/>
              </a:spcAft>
              <a:buClr>
                <a:schemeClr val="dk1"/>
              </a:buClr>
              <a:buSzPts val="3200"/>
              <a:buChar char="•"/>
              <a:defRPr sz="3200"/>
            </a:lvl9pPr>
          </a:lstStyle>
          <a:p>
            <a:endParaRPr/>
          </a:p>
        </p:txBody>
      </p:sp>
      <p:sp>
        <p:nvSpPr>
          <p:cNvPr id="43" name="Google Shape;43;p6"/>
          <p:cNvSpPr txBox="1">
            <a:spLocks noGrp="1"/>
          </p:cNvSpPr>
          <p:nvPr>
            <p:ph type="body" idx="2"/>
          </p:nvPr>
        </p:nvSpPr>
        <p:spPr>
          <a:xfrm>
            <a:off x="731524" y="2104815"/>
            <a:ext cx="4813301" cy="6880225"/>
          </a:xfrm>
          <a:prstGeom prst="rect">
            <a:avLst/>
          </a:prstGeom>
          <a:noFill/>
          <a:ln>
            <a:noFill/>
          </a:ln>
        </p:spPr>
        <p:txBody>
          <a:bodyPr spcFirstLastPara="1" wrap="square" lIns="141050" tIns="70525" rIns="141050" bIns="70525" anchor="t" anchorCtr="0">
            <a:noAutofit/>
          </a:bodyPr>
          <a:lstStyle>
            <a:lvl1pPr marL="457200" lvl="0" indent="-228600" algn="l">
              <a:spcBef>
                <a:spcPts val="440"/>
              </a:spcBef>
              <a:spcAft>
                <a:spcPts val="0"/>
              </a:spcAft>
              <a:buClr>
                <a:schemeClr val="dk1"/>
              </a:buClr>
              <a:buSzPts val="2200"/>
              <a:buNone/>
              <a:defRPr sz="2200"/>
            </a:lvl1pPr>
            <a:lvl2pPr marL="914400" lvl="1" indent="-228600" algn="l">
              <a:spcBef>
                <a:spcPts val="360"/>
              </a:spcBef>
              <a:spcAft>
                <a:spcPts val="0"/>
              </a:spcAft>
              <a:buClr>
                <a:schemeClr val="dk1"/>
              </a:buClr>
              <a:buSzPts val="1800"/>
              <a:buNone/>
              <a:defRPr sz="1800"/>
            </a:lvl2pPr>
            <a:lvl3pPr marL="1371600" lvl="2" indent="-228600" algn="l">
              <a:spcBef>
                <a:spcPts val="300"/>
              </a:spcBef>
              <a:spcAft>
                <a:spcPts val="0"/>
              </a:spcAft>
              <a:buClr>
                <a:schemeClr val="dk1"/>
              </a:buClr>
              <a:buSzPts val="1500"/>
              <a:buNone/>
              <a:defRPr sz="1500"/>
            </a:lvl3pPr>
            <a:lvl4pPr marL="1828800" lvl="3" indent="-228600" algn="l">
              <a:spcBef>
                <a:spcPts val="260"/>
              </a:spcBef>
              <a:spcAft>
                <a:spcPts val="0"/>
              </a:spcAft>
              <a:buClr>
                <a:schemeClr val="dk1"/>
              </a:buClr>
              <a:buSzPts val="1300"/>
              <a:buNone/>
              <a:defRPr sz="1300"/>
            </a:lvl4pPr>
            <a:lvl5pPr marL="2286000" lvl="4" indent="-228600" algn="l">
              <a:spcBef>
                <a:spcPts val="260"/>
              </a:spcBef>
              <a:spcAft>
                <a:spcPts val="0"/>
              </a:spcAft>
              <a:buClr>
                <a:schemeClr val="dk1"/>
              </a:buClr>
              <a:buSzPts val="1300"/>
              <a:buNone/>
              <a:defRPr sz="1300"/>
            </a:lvl5pPr>
            <a:lvl6pPr marL="2743200" lvl="5" indent="-228600" algn="l">
              <a:spcBef>
                <a:spcPts val="260"/>
              </a:spcBef>
              <a:spcAft>
                <a:spcPts val="0"/>
              </a:spcAft>
              <a:buClr>
                <a:schemeClr val="dk1"/>
              </a:buClr>
              <a:buSzPts val="1300"/>
              <a:buNone/>
              <a:defRPr sz="1300"/>
            </a:lvl6pPr>
            <a:lvl7pPr marL="3200400" lvl="6" indent="-228600" algn="l">
              <a:spcBef>
                <a:spcPts val="260"/>
              </a:spcBef>
              <a:spcAft>
                <a:spcPts val="0"/>
              </a:spcAft>
              <a:buClr>
                <a:schemeClr val="dk1"/>
              </a:buClr>
              <a:buSzPts val="1300"/>
              <a:buNone/>
              <a:defRPr sz="1300"/>
            </a:lvl7pPr>
            <a:lvl8pPr marL="3657600" lvl="7" indent="-228600" algn="l">
              <a:spcBef>
                <a:spcPts val="260"/>
              </a:spcBef>
              <a:spcAft>
                <a:spcPts val="0"/>
              </a:spcAft>
              <a:buClr>
                <a:schemeClr val="dk1"/>
              </a:buClr>
              <a:buSzPts val="1300"/>
              <a:buNone/>
              <a:defRPr sz="1300"/>
            </a:lvl8pPr>
            <a:lvl9pPr marL="4114800" lvl="8" indent="-228600" algn="l">
              <a:spcBef>
                <a:spcPts val="260"/>
              </a:spcBef>
              <a:spcAft>
                <a:spcPts val="0"/>
              </a:spcAft>
              <a:buClr>
                <a:schemeClr val="dk1"/>
              </a:buClr>
              <a:buSzPts val="1300"/>
              <a:buNone/>
              <a:defRPr sz="1300"/>
            </a:lvl9pPr>
          </a:lstStyle>
          <a:p>
            <a:endParaRPr/>
          </a:p>
        </p:txBody>
      </p:sp>
      <p:sp>
        <p:nvSpPr>
          <p:cNvPr id="44" name="Google Shape;44;p6"/>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7"/>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731837" y="403225"/>
            <a:ext cx="13166725" cy="1676400"/>
          </a:xfrm>
          <a:prstGeom prst="rect">
            <a:avLst/>
          </a:prstGeom>
          <a:noFill/>
          <a:ln>
            <a:noFill/>
          </a:ln>
        </p:spPr>
        <p:txBody>
          <a:bodyPr spcFirstLastPara="1" wrap="square" lIns="141050" tIns="70525" rIns="141050" bIns="705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8"/>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731520" y="402802"/>
            <a:ext cx="13167360" cy="1676400"/>
          </a:xfrm>
          <a:prstGeom prst="rect">
            <a:avLst/>
          </a:prstGeom>
          <a:noFill/>
          <a:ln>
            <a:noFill/>
          </a:ln>
        </p:spPr>
        <p:txBody>
          <a:bodyPr spcFirstLastPara="1" wrap="square" lIns="141050" tIns="70525" rIns="141050" bIns="705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731522" y="2251500"/>
            <a:ext cx="6464301" cy="938318"/>
          </a:xfrm>
          <a:prstGeom prst="rect">
            <a:avLst/>
          </a:prstGeom>
          <a:noFill/>
          <a:ln>
            <a:noFill/>
          </a:ln>
        </p:spPr>
        <p:txBody>
          <a:bodyPr spcFirstLastPara="1" wrap="square" lIns="141050" tIns="70525" rIns="141050" bIns="70525" anchor="b" anchorCtr="0">
            <a:noAutofit/>
          </a:bodyPr>
          <a:lstStyle>
            <a:lvl1pPr marL="457200" lvl="0" indent="-228600" algn="l">
              <a:spcBef>
                <a:spcPts val="740"/>
              </a:spcBef>
              <a:spcAft>
                <a:spcPts val="0"/>
              </a:spcAft>
              <a:buClr>
                <a:schemeClr val="dk1"/>
              </a:buClr>
              <a:buSzPts val="3700"/>
              <a:buNone/>
              <a:defRPr sz="3700" b="1"/>
            </a:lvl1pPr>
            <a:lvl2pPr marL="914400" lvl="1" indent="-228600" algn="l">
              <a:spcBef>
                <a:spcPts val="640"/>
              </a:spcBef>
              <a:spcAft>
                <a:spcPts val="0"/>
              </a:spcAft>
              <a:buClr>
                <a:schemeClr val="dk1"/>
              </a:buClr>
              <a:buSzPts val="3200"/>
              <a:buNone/>
              <a:defRPr sz="3200" b="1"/>
            </a:lvl2pPr>
            <a:lvl3pPr marL="1371600" lvl="2" indent="-228600" algn="l">
              <a:spcBef>
                <a:spcPts val="560"/>
              </a:spcBef>
              <a:spcAft>
                <a:spcPts val="0"/>
              </a:spcAft>
              <a:buClr>
                <a:schemeClr val="dk1"/>
              </a:buClr>
              <a:buSzPts val="2800"/>
              <a:buNone/>
              <a:defRPr sz="2800" b="1"/>
            </a:lvl3pPr>
            <a:lvl4pPr marL="1828800" lvl="3" indent="-228600" algn="l">
              <a:spcBef>
                <a:spcPts val="500"/>
              </a:spcBef>
              <a:spcAft>
                <a:spcPts val="0"/>
              </a:spcAft>
              <a:buClr>
                <a:schemeClr val="dk1"/>
              </a:buClr>
              <a:buSzPts val="2500"/>
              <a:buNone/>
              <a:defRPr sz="2500" b="1"/>
            </a:lvl4pPr>
            <a:lvl5pPr marL="2286000" lvl="4" indent="-228600" algn="l">
              <a:spcBef>
                <a:spcPts val="500"/>
              </a:spcBef>
              <a:spcAft>
                <a:spcPts val="0"/>
              </a:spcAft>
              <a:buClr>
                <a:schemeClr val="dk1"/>
              </a:buClr>
              <a:buSzPts val="2500"/>
              <a:buNone/>
              <a:defRPr sz="2500" b="1"/>
            </a:lvl5pPr>
            <a:lvl6pPr marL="2743200" lvl="5" indent="-228600" algn="l">
              <a:spcBef>
                <a:spcPts val="500"/>
              </a:spcBef>
              <a:spcAft>
                <a:spcPts val="0"/>
              </a:spcAft>
              <a:buClr>
                <a:schemeClr val="dk1"/>
              </a:buClr>
              <a:buSzPts val="2500"/>
              <a:buNone/>
              <a:defRPr sz="2500" b="1"/>
            </a:lvl6pPr>
            <a:lvl7pPr marL="3200400" lvl="6" indent="-228600" algn="l">
              <a:spcBef>
                <a:spcPts val="500"/>
              </a:spcBef>
              <a:spcAft>
                <a:spcPts val="0"/>
              </a:spcAft>
              <a:buClr>
                <a:schemeClr val="dk1"/>
              </a:buClr>
              <a:buSzPts val="2500"/>
              <a:buNone/>
              <a:defRPr sz="2500" b="1"/>
            </a:lvl7pPr>
            <a:lvl8pPr marL="3657600" lvl="7" indent="-228600" algn="l">
              <a:spcBef>
                <a:spcPts val="500"/>
              </a:spcBef>
              <a:spcAft>
                <a:spcPts val="0"/>
              </a:spcAft>
              <a:buClr>
                <a:schemeClr val="dk1"/>
              </a:buClr>
              <a:buSzPts val="2500"/>
              <a:buNone/>
              <a:defRPr sz="2500" b="1"/>
            </a:lvl8pPr>
            <a:lvl9pPr marL="4114800" lvl="8" indent="-228600" algn="l">
              <a:spcBef>
                <a:spcPts val="500"/>
              </a:spcBef>
              <a:spcAft>
                <a:spcPts val="0"/>
              </a:spcAft>
              <a:buClr>
                <a:schemeClr val="dk1"/>
              </a:buClr>
              <a:buSzPts val="2500"/>
              <a:buNone/>
              <a:defRPr sz="2500" b="1"/>
            </a:lvl9pPr>
          </a:lstStyle>
          <a:p>
            <a:endParaRPr/>
          </a:p>
        </p:txBody>
      </p:sp>
      <p:sp>
        <p:nvSpPr>
          <p:cNvPr id="59" name="Google Shape;59;p9"/>
          <p:cNvSpPr txBox="1">
            <a:spLocks noGrp="1"/>
          </p:cNvSpPr>
          <p:nvPr>
            <p:ph type="body" idx="2"/>
          </p:nvPr>
        </p:nvSpPr>
        <p:spPr>
          <a:xfrm>
            <a:off x="731522" y="3189817"/>
            <a:ext cx="6464301" cy="5795222"/>
          </a:xfrm>
          <a:prstGeom prst="rect">
            <a:avLst/>
          </a:prstGeom>
          <a:noFill/>
          <a:ln>
            <a:noFill/>
          </a:ln>
        </p:spPr>
        <p:txBody>
          <a:bodyPr spcFirstLastPara="1" wrap="square" lIns="141050" tIns="70525" rIns="141050" bIns="70525" anchor="t" anchorCtr="0">
            <a:noAutofit/>
          </a:bodyPr>
          <a:lstStyle>
            <a:lvl1pPr marL="457200" lvl="0" indent="-463550" algn="l">
              <a:spcBef>
                <a:spcPts val="740"/>
              </a:spcBef>
              <a:spcAft>
                <a:spcPts val="0"/>
              </a:spcAft>
              <a:buClr>
                <a:schemeClr val="dk1"/>
              </a:buClr>
              <a:buSzPts val="3700"/>
              <a:buChar char="•"/>
              <a:defRPr sz="3700"/>
            </a:lvl1pPr>
            <a:lvl2pPr marL="914400" lvl="1" indent="-431800" algn="l">
              <a:spcBef>
                <a:spcPts val="640"/>
              </a:spcBef>
              <a:spcAft>
                <a:spcPts val="0"/>
              </a:spcAft>
              <a:buClr>
                <a:schemeClr val="dk1"/>
              </a:buClr>
              <a:buSzPts val="3200"/>
              <a:buChar char="–"/>
              <a:defRPr sz="3200"/>
            </a:lvl2pPr>
            <a:lvl3pPr marL="1371600" lvl="2" indent="-406400" algn="l">
              <a:spcBef>
                <a:spcPts val="560"/>
              </a:spcBef>
              <a:spcAft>
                <a:spcPts val="0"/>
              </a:spcAft>
              <a:buClr>
                <a:schemeClr val="dk1"/>
              </a:buClr>
              <a:buSzPts val="2800"/>
              <a:buChar char="•"/>
              <a:defRPr sz="2800"/>
            </a:lvl3pPr>
            <a:lvl4pPr marL="1828800" lvl="3" indent="-387350" algn="l">
              <a:spcBef>
                <a:spcPts val="500"/>
              </a:spcBef>
              <a:spcAft>
                <a:spcPts val="0"/>
              </a:spcAft>
              <a:buClr>
                <a:schemeClr val="dk1"/>
              </a:buClr>
              <a:buSzPts val="2500"/>
              <a:buChar char="–"/>
              <a:defRPr sz="2500"/>
            </a:lvl4pPr>
            <a:lvl5pPr marL="2286000" lvl="4" indent="-387350" algn="l">
              <a:spcBef>
                <a:spcPts val="500"/>
              </a:spcBef>
              <a:spcAft>
                <a:spcPts val="0"/>
              </a:spcAft>
              <a:buClr>
                <a:schemeClr val="dk1"/>
              </a:buClr>
              <a:buSzPts val="2500"/>
              <a:buChar char="»"/>
              <a:defRPr sz="2500"/>
            </a:lvl5pPr>
            <a:lvl6pPr marL="2743200" lvl="5" indent="-387350" algn="l">
              <a:spcBef>
                <a:spcPts val="500"/>
              </a:spcBef>
              <a:spcAft>
                <a:spcPts val="0"/>
              </a:spcAft>
              <a:buClr>
                <a:schemeClr val="dk1"/>
              </a:buClr>
              <a:buSzPts val="2500"/>
              <a:buChar char="•"/>
              <a:defRPr sz="2500"/>
            </a:lvl6pPr>
            <a:lvl7pPr marL="3200400" lvl="6" indent="-387350" algn="l">
              <a:spcBef>
                <a:spcPts val="500"/>
              </a:spcBef>
              <a:spcAft>
                <a:spcPts val="0"/>
              </a:spcAft>
              <a:buClr>
                <a:schemeClr val="dk1"/>
              </a:buClr>
              <a:buSzPts val="2500"/>
              <a:buChar char="•"/>
              <a:defRPr sz="2500"/>
            </a:lvl7pPr>
            <a:lvl8pPr marL="3657600" lvl="7" indent="-387350" algn="l">
              <a:spcBef>
                <a:spcPts val="500"/>
              </a:spcBef>
              <a:spcAft>
                <a:spcPts val="0"/>
              </a:spcAft>
              <a:buClr>
                <a:schemeClr val="dk1"/>
              </a:buClr>
              <a:buSzPts val="2500"/>
              <a:buChar char="•"/>
              <a:defRPr sz="2500"/>
            </a:lvl8pPr>
            <a:lvl9pPr marL="4114800" lvl="8" indent="-387350" algn="l">
              <a:spcBef>
                <a:spcPts val="500"/>
              </a:spcBef>
              <a:spcAft>
                <a:spcPts val="0"/>
              </a:spcAft>
              <a:buClr>
                <a:schemeClr val="dk1"/>
              </a:buClr>
              <a:buSzPts val="2500"/>
              <a:buChar char="•"/>
              <a:defRPr sz="2500"/>
            </a:lvl9pPr>
          </a:lstStyle>
          <a:p>
            <a:endParaRPr/>
          </a:p>
        </p:txBody>
      </p:sp>
      <p:sp>
        <p:nvSpPr>
          <p:cNvPr id="60" name="Google Shape;60;p9"/>
          <p:cNvSpPr txBox="1">
            <a:spLocks noGrp="1"/>
          </p:cNvSpPr>
          <p:nvPr>
            <p:ph type="body" idx="3"/>
          </p:nvPr>
        </p:nvSpPr>
        <p:spPr>
          <a:xfrm>
            <a:off x="7432042" y="2251500"/>
            <a:ext cx="6466840" cy="938318"/>
          </a:xfrm>
          <a:prstGeom prst="rect">
            <a:avLst/>
          </a:prstGeom>
          <a:noFill/>
          <a:ln>
            <a:noFill/>
          </a:ln>
        </p:spPr>
        <p:txBody>
          <a:bodyPr spcFirstLastPara="1" wrap="square" lIns="141050" tIns="70525" rIns="141050" bIns="70525" anchor="b" anchorCtr="0">
            <a:noAutofit/>
          </a:bodyPr>
          <a:lstStyle>
            <a:lvl1pPr marL="457200" lvl="0" indent="-228600" algn="l">
              <a:spcBef>
                <a:spcPts val="740"/>
              </a:spcBef>
              <a:spcAft>
                <a:spcPts val="0"/>
              </a:spcAft>
              <a:buClr>
                <a:schemeClr val="dk1"/>
              </a:buClr>
              <a:buSzPts val="3700"/>
              <a:buNone/>
              <a:defRPr sz="3700" b="1"/>
            </a:lvl1pPr>
            <a:lvl2pPr marL="914400" lvl="1" indent="-228600" algn="l">
              <a:spcBef>
                <a:spcPts val="640"/>
              </a:spcBef>
              <a:spcAft>
                <a:spcPts val="0"/>
              </a:spcAft>
              <a:buClr>
                <a:schemeClr val="dk1"/>
              </a:buClr>
              <a:buSzPts val="3200"/>
              <a:buNone/>
              <a:defRPr sz="3200" b="1"/>
            </a:lvl2pPr>
            <a:lvl3pPr marL="1371600" lvl="2" indent="-228600" algn="l">
              <a:spcBef>
                <a:spcPts val="560"/>
              </a:spcBef>
              <a:spcAft>
                <a:spcPts val="0"/>
              </a:spcAft>
              <a:buClr>
                <a:schemeClr val="dk1"/>
              </a:buClr>
              <a:buSzPts val="2800"/>
              <a:buNone/>
              <a:defRPr sz="2800" b="1"/>
            </a:lvl3pPr>
            <a:lvl4pPr marL="1828800" lvl="3" indent="-228600" algn="l">
              <a:spcBef>
                <a:spcPts val="500"/>
              </a:spcBef>
              <a:spcAft>
                <a:spcPts val="0"/>
              </a:spcAft>
              <a:buClr>
                <a:schemeClr val="dk1"/>
              </a:buClr>
              <a:buSzPts val="2500"/>
              <a:buNone/>
              <a:defRPr sz="2500" b="1"/>
            </a:lvl4pPr>
            <a:lvl5pPr marL="2286000" lvl="4" indent="-228600" algn="l">
              <a:spcBef>
                <a:spcPts val="500"/>
              </a:spcBef>
              <a:spcAft>
                <a:spcPts val="0"/>
              </a:spcAft>
              <a:buClr>
                <a:schemeClr val="dk1"/>
              </a:buClr>
              <a:buSzPts val="2500"/>
              <a:buNone/>
              <a:defRPr sz="2500" b="1"/>
            </a:lvl5pPr>
            <a:lvl6pPr marL="2743200" lvl="5" indent="-228600" algn="l">
              <a:spcBef>
                <a:spcPts val="500"/>
              </a:spcBef>
              <a:spcAft>
                <a:spcPts val="0"/>
              </a:spcAft>
              <a:buClr>
                <a:schemeClr val="dk1"/>
              </a:buClr>
              <a:buSzPts val="2500"/>
              <a:buNone/>
              <a:defRPr sz="2500" b="1"/>
            </a:lvl6pPr>
            <a:lvl7pPr marL="3200400" lvl="6" indent="-228600" algn="l">
              <a:spcBef>
                <a:spcPts val="500"/>
              </a:spcBef>
              <a:spcAft>
                <a:spcPts val="0"/>
              </a:spcAft>
              <a:buClr>
                <a:schemeClr val="dk1"/>
              </a:buClr>
              <a:buSzPts val="2500"/>
              <a:buNone/>
              <a:defRPr sz="2500" b="1"/>
            </a:lvl7pPr>
            <a:lvl8pPr marL="3657600" lvl="7" indent="-228600" algn="l">
              <a:spcBef>
                <a:spcPts val="500"/>
              </a:spcBef>
              <a:spcAft>
                <a:spcPts val="0"/>
              </a:spcAft>
              <a:buClr>
                <a:schemeClr val="dk1"/>
              </a:buClr>
              <a:buSzPts val="2500"/>
              <a:buNone/>
              <a:defRPr sz="2500" b="1"/>
            </a:lvl8pPr>
            <a:lvl9pPr marL="4114800" lvl="8" indent="-228600" algn="l">
              <a:spcBef>
                <a:spcPts val="500"/>
              </a:spcBef>
              <a:spcAft>
                <a:spcPts val="0"/>
              </a:spcAft>
              <a:buClr>
                <a:schemeClr val="dk1"/>
              </a:buClr>
              <a:buSzPts val="2500"/>
              <a:buNone/>
              <a:defRPr sz="2500" b="1"/>
            </a:lvl9pPr>
          </a:lstStyle>
          <a:p>
            <a:endParaRPr/>
          </a:p>
        </p:txBody>
      </p:sp>
      <p:sp>
        <p:nvSpPr>
          <p:cNvPr id="61" name="Google Shape;61;p9"/>
          <p:cNvSpPr txBox="1">
            <a:spLocks noGrp="1"/>
          </p:cNvSpPr>
          <p:nvPr>
            <p:ph type="body" idx="4"/>
          </p:nvPr>
        </p:nvSpPr>
        <p:spPr>
          <a:xfrm>
            <a:off x="7432042" y="3189817"/>
            <a:ext cx="6466840" cy="5795222"/>
          </a:xfrm>
          <a:prstGeom prst="rect">
            <a:avLst/>
          </a:prstGeom>
          <a:noFill/>
          <a:ln>
            <a:noFill/>
          </a:ln>
        </p:spPr>
        <p:txBody>
          <a:bodyPr spcFirstLastPara="1" wrap="square" lIns="141050" tIns="70525" rIns="141050" bIns="70525" anchor="t" anchorCtr="0">
            <a:noAutofit/>
          </a:bodyPr>
          <a:lstStyle>
            <a:lvl1pPr marL="457200" lvl="0" indent="-463550" algn="l">
              <a:spcBef>
                <a:spcPts val="740"/>
              </a:spcBef>
              <a:spcAft>
                <a:spcPts val="0"/>
              </a:spcAft>
              <a:buClr>
                <a:schemeClr val="dk1"/>
              </a:buClr>
              <a:buSzPts val="3700"/>
              <a:buChar char="•"/>
              <a:defRPr sz="3700"/>
            </a:lvl1pPr>
            <a:lvl2pPr marL="914400" lvl="1" indent="-431800" algn="l">
              <a:spcBef>
                <a:spcPts val="640"/>
              </a:spcBef>
              <a:spcAft>
                <a:spcPts val="0"/>
              </a:spcAft>
              <a:buClr>
                <a:schemeClr val="dk1"/>
              </a:buClr>
              <a:buSzPts val="3200"/>
              <a:buChar char="–"/>
              <a:defRPr sz="3200"/>
            </a:lvl2pPr>
            <a:lvl3pPr marL="1371600" lvl="2" indent="-406400" algn="l">
              <a:spcBef>
                <a:spcPts val="560"/>
              </a:spcBef>
              <a:spcAft>
                <a:spcPts val="0"/>
              </a:spcAft>
              <a:buClr>
                <a:schemeClr val="dk1"/>
              </a:buClr>
              <a:buSzPts val="2800"/>
              <a:buChar char="•"/>
              <a:defRPr sz="2800"/>
            </a:lvl3pPr>
            <a:lvl4pPr marL="1828800" lvl="3" indent="-387350" algn="l">
              <a:spcBef>
                <a:spcPts val="500"/>
              </a:spcBef>
              <a:spcAft>
                <a:spcPts val="0"/>
              </a:spcAft>
              <a:buClr>
                <a:schemeClr val="dk1"/>
              </a:buClr>
              <a:buSzPts val="2500"/>
              <a:buChar char="–"/>
              <a:defRPr sz="2500"/>
            </a:lvl4pPr>
            <a:lvl5pPr marL="2286000" lvl="4" indent="-387350" algn="l">
              <a:spcBef>
                <a:spcPts val="500"/>
              </a:spcBef>
              <a:spcAft>
                <a:spcPts val="0"/>
              </a:spcAft>
              <a:buClr>
                <a:schemeClr val="dk1"/>
              </a:buClr>
              <a:buSzPts val="2500"/>
              <a:buChar char="»"/>
              <a:defRPr sz="2500"/>
            </a:lvl5pPr>
            <a:lvl6pPr marL="2743200" lvl="5" indent="-387350" algn="l">
              <a:spcBef>
                <a:spcPts val="500"/>
              </a:spcBef>
              <a:spcAft>
                <a:spcPts val="0"/>
              </a:spcAft>
              <a:buClr>
                <a:schemeClr val="dk1"/>
              </a:buClr>
              <a:buSzPts val="2500"/>
              <a:buChar char="•"/>
              <a:defRPr sz="2500"/>
            </a:lvl6pPr>
            <a:lvl7pPr marL="3200400" lvl="6" indent="-387350" algn="l">
              <a:spcBef>
                <a:spcPts val="500"/>
              </a:spcBef>
              <a:spcAft>
                <a:spcPts val="0"/>
              </a:spcAft>
              <a:buClr>
                <a:schemeClr val="dk1"/>
              </a:buClr>
              <a:buSzPts val="2500"/>
              <a:buChar char="•"/>
              <a:defRPr sz="2500"/>
            </a:lvl7pPr>
            <a:lvl8pPr marL="3657600" lvl="7" indent="-387350" algn="l">
              <a:spcBef>
                <a:spcPts val="500"/>
              </a:spcBef>
              <a:spcAft>
                <a:spcPts val="0"/>
              </a:spcAft>
              <a:buClr>
                <a:schemeClr val="dk1"/>
              </a:buClr>
              <a:buSzPts val="2500"/>
              <a:buChar char="•"/>
              <a:defRPr sz="2500"/>
            </a:lvl8pPr>
            <a:lvl9pPr marL="4114800" lvl="8" indent="-387350" algn="l">
              <a:spcBef>
                <a:spcPts val="500"/>
              </a:spcBef>
              <a:spcAft>
                <a:spcPts val="0"/>
              </a:spcAft>
              <a:buClr>
                <a:schemeClr val="dk1"/>
              </a:buClr>
              <a:buSzPts val="2500"/>
              <a:buChar char="•"/>
              <a:defRPr sz="2500"/>
            </a:lvl9pPr>
          </a:lstStyle>
          <a:p>
            <a:endParaRPr/>
          </a:p>
        </p:txBody>
      </p:sp>
      <p:sp>
        <p:nvSpPr>
          <p:cNvPr id="62" name="Google Shape;62;p9"/>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731837" y="403225"/>
            <a:ext cx="13166725" cy="1676400"/>
          </a:xfrm>
          <a:prstGeom prst="rect">
            <a:avLst/>
          </a:prstGeom>
          <a:noFill/>
          <a:ln>
            <a:noFill/>
          </a:ln>
        </p:spPr>
        <p:txBody>
          <a:bodyPr spcFirstLastPara="1" wrap="square" lIns="141050" tIns="70525" rIns="141050" bIns="705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10"/>
          <p:cNvSpPr txBox="1">
            <a:spLocks noGrp="1"/>
          </p:cNvSpPr>
          <p:nvPr>
            <p:ph type="body" idx="1"/>
          </p:nvPr>
        </p:nvSpPr>
        <p:spPr>
          <a:xfrm>
            <a:off x="1170944" y="3441277"/>
            <a:ext cx="10411459" cy="9737091"/>
          </a:xfrm>
          <a:prstGeom prst="rect">
            <a:avLst/>
          </a:prstGeom>
          <a:noFill/>
          <a:ln>
            <a:noFill/>
          </a:ln>
        </p:spPr>
        <p:txBody>
          <a:bodyPr spcFirstLastPara="1" wrap="square" lIns="141050" tIns="70525" rIns="141050" bIns="70525" anchor="t" anchorCtr="0">
            <a:noAutofit/>
          </a:bodyPr>
          <a:lstStyle>
            <a:lvl1pPr marL="457200" lvl="0" indent="-501650" algn="l">
              <a:spcBef>
                <a:spcPts val="860"/>
              </a:spcBef>
              <a:spcAft>
                <a:spcPts val="0"/>
              </a:spcAft>
              <a:buClr>
                <a:schemeClr val="dk1"/>
              </a:buClr>
              <a:buSzPts val="4300"/>
              <a:buChar char="•"/>
              <a:defRPr sz="4300"/>
            </a:lvl1pPr>
            <a:lvl2pPr marL="914400" lvl="1" indent="-463550" algn="l">
              <a:spcBef>
                <a:spcPts val="740"/>
              </a:spcBef>
              <a:spcAft>
                <a:spcPts val="0"/>
              </a:spcAft>
              <a:buClr>
                <a:schemeClr val="dk1"/>
              </a:buClr>
              <a:buSzPts val="3700"/>
              <a:buChar char="–"/>
              <a:defRPr sz="3700"/>
            </a:lvl2pPr>
            <a:lvl3pPr marL="1371600" lvl="2" indent="-431800" algn="l">
              <a:spcBef>
                <a:spcPts val="640"/>
              </a:spcBef>
              <a:spcAft>
                <a:spcPts val="0"/>
              </a:spcAft>
              <a:buClr>
                <a:schemeClr val="dk1"/>
              </a:buClr>
              <a:buSzPts val="3200"/>
              <a:buChar char="•"/>
              <a:defRPr sz="3200"/>
            </a:lvl3pPr>
            <a:lvl4pPr marL="1828800" lvl="3" indent="-406400" algn="l">
              <a:spcBef>
                <a:spcPts val="560"/>
              </a:spcBef>
              <a:spcAft>
                <a:spcPts val="0"/>
              </a:spcAft>
              <a:buClr>
                <a:schemeClr val="dk1"/>
              </a:buClr>
              <a:buSzPts val="2800"/>
              <a:buChar char="–"/>
              <a:defRPr sz="2800"/>
            </a:lvl4pPr>
            <a:lvl5pPr marL="2286000" lvl="4" indent="-406400" algn="l">
              <a:spcBef>
                <a:spcPts val="560"/>
              </a:spcBef>
              <a:spcAft>
                <a:spcPts val="0"/>
              </a:spcAft>
              <a:buClr>
                <a:schemeClr val="dk1"/>
              </a:buClr>
              <a:buSzPts val="2800"/>
              <a:buChar char="»"/>
              <a:defRPr sz="2800"/>
            </a:lvl5pPr>
            <a:lvl6pPr marL="2743200" lvl="5" indent="-406400" algn="l">
              <a:spcBef>
                <a:spcPts val="560"/>
              </a:spcBef>
              <a:spcAft>
                <a:spcPts val="0"/>
              </a:spcAft>
              <a:buClr>
                <a:schemeClr val="dk1"/>
              </a:buClr>
              <a:buSzPts val="2800"/>
              <a:buChar char="•"/>
              <a:defRPr sz="2800"/>
            </a:lvl6pPr>
            <a:lvl7pPr marL="3200400" lvl="6" indent="-406400" algn="l">
              <a:spcBef>
                <a:spcPts val="560"/>
              </a:spcBef>
              <a:spcAft>
                <a:spcPts val="0"/>
              </a:spcAft>
              <a:buClr>
                <a:schemeClr val="dk1"/>
              </a:buClr>
              <a:buSzPts val="2800"/>
              <a:buChar char="•"/>
              <a:defRPr sz="2800"/>
            </a:lvl7pPr>
            <a:lvl8pPr marL="3657600" lvl="7" indent="-406400" algn="l">
              <a:spcBef>
                <a:spcPts val="560"/>
              </a:spcBef>
              <a:spcAft>
                <a:spcPts val="0"/>
              </a:spcAft>
              <a:buClr>
                <a:schemeClr val="dk1"/>
              </a:buClr>
              <a:buSzPts val="2800"/>
              <a:buChar char="•"/>
              <a:defRPr sz="2800"/>
            </a:lvl8pPr>
            <a:lvl9pPr marL="4114800" lvl="8" indent="-406400" algn="l">
              <a:spcBef>
                <a:spcPts val="560"/>
              </a:spcBef>
              <a:spcAft>
                <a:spcPts val="0"/>
              </a:spcAft>
              <a:buClr>
                <a:schemeClr val="dk1"/>
              </a:buClr>
              <a:buSzPts val="2800"/>
              <a:buChar char="•"/>
              <a:defRPr sz="2800"/>
            </a:lvl9pPr>
          </a:lstStyle>
          <a:p>
            <a:endParaRPr/>
          </a:p>
        </p:txBody>
      </p:sp>
      <p:sp>
        <p:nvSpPr>
          <p:cNvPr id="68" name="Google Shape;68;p10"/>
          <p:cNvSpPr txBox="1">
            <a:spLocks noGrp="1"/>
          </p:cNvSpPr>
          <p:nvPr>
            <p:ph type="body" idx="2"/>
          </p:nvPr>
        </p:nvSpPr>
        <p:spPr>
          <a:xfrm>
            <a:off x="11826242" y="3441277"/>
            <a:ext cx="10411461" cy="9737091"/>
          </a:xfrm>
          <a:prstGeom prst="rect">
            <a:avLst/>
          </a:prstGeom>
          <a:noFill/>
          <a:ln>
            <a:noFill/>
          </a:ln>
        </p:spPr>
        <p:txBody>
          <a:bodyPr spcFirstLastPara="1" wrap="square" lIns="141050" tIns="70525" rIns="141050" bIns="70525" anchor="t" anchorCtr="0">
            <a:noAutofit/>
          </a:bodyPr>
          <a:lstStyle>
            <a:lvl1pPr marL="457200" lvl="0" indent="-501650" algn="l">
              <a:spcBef>
                <a:spcPts val="860"/>
              </a:spcBef>
              <a:spcAft>
                <a:spcPts val="0"/>
              </a:spcAft>
              <a:buClr>
                <a:schemeClr val="dk1"/>
              </a:buClr>
              <a:buSzPts val="4300"/>
              <a:buChar char="•"/>
              <a:defRPr sz="4300"/>
            </a:lvl1pPr>
            <a:lvl2pPr marL="914400" lvl="1" indent="-463550" algn="l">
              <a:spcBef>
                <a:spcPts val="740"/>
              </a:spcBef>
              <a:spcAft>
                <a:spcPts val="0"/>
              </a:spcAft>
              <a:buClr>
                <a:schemeClr val="dk1"/>
              </a:buClr>
              <a:buSzPts val="3700"/>
              <a:buChar char="–"/>
              <a:defRPr sz="3700"/>
            </a:lvl2pPr>
            <a:lvl3pPr marL="1371600" lvl="2" indent="-431800" algn="l">
              <a:spcBef>
                <a:spcPts val="640"/>
              </a:spcBef>
              <a:spcAft>
                <a:spcPts val="0"/>
              </a:spcAft>
              <a:buClr>
                <a:schemeClr val="dk1"/>
              </a:buClr>
              <a:buSzPts val="3200"/>
              <a:buChar char="•"/>
              <a:defRPr sz="3200"/>
            </a:lvl3pPr>
            <a:lvl4pPr marL="1828800" lvl="3" indent="-406400" algn="l">
              <a:spcBef>
                <a:spcPts val="560"/>
              </a:spcBef>
              <a:spcAft>
                <a:spcPts val="0"/>
              </a:spcAft>
              <a:buClr>
                <a:schemeClr val="dk1"/>
              </a:buClr>
              <a:buSzPts val="2800"/>
              <a:buChar char="–"/>
              <a:defRPr sz="2800"/>
            </a:lvl4pPr>
            <a:lvl5pPr marL="2286000" lvl="4" indent="-406400" algn="l">
              <a:spcBef>
                <a:spcPts val="560"/>
              </a:spcBef>
              <a:spcAft>
                <a:spcPts val="0"/>
              </a:spcAft>
              <a:buClr>
                <a:schemeClr val="dk1"/>
              </a:buClr>
              <a:buSzPts val="2800"/>
              <a:buChar char="»"/>
              <a:defRPr sz="2800"/>
            </a:lvl5pPr>
            <a:lvl6pPr marL="2743200" lvl="5" indent="-406400" algn="l">
              <a:spcBef>
                <a:spcPts val="560"/>
              </a:spcBef>
              <a:spcAft>
                <a:spcPts val="0"/>
              </a:spcAft>
              <a:buClr>
                <a:schemeClr val="dk1"/>
              </a:buClr>
              <a:buSzPts val="2800"/>
              <a:buChar char="•"/>
              <a:defRPr sz="2800"/>
            </a:lvl6pPr>
            <a:lvl7pPr marL="3200400" lvl="6" indent="-406400" algn="l">
              <a:spcBef>
                <a:spcPts val="560"/>
              </a:spcBef>
              <a:spcAft>
                <a:spcPts val="0"/>
              </a:spcAft>
              <a:buClr>
                <a:schemeClr val="dk1"/>
              </a:buClr>
              <a:buSzPts val="2800"/>
              <a:buChar char="•"/>
              <a:defRPr sz="2800"/>
            </a:lvl7pPr>
            <a:lvl8pPr marL="3657600" lvl="7" indent="-406400" algn="l">
              <a:spcBef>
                <a:spcPts val="560"/>
              </a:spcBef>
              <a:spcAft>
                <a:spcPts val="0"/>
              </a:spcAft>
              <a:buClr>
                <a:schemeClr val="dk1"/>
              </a:buClr>
              <a:buSzPts val="2800"/>
              <a:buChar char="•"/>
              <a:defRPr sz="2800"/>
            </a:lvl8pPr>
            <a:lvl9pPr marL="4114800" lvl="8" indent="-406400" algn="l">
              <a:spcBef>
                <a:spcPts val="560"/>
              </a:spcBef>
              <a:spcAft>
                <a:spcPts val="0"/>
              </a:spcAft>
              <a:buClr>
                <a:schemeClr val="dk1"/>
              </a:buClr>
              <a:buSzPts val="2800"/>
              <a:buChar char="•"/>
              <a:defRPr sz="2800"/>
            </a:lvl9pPr>
          </a:lstStyle>
          <a:p>
            <a:endParaRPr/>
          </a:p>
        </p:txBody>
      </p:sp>
      <p:sp>
        <p:nvSpPr>
          <p:cNvPr id="69" name="Google Shape;69;p10"/>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1155701" y="6463455"/>
            <a:ext cx="12435840" cy="1997711"/>
          </a:xfrm>
          <a:prstGeom prst="rect">
            <a:avLst/>
          </a:prstGeom>
          <a:noFill/>
          <a:ln>
            <a:noFill/>
          </a:ln>
        </p:spPr>
        <p:txBody>
          <a:bodyPr spcFirstLastPara="1" wrap="square" lIns="141050" tIns="70525" rIns="141050" bIns="70525" anchor="t" anchorCtr="0">
            <a:noAutofit/>
          </a:bodyPr>
          <a:lstStyle>
            <a:lvl1pPr lvl="0" algn="l">
              <a:spcBef>
                <a:spcPts val="0"/>
              </a:spcBef>
              <a:spcAft>
                <a:spcPts val="0"/>
              </a:spcAft>
              <a:buSzPts val="1400"/>
              <a:buNone/>
              <a:defRPr sz="61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1"/>
          <p:cNvSpPr txBox="1">
            <a:spLocks noGrp="1"/>
          </p:cNvSpPr>
          <p:nvPr>
            <p:ph type="body" idx="1"/>
          </p:nvPr>
        </p:nvSpPr>
        <p:spPr>
          <a:xfrm>
            <a:off x="1155701" y="4263179"/>
            <a:ext cx="12435840" cy="2200275"/>
          </a:xfrm>
          <a:prstGeom prst="rect">
            <a:avLst/>
          </a:prstGeom>
          <a:noFill/>
          <a:ln>
            <a:noFill/>
          </a:ln>
        </p:spPr>
        <p:txBody>
          <a:bodyPr spcFirstLastPara="1" wrap="square" lIns="141050" tIns="70525" rIns="141050" bIns="70525" anchor="b" anchorCtr="0">
            <a:noAutofit/>
          </a:bodyPr>
          <a:lstStyle>
            <a:lvl1pPr marL="457200" lvl="0" indent="-228600" algn="l">
              <a:spcBef>
                <a:spcPts val="640"/>
              </a:spcBef>
              <a:spcAft>
                <a:spcPts val="0"/>
              </a:spcAft>
              <a:buClr>
                <a:srgbClr val="888888"/>
              </a:buClr>
              <a:buSzPts val="3200"/>
              <a:buNone/>
              <a:defRPr sz="3200">
                <a:solidFill>
                  <a:srgbClr val="888888"/>
                </a:solidFill>
              </a:defRPr>
            </a:lvl1pPr>
            <a:lvl2pPr marL="914400" lvl="1" indent="-228600" algn="l">
              <a:spcBef>
                <a:spcPts val="560"/>
              </a:spcBef>
              <a:spcAft>
                <a:spcPts val="0"/>
              </a:spcAft>
              <a:buClr>
                <a:srgbClr val="888888"/>
              </a:buClr>
              <a:buSzPts val="2800"/>
              <a:buNone/>
              <a:defRPr sz="2800">
                <a:solidFill>
                  <a:srgbClr val="888888"/>
                </a:solidFill>
              </a:defRPr>
            </a:lvl2pPr>
            <a:lvl3pPr marL="1371600" lvl="2" indent="-228600" algn="l">
              <a:spcBef>
                <a:spcPts val="500"/>
              </a:spcBef>
              <a:spcAft>
                <a:spcPts val="0"/>
              </a:spcAft>
              <a:buClr>
                <a:srgbClr val="888888"/>
              </a:buClr>
              <a:buSzPts val="2500"/>
              <a:buNone/>
              <a:defRPr sz="2500">
                <a:solidFill>
                  <a:srgbClr val="888888"/>
                </a:solidFill>
              </a:defRPr>
            </a:lvl3pPr>
            <a:lvl4pPr marL="1828800" lvl="3" indent="-228600" algn="l">
              <a:spcBef>
                <a:spcPts val="440"/>
              </a:spcBef>
              <a:spcAft>
                <a:spcPts val="0"/>
              </a:spcAft>
              <a:buClr>
                <a:srgbClr val="888888"/>
              </a:buClr>
              <a:buSzPts val="2200"/>
              <a:buNone/>
              <a:defRPr sz="2200">
                <a:solidFill>
                  <a:srgbClr val="888888"/>
                </a:solidFill>
              </a:defRPr>
            </a:lvl4pPr>
            <a:lvl5pPr marL="2286000" lvl="4" indent="-228600" algn="l">
              <a:spcBef>
                <a:spcPts val="440"/>
              </a:spcBef>
              <a:spcAft>
                <a:spcPts val="0"/>
              </a:spcAft>
              <a:buClr>
                <a:srgbClr val="888888"/>
              </a:buClr>
              <a:buSzPts val="2200"/>
              <a:buNone/>
              <a:defRPr sz="2200">
                <a:solidFill>
                  <a:srgbClr val="888888"/>
                </a:solidFill>
              </a:defRPr>
            </a:lvl5pPr>
            <a:lvl6pPr marL="2743200" lvl="5" indent="-228600" algn="l">
              <a:spcBef>
                <a:spcPts val="440"/>
              </a:spcBef>
              <a:spcAft>
                <a:spcPts val="0"/>
              </a:spcAft>
              <a:buClr>
                <a:srgbClr val="888888"/>
              </a:buClr>
              <a:buSzPts val="2200"/>
              <a:buNone/>
              <a:defRPr sz="2200">
                <a:solidFill>
                  <a:srgbClr val="888888"/>
                </a:solidFill>
              </a:defRPr>
            </a:lvl6pPr>
            <a:lvl7pPr marL="3200400" lvl="6" indent="-228600" algn="l">
              <a:spcBef>
                <a:spcPts val="440"/>
              </a:spcBef>
              <a:spcAft>
                <a:spcPts val="0"/>
              </a:spcAft>
              <a:buClr>
                <a:srgbClr val="888888"/>
              </a:buClr>
              <a:buSzPts val="2200"/>
              <a:buNone/>
              <a:defRPr sz="2200">
                <a:solidFill>
                  <a:srgbClr val="888888"/>
                </a:solidFill>
              </a:defRPr>
            </a:lvl7pPr>
            <a:lvl8pPr marL="3657600" lvl="7" indent="-228600" algn="l">
              <a:spcBef>
                <a:spcPts val="440"/>
              </a:spcBef>
              <a:spcAft>
                <a:spcPts val="0"/>
              </a:spcAft>
              <a:buClr>
                <a:srgbClr val="888888"/>
              </a:buClr>
              <a:buSzPts val="2200"/>
              <a:buNone/>
              <a:defRPr sz="2200">
                <a:solidFill>
                  <a:srgbClr val="888888"/>
                </a:solidFill>
              </a:defRPr>
            </a:lvl8pPr>
            <a:lvl9pPr marL="4114800" lvl="8" indent="-228600" algn="l">
              <a:spcBef>
                <a:spcPts val="440"/>
              </a:spcBef>
              <a:spcAft>
                <a:spcPts val="0"/>
              </a:spcAft>
              <a:buClr>
                <a:srgbClr val="888888"/>
              </a:buClr>
              <a:buSzPts val="2200"/>
              <a:buNone/>
              <a:defRPr sz="2200">
                <a:solidFill>
                  <a:srgbClr val="888888"/>
                </a:solidFill>
              </a:defRPr>
            </a:lvl9pPr>
          </a:lstStyle>
          <a:p>
            <a:endParaRPr/>
          </a:p>
        </p:txBody>
      </p:sp>
      <p:sp>
        <p:nvSpPr>
          <p:cNvPr id="75" name="Google Shape;75;p11"/>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731837" y="403225"/>
            <a:ext cx="13166725" cy="1676400"/>
          </a:xfrm>
          <a:prstGeom prst="rect">
            <a:avLst/>
          </a:prstGeom>
          <a:noFill/>
          <a:ln>
            <a:noFill/>
          </a:ln>
        </p:spPr>
        <p:txBody>
          <a:bodyPr spcFirstLastPara="1" wrap="square" lIns="141050" tIns="70525" rIns="141050" bIns="705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2"/>
          <p:cNvSpPr txBox="1">
            <a:spLocks noGrp="1"/>
          </p:cNvSpPr>
          <p:nvPr>
            <p:ph type="body" idx="1"/>
          </p:nvPr>
        </p:nvSpPr>
        <p:spPr>
          <a:xfrm>
            <a:off x="731837" y="2346325"/>
            <a:ext cx="13166725" cy="6638925"/>
          </a:xfrm>
          <a:prstGeom prst="rect">
            <a:avLst/>
          </a:prstGeom>
          <a:noFill/>
          <a:ln>
            <a:noFill/>
          </a:ln>
        </p:spPr>
        <p:txBody>
          <a:bodyPr spcFirstLastPara="1" wrap="square" lIns="141050" tIns="70525" rIns="141050" bIns="70525"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sz="18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31837" y="403225"/>
            <a:ext cx="13166725" cy="1676400"/>
          </a:xfrm>
          <a:prstGeom prst="rect">
            <a:avLst/>
          </a:prstGeom>
          <a:noFill/>
          <a:ln>
            <a:noFill/>
          </a:ln>
        </p:spPr>
        <p:txBody>
          <a:bodyPr spcFirstLastPara="1" wrap="square" lIns="141050" tIns="70525" rIns="141050" bIns="70525" anchor="ctr" anchorCtr="0">
            <a:noAutofit/>
          </a:bodyPr>
          <a:lstStyle>
            <a:lvl1pPr marR="0" lvl="0"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6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731837" y="2346325"/>
            <a:ext cx="13166725" cy="6638925"/>
          </a:xfrm>
          <a:prstGeom prst="rect">
            <a:avLst/>
          </a:prstGeom>
          <a:noFill/>
          <a:ln>
            <a:noFill/>
          </a:ln>
        </p:spPr>
        <p:txBody>
          <a:bodyPr spcFirstLastPara="1" wrap="square" lIns="141050" tIns="70525" rIns="141050" bIns="70525" anchor="t" anchorCtr="0">
            <a:noAutofit/>
          </a:bodyPr>
          <a:lstStyle>
            <a:lvl1pPr marL="457200" marR="0" lvl="0"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1pPr>
            <a:lvl2pPr marL="914400" marR="0" lvl="1" indent="-501650" algn="l" rtl="0">
              <a:spcBef>
                <a:spcPts val="860"/>
              </a:spcBef>
              <a:spcAft>
                <a:spcPts val="0"/>
              </a:spcAft>
              <a:buClr>
                <a:schemeClr val="dk1"/>
              </a:buClr>
              <a:buSzPts val="4300"/>
              <a:buFont typeface="Arial"/>
              <a:buChar char="–"/>
              <a:defRPr sz="4300" b="0" i="0" u="none" strike="noStrike" cap="none">
                <a:solidFill>
                  <a:schemeClr val="dk1"/>
                </a:solidFill>
                <a:latin typeface="Calibri"/>
                <a:ea typeface="Calibri"/>
                <a:cs typeface="Calibri"/>
                <a:sym typeface="Calibri"/>
              </a:defRPr>
            </a:lvl2pPr>
            <a:lvl3pPr marL="1371600" marR="0" lvl="2" indent="-463550" algn="l" rtl="0">
              <a:spcBef>
                <a:spcPts val="740"/>
              </a:spcBef>
              <a:spcAft>
                <a:spcPts val="0"/>
              </a:spcAft>
              <a:buClr>
                <a:schemeClr val="dk1"/>
              </a:buClr>
              <a:buSzPts val="3700"/>
              <a:buFont typeface="Arial"/>
              <a:buChar char="•"/>
              <a:defRPr sz="3700" b="0" i="0" u="none" strike="noStrike" cap="none">
                <a:solidFill>
                  <a:schemeClr val="dk1"/>
                </a:solidFill>
                <a:latin typeface="Calibri"/>
                <a:ea typeface="Calibri"/>
                <a:cs typeface="Calibri"/>
                <a:sym typeface="Calibri"/>
              </a:defRPr>
            </a:lvl3pPr>
            <a:lvl4pPr marL="1828800" marR="0" lvl="3"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4pPr>
            <a:lvl5pPr marL="2286000" marR="0" lvl="4"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731837" y="9323387"/>
            <a:ext cx="3413125" cy="534987"/>
          </a:xfrm>
          <a:prstGeom prst="rect">
            <a:avLst/>
          </a:prstGeom>
          <a:noFill/>
          <a:ln>
            <a:noFill/>
          </a:ln>
        </p:spPr>
        <p:txBody>
          <a:bodyPr spcFirstLastPara="1" wrap="square" lIns="141050" tIns="70525" rIns="141050" bIns="70525" anchor="ctr" anchorCtr="0">
            <a:noAutofit/>
          </a:bodyPr>
          <a:lstStyle>
            <a:lvl1pPr marR="0" lvl="0" algn="l" rtl="0">
              <a:lnSpc>
                <a:spcPct val="100000"/>
              </a:lnSpc>
              <a:spcBef>
                <a:spcPts val="0"/>
              </a:spcBef>
              <a:spcAft>
                <a:spcPts val="0"/>
              </a:spcAft>
              <a:buSzPts val="1400"/>
              <a:buNone/>
              <a:defRPr sz="18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999037" y="9323387"/>
            <a:ext cx="4632325" cy="534987"/>
          </a:xfrm>
          <a:prstGeom prst="rect">
            <a:avLst/>
          </a:prstGeom>
          <a:noFill/>
          <a:ln>
            <a:noFill/>
          </a:ln>
        </p:spPr>
        <p:txBody>
          <a:bodyPr spcFirstLastPara="1" wrap="square" lIns="141050" tIns="70525" rIns="141050" bIns="70525" anchor="ctr" anchorCtr="0">
            <a:noAutofit/>
          </a:bodyPr>
          <a:lstStyle>
            <a:lvl1pPr marR="0" lvl="0"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0485437" y="9323387"/>
            <a:ext cx="3413125" cy="534987"/>
          </a:xfrm>
          <a:prstGeom prst="rect">
            <a:avLst/>
          </a:prstGeom>
          <a:noFill/>
          <a:ln>
            <a:noFill/>
          </a:ln>
        </p:spPr>
        <p:txBody>
          <a:bodyPr spcFirstLastPara="1" wrap="square" lIns="141050" tIns="70525" rIns="141050" bIns="70525" anchor="ctr" anchorCtr="0">
            <a:noAutofit/>
          </a:bodyPr>
          <a:lstStyle>
            <a:lvl1pPr marL="0" marR="0" lvl="0"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88"/>
        <p:cNvGrpSpPr/>
        <p:nvPr/>
      </p:nvGrpSpPr>
      <p:grpSpPr>
        <a:xfrm>
          <a:off x="0" y="0"/>
          <a:ext cx="0" cy="0"/>
          <a:chOff x="0" y="0"/>
          <a:chExt cx="0" cy="0"/>
        </a:xfrm>
      </p:grpSpPr>
      <p:sp>
        <p:nvSpPr>
          <p:cNvPr id="89" name="Google Shape;89;p13"/>
          <p:cNvSpPr txBox="1"/>
          <p:nvPr/>
        </p:nvSpPr>
        <p:spPr>
          <a:xfrm>
            <a:off x="0" y="0"/>
            <a:ext cx="14630400" cy="1905000"/>
          </a:xfrm>
          <a:prstGeom prst="rect">
            <a:avLst/>
          </a:prstGeom>
          <a:solidFill>
            <a:srgbClr val="C9DAF8"/>
          </a:solidFill>
          <a:ln w="25400" cap="flat" cmpd="sng">
            <a:solidFill>
              <a:srgbClr val="385D8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chemeClr val="dk1"/>
              </a:solidFill>
              <a:latin typeface="Arial"/>
              <a:ea typeface="Arial"/>
              <a:cs typeface="Arial"/>
              <a:sym typeface="Arial"/>
            </a:endParaRPr>
          </a:p>
        </p:txBody>
      </p:sp>
      <p:sp>
        <p:nvSpPr>
          <p:cNvPr id="90" name="Google Shape;90;p13"/>
          <p:cNvSpPr txBox="1"/>
          <p:nvPr/>
        </p:nvSpPr>
        <p:spPr>
          <a:xfrm>
            <a:off x="0" y="2441575"/>
            <a:ext cx="5803800" cy="3776378"/>
          </a:xfrm>
          <a:prstGeom prst="rect">
            <a:avLst/>
          </a:prstGeom>
          <a:solidFill>
            <a:srgbClr val="C9DAF8"/>
          </a:solidFill>
          <a:ln>
            <a:noFill/>
          </a:ln>
        </p:spPr>
        <p:txBody>
          <a:bodyPr spcFirstLastPara="1" wrap="square" lIns="91425" tIns="45700" rIns="91425" bIns="45700" anchor="t" anchorCtr="0">
            <a:spAutoFit/>
          </a:bodyPr>
          <a:lstStyle/>
          <a:p>
            <a:pPr>
              <a:lnSpc>
                <a:spcPct val="115000"/>
              </a:lnSpc>
              <a:buClr>
                <a:schemeClr val="dk1"/>
              </a:buClr>
              <a:buSzPts val="1100"/>
            </a:pPr>
            <a:r>
              <a:rPr lang="en-US" dirty="0">
                <a:solidFill>
                  <a:schemeClr val="dk1"/>
                </a:solidFill>
                <a:latin typeface="Times New Roman"/>
                <a:ea typeface="Times New Roman"/>
                <a:cs typeface="Times New Roman"/>
                <a:sym typeface="Times New Roman"/>
              </a:rPr>
              <a:t>Autoimmune encephalitis refers to a wide clinical spectrum of immune mediated encephalitis syndromes ranging from </a:t>
            </a:r>
            <a:r>
              <a:rPr lang="en-IN" dirty="0">
                <a:solidFill>
                  <a:schemeClr val="dk1"/>
                </a:solidFill>
                <a:latin typeface="Times New Roman"/>
                <a:ea typeface="Times New Roman"/>
                <a:cs typeface="Times New Roman"/>
                <a:sym typeface="Times New Roman"/>
              </a:rPr>
              <a:t>typical limbic encephalitis to syndromes with complex neuropsychiatric symptoms . These are associated with antibodies to neuronal cell surface proteins </a:t>
            </a:r>
            <a:r>
              <a:rPr lang="en-US" dirty="0">
                <a:solidFill>
                  <a:schemeClr val="dk1"/>
                </a:solidFill>
                <a:latin typeface="Times New Roman"/>
                <a:ea typeface="Times New Roman"/>
                <a:cs typeface="Times New Roman"/>
                <a:sym typeface="Times New Roman"/>
              </a:rPr>
              <a:t>. Due to its varied clinical presentation , diagnosis remains rather challenging and often requires a high degree of clinical suspicion. We report the case of a 13 year old female with no significant past history who presented to our centre with  clinical features of encephalitis.  Imaging and immunological studies were consistent with autoimmune encephalitis , after which we saw clinical improvement with immune-modulating therapy. It is essential to highlight the importance of considering the possibility of autoimmune etiology in the differential diagnosis of  patients presenting with clinical and imaging results suggestive of encephalitis with predominant neuropsychiatric  features . It is fatal if not treated early . It responds dramatically to immune mediated therapies .</a:t>
            </a:r>
            <a:endParaRPr u="sng">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a:latin typeface="Times New Roman"/>
              <a:ea typeface="Times New Roman"/>
              <a:cs typeface="Times New Roman"/>
              <a:sym typeface="Times New Roman"/>
            </a:endParaRPr>
          </a:p>
        </p:txBody>
      </p:sp>
      <p:sp>
        <p:nvSpPr>
          <p:cNvPr id="91" name="Google Shape;91;p13"/>
          <p:cNvSpPr txBox="1"/>
          <p:nvPr/>
        </p:nvSpPr>
        <p:spPr>
          <a:xfrm>
            <a:off x="0" y="138112"/>
            <a:ext cx="6781800" cy="36988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2800" b="0" i="0" u="none">
              <a:solidFill>
                <a:schemeClr val="dk1"/>
              </a:solidFill>
              <a:latin typeface="Arial"/>
              <a:ea typeface="Arial"/>
              <a:cs typeface="Arial"/>
              <a:sym typeface="Arial"/>
            </a:endParaRPr>
          </a:p>
        </p:txBody>
      </p:sp>
      <p:sp>
        <p:nvSpPr>
          <p:cNvPr id="92" name="Google Shape;92;p13"/>
          <p:cNvSpPr txBox="1"/>
          <p:nvPr/>
        </p:nvSpPr>
        <p:spPr>
          <a:xfrm>
            <a:off x="1595437" y="688975"/>
            <a:ext cx="11336337" cy="1447800"/>
          </a:xfrm>
          <a:prstGeom prst="rect">
            <a:avLst/>
          </a:prstGeom>
          <a:solidFill>
            <a:srgbClr val="C9DA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000"/>
              <a:buFont typeface="Calibri"/>
              <a:buNone/>
            </a:pPr>
            <a:r>
              <a:rPr lang="en-US" sz="2000" b="1" i="1">
                <a:solidFill>
                  <a:schemeClr val="dk1"/>
                </a:solidFill>
                <a:latin typeface="Calibri"/>
                <a:ea typeface="Calibri"/>
                <a:cs typeface="Calibri"/>
                <a:sym typeface="Calibri"/>
              </a:rPr>
              <a:t>A Brain on Fire:</a:t>
            </a:r>
            <a:endParaRPr sz="2000" b="1" i="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4000"/>
              <a:buFont typeface="Calibri"/>
              <a:buNone/>
            </a:pPr>
            <a:r>
              <a:rPr lang="en-US" sz="4000" b="1">
                <a:solidFill>
                  <a:schemeClr val="dk1"/>
                </a:solidFill>
                <a:latin typeface="Calibri"/>
                <a:ea typeface="Calibri"/>
                <a:cs typeface="Calibri"/>
                <a:sym typeface="Calibri"/>
              </a:rPr>
              <a:t>Autoimmune Encephalitis</a:t>
            </a:r>
            <a:endParaRPr/>
          </a:p>
          <a:p>
            <a:pPr marL="0" marR="0" lvl="0" indent="0" algn="ctr" rtl="0">
              <a:lnSpc>
                <a:spcPct val="100000"/>
              </a:lnSpc>
              <a:spcBef>
                <a:spcPts val="0"/>
              </a:spcBef>
              <a:spcAft>
                <a:spcPts val="0"/>
              </a:spcAft>
              <a:buClr>
                <a:schemeClr val="dk1"/>
              </a:buClr>
              <a:buSzPts val="2000"/>
              <a:buFont typeface="Calibri"/>
              <a:buNone/>
            </a:pPr>
            <a:r>
              <a:rPr lang="en-US" sz="2000" b="1">
                <a:solidFill>
                  <a:schemeClr val="dk1"/>
                </a:solidFill>
                <a:latin typeface="Calibri"/>
                <a:ea typeface="Calibri"/>
                <a:cs typeface="Calibri"/>
                <a:sym typeface="Calibri"/>
              </a:rPr>
              <a:t>Aishwarya Ramesh, House Surgeon, Calicut Medical College</a:t>
            </a:r>
            <a:endParaRPr/>
          </a:p>
          <a:p>
            <a:pPr marL="0" marR="0" lvl="0" indent="0" algn="l" rtl="0">
              <a:lnSpc>
                <a:spcPct val="100000"/>
              </a:lnSpc>
              <a:spcBef>
                <a:spcPts val="0"/>
              </a:spcBef>
              <a:spcAft>
                <a:spcPts val="0"/>
              </a:spcAft>
              <a:buNone/>
            </a:pPr>
            <a:endParaRPr sz="2000" b="1" i="0" u="none">
              <a:solidFill>
                <a:schemeClr val="dk1"/>
              </a:solidFill>
              <a:latin typeface="Calibri"/>
              <a:ea typeface="Calibri"/>
              <a:cs typeface="Calibri"/>
              <a:sym typeface="Calibri"/>
            </a:endParaRPr>
          </a:p>
        </p:txBody>
      </p:sp>
      <p:sp>
        <p:nvSpPr>
          <p:cNvPr id="93" name="Google Shape;93;p13"/>
          <p:cNvSpPr txBox="1"/>
          <p:nvPr/>
        </p:nvSpPr>
        <p:spPr>
          <a:xfrm>
            <a:off x="0" y="6537575"/>
            <a:ext cx="5715000" cy="3492600"/>
          </a:xfrm>
          <a:prstGeom prst="rect">
            <a:avLst/>
          </a:prstGeom>
          <a:solidFill>
            <a:srgbClr val="C9DAF8"/>
          </a:solid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300"/>
              <a:buFont typeface="Calibri"/>
              <a:buNone/>
            </a:pPr>
            <a:r>
              <a:rPr lang="en-US" sz="1300" dirty="0">
                <a:solidFill>
                  <a:schemeClr val="dk1"/>
                </a:solidFill>
                <a:latin typeface="Times New Roman"/>
                <a:ea typeface="Times New Roman"/>
                <a:cs typeface="Times New Roman"/>
                <a:sym typeface="Times New Roman"/>
              </a:rPr>
              <a:t>A 13 year old female presented to our centre with high grade fever, persistent vomiting , an episode of  </a:t>
            </a:r>
            <a:r>
              <a:rPr lang="en-US" sz="1300" dirty="0" err="1">
                <a:solidFill>
                  <a:schemeClr val="dk1"/>
                </a:solidFill>
                <a:latin typeface="Times New Roman"/>
                <a:ea typeface="Times New Roman"/>
                <a:cs typeface="Times New Roman"/>
                <a:sym typeface="Times New Roman"/>
              </a:rPr>
              <a:t>generalised</a:t>
            </a:r>
            <a:r>
              <a:rPr lang="en-US" sz="1300" dirty="0">
                <a:solidFill>
                  <a:schemeClr val="dk1"/>
                </a:solidFill>
                <a:latin typeface="Times New Roman"/>
                <a:ea typeface="Times New Roman"/>
                <a:cs typeface="Times New Roman"/>
                <a:sym typeface="Times New Roman"/>
              </a:rPr>
              <a:t> tonic </a:t>
            </a:r>
            <a:r>
              <a:rPr lang="en-US" sz="1300" dirty="0" err="1">
                <a:solidFill>
                  <a:schemeClr val="dk1"/>
                </a:solidFill>
                <a:latin typeface="Times New Roman"/>
                <a:ea typeface="Times New Roman"/>
                <a:cs typeface="Times New Roman"/>
                <a:sym typeface="Times New Roman"/>
              </a:rPr>
              <a:t>clonic</a:t>
            </a:r>
            <a:r>
              <a:rPr lang="en-US" sz="1300" dirty="0">
                <a:solidFill>
                  <a:schemeClr val="dk1"/>
                </a:solidFill>
                <a:latin typeface="Times New Roman"/>
                <a:ea typeface="Times New Roman"/>
                <a:cs typeface="Times New Roman"/>
                <a:sym typeface="Times New Roman"/>
              </a:rPr>
              <a:t> seizure and altered </a:t>
            </a:r>
            <a:r>
              <a:rPr lang="en-US" sz="1300" dirty="0" err="1">
                <a:solidFill>
                  <a:schemeClr val="dk1"/>
                </a:solidFill>
                <a:latin typeface="Times New Roman"/>
                <a:ea typeface="Times New Roman"/>
                <a:cs typeface="Times New Roman"/>
                <a:sym typeface="Times New Roman"/>
              </a:rPr>
              <a:t>behaviour</a:t>
            </a:r>
            <a:r>
              <a:rPr lang="en-US" sz="1300" dirty="0">
                <a:solidFill>
                  <a:schemeClr val="dk1"/>
                </a:solidFill>
                <a:latin typeface="Times New Roman"/>
                <a:ea typeface="Times New Roman"/>
                <a:cs typeface="Times New Roman"/>
                <a:sym typeface="Times New Roman"/>
              </a:rPr>
              <a:t> . Her vital signs were within normal limits . She was drowsy . Neurological examination revealed abnormal </a:t>
            </a:r>
            <a:r>
              <a:rPr lang="en-US" sz="1300" dirty="0" err="1">
                <a:solidFill>
                  <a:schemeClr val="dk1"/>
                </a:solidFill>
                <a:latin typeface="Times New Roman"/>
                <a:ea typeface="Times New Roman"/>
                <a:cs typeface="Times New Roman"/>
                <a:sym typeface="Times New Roman"/>
              </a:rPr>
              <a:t>orofacial</a:t>
            </a:r>
            <a:r>
              <a:rPr lang="en-US" sz="1300" dirty="0">
                <a:solidFill>
                  <a:schemeClr val="dk1"/>
                </a:solidFill>
                <a:latin typeface="Times New Roman"/>
                <a:ea typeface="Times New Roman"/>
                <a:cs typeface="Times New Roman"/>
                <a:sym typeface="Times New Roman"/>
              </a:rPr>
              <a:t> movements .  CSF study revealed lymphocytic </a:t>
            </a:r>
            <a:r>
              <a:rPr lang="en-US" sz="1300" dirty="0" err="1">
                <a:solidFill>
                  <a:schemeClr val="dk1"/>
                </a:solidFill>
                <a:latin typeface="Times New Roman"/>
                <a:ea typeface="Times New Roman"/>
                <a:cs typeface="Times New Roman"/>
                <a:sym typeface="Times New Roman"/>
              </a:rPr>
              <a:t>pleocytosis</a:t>
            </a:r>
            <a:r>
              <a:rPr lang="en-US" sz="1300" dirty="0">
                <a:solidFill>
                  <a:schemeClr val="dk1"/>
                </a:solidFill>
                <a:latin typeface="Times New Roman"/>
                <a:ea typeface="Times New Roman"/>
                <a:cs typeface="Times New Roman"/>
                <a:sym typeface="Times New Roman"/>
              </a:rPr>
              <a:t>  with normal protein and sugar . Her blood routines were normal . A diagnosis of  encephalitis was considered which was confirmed by brain imaging  .She was started on intravenous acyclovir and </a:t>
            </a:r>
            <a:r>
              <a:rPr lang="en-US" sz="1300" dirty="0" err="1">
                <a:solidFill>
                  <a:schemeClr val="dk1"/>
                </a:solidFill>
                <a:latin typeface="Times New Roman"/>
                <a:ea typeface="Times New Roman"/>
                <a:cs typeface="Times New Roman"/>
                <a:sym typeface="Times New Roman"/>
              </a:rPr>
              <a:t>doxycycline</a:t>
            </a:r>
            <a:r>
              <a:rPr lang="en-US" sz="1300" dirty="0">
                <a:solidFill>
                  <a:schemeClr val="dk1"/>
                </a:solidFill>
                <a:latin typeface="Times New Roman"/>
                <a:ea typeface="Times New Roman"/>
                <a:cs typeface="Times New Roman"/>
                <a:sym typeface="Times New Roman"/>
              </a:rPr>
              <a:t> . Despite treatment , her sensorium did not improve and she developed status </a:t>
            </a:r>
            <a:r>
              <a:rPr lang="en-US" sz="1300" dirty="0" err="1">
                <a:solidFill>
                  <a:schemeClr val="dk1"/>
                </a:solidFill>
                <a:latin typeface="Times New Roman"/>
                <a:ea typeface="Times New Roman"/>
                <a:cs typeface="Times New Roman"/>
                <a:sym typeface="Times New Roman"/>
              </a:rPr>
              <a:t>epilepticus</a:t>
            </a:r>
            <a:r>
              <a:rPr lang="en-US" sz="1300" dirty="0">
                <a:solidFill>
                  <a:schemeClr val="dk1"/>
                </a:solidFill>
                <a:latin typeface="Times New Roman"/>
                <a:ea typeface="Times New Roman"/>
                <a:cs typeface="Times New Roman"/>
                <a:sym typeface="Times New Roman"/>
              </a:rPr>
              <a:t> .  Lack of clinical improvement prompted the search for an alternate cause for encephalitis. EEG was inconclusive . CSF viral panel  and cultures were negative . Possibility of  an autoimmune </a:t>
            </a:r>
            <a:r>
              <a:rPr lang="en-US" sz="1300" dirty="0" err="1">
                <a:solidFill>
                  <a:schemeClr val="dk1"/>
                </a:solidFill>
                <a:latin typeface="Times New Roman"/>
                <a:ea typeface="Times New Roman"/>
                <a:cs typeface="Times New Roman"/>
                <a:sym typeface="Times New Roman"/>
              </a:rPr>
              <a:t>aetiology</a:t>
            </a:r>
            <a:r>
              <a:rPr lang="en-US" sz="1300" dirty="0">
                <a:solidFill>
                  <a:schemeClr val="dk1"/>
                </a:solidFill>
                <a:latin typeface="Times New Roman"/>
                <a:ea typeface="Times New Roman"/>
                <a:cs typeface="Times New Roman"/>
                <a:sym typeface="Times New Roman"/>
              </a:rPr>
              <a:t> was finally raised . CSF was repeated and sent for </a:t>
            </a:r>
            <a:r>
              <a:rPr lang="en-US" sz="1300" dirty="0" err="1">
                <a:solidFill>
                  <a:schemeClr val="dk1"/>
                </a:solidFill>
                <a:latin typeface="Times New Roman"/>
                <a:ea typeface="Times New Roman"/>
                <a:cs typeface="Times New Roman"/>
                <a:sym typeface="Times New Roman"/>
              </a:rPr>
              <a:t>IgG</a:t>
            </a:r>
            <a:r>
              <a:rPr lang="en-US" sz="1300" dirty="0">
                <a:solidFill>
                  <a:schemeClr val="dk1"/>
                </a:solidFill>
                <a:latin typeface="Times New Roman"/>
                <a:ea typeface="Times New Roman"/>
                <a:cs typeface="Times New Roman"/>
                <a:sym typeface="Times New Roman"/>
              </a:rPr>
              <a:t> antibodies to the NR1 subunit of the NMDA receptor which tested positive . She was immediately started on intravenous immunoglobulin  . She experienced improvement on day 2 of treatment with </a:t>
            </a:r>
            <a:r>
              <a:rPr lang="en-US" sz="1300" dirty="0" err="1">
                <a:solidFill>
                  <a:schemeClr val="dk1"/>
                </a:solidFill>
                <a:latin typeface="Times New Roman"/>
                <a:ea typeface="Times New Roman"/>
                <a:cs typeface="Times New Roman"/>
                <a:sym typeface="Times New Roman"/>
              </a:rPr>
              <a:t>IVIg</a:t>
            </a:r>
            <a:r>
              <a:rPr lang="en-US" sz="1300" dirty="0">
                <a:solidFill>
                  <a:schemeClr val="dk1"/>
                </a:solidFill>
                <a:latin typeface="Times New Roman"/>
                <a:ea typeface="Times New Roman"/>
                <a:cs typeface="Times New Roman"/>
                <a:sym typeface="Times New Roman"/>
              </a:rPr>
              <a:t> . She had no further seizures .</a:t>
            </a:r>
            <a:endParaRPr sz="1300">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300"/>
              <a:buFont typeface="Arial"/>
              <a:buNone/>
            </a:pPr>
            <a:endParaRPr sz="1200" i="0" u="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1300" b="0" i="0" u="none">
              <a:solidFill>
                <a:schemeClr val="dk1"/>
              </a:solidFill>
              <a:latin typeface="Calibri"/>
              <a:ea typeface="Calibri"/>
              <a:cs typeface="Calibri"/>
              <a:sym typeface="Calibri"/>
            </a:endParaRPr>
          </a:p>
        </p:txBody>
      </p:sp>
      <p:sp>
        <p:nvSpPr>
          <p:cNvPr id="94" name="Google Shape;94;p13"/>
          <p:cNvSpPr txBox="1"/>
          <p:nvPr/>
        </p:nvSpPr>
        <p:spPr>
          <a:xfrm>
            <a:off x="0" y="10058400"/>
            <a:ext cx="5105400" cy="5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2800" b="0" i="0" u="none">
              <a:solidFill>
                <a:schemeClr val="dk1"/>
              </a:solidFill>
              <a:latin typeface="Arial"/>
              <a:ea typeface="Arial"/>
              <a:cs typeface="Arial"/>
              <a:sym typeface="Arial"/>
            </a:endParaRPr>
          </a:p>
        </p:txBody>
      </p:sp>
      <p:sp>
        <p:nvSpPr>
          <p:cNvPr id="95" name="Google Shape;95;p13"/>
          <p:cNvSpPr txBox="1"/>
          <p:nvPr/>
        </p:nvSpPr>
        <p:spPr>
          <a:xfrm>
            <a:off x="5688125" y="8973175"/>
            <a:ext cx="4512600" cy="1056900"/>
          </a:xfrm>
          <a:prstGeom prst="rect">
            <a:avLst/>
          </a:prstGeom>
          <a:solidFill>
            <a:srgbClr val="C9DAF8"/>
          </a:solidFill>
          <a:ln>
            <a:noFill/>
          </a:ln>
        </p:spPr>
        <p:txBody>
          <a:bodyPr spcFirstLastPara="1" wrap="square" lIns="91425" tIns="45700" rIns="91425" bIns="45700" anchor="t" anchorCtr="0">
            <a:noAutofit/>
          </a:bodyPr>
          <a:lstStyle/>
          <a:p>
            <a:pPr>
              <a:buClr>
                <a:schemeClr val="dk1"/>
              </a:buClr>
              <a:buSzPts val="1100"/>
            </a:pPr>
            <a:r>
              <a:rPr lang="en-US" sz="1200" dirty="0">
                <a:solidFill>
                  <a:schemeClr val="dk1"/>
                </a:solidFill>
                <a:latin typeface="Times New Roman"/>
                <a:ea typeface="Times New Roman"/>
                <a:cs typeface="Times New Roman"/>
                <a:sym typeface="Times New Roman"/>
              </a:rPr>
              <a:t>Anti-NMDAR encephalitis was first reported in 2005 and was named for the first time in 2007. </a:t>
            </a:r>
            <a:r>
              <a:rPr lang="en-IN" sz="1200" dirty="0">
                <a:solidFill>
                  <a:schemeClr val="dk1"/>
                </a:solidFill>
                <a:latin typeface="Times New Roman"/>
                <a:ea typeface="Times New Roman"/>
                <a:cs typeface="Times New Roman"/>
                <a:sym typeface="Times New Roman"/>
              </a:rPr>
              <a:t>It is an increasingly recognized, potentially lethal syndrome of psychiatric and </a:t>
            </a:r>
            <a:r>
              <a:rPr lang="en-IN" sz="1200" dirty="0" err="1">
                <a:solidFill>
                  <a:schemeClr val="dk1"/>
                </a:solidFill>
                <a:latin typeface="Times New Roman"/>
                <a:ea typeface="Times New Roman"/>
                <a:cs typeface="Times New Roman"/>
                <a:sym typeface="Times New Roman"/>
              </a:rPr>
              <a:t>neuromotor</a:t>
            </a:r>
            <a:r>
              <a:rPr lang="en-IN" sz="1200" dirty="0">
                <a:solidFill>
                  <a:schemeClr val="dk1"/>
                </a:solidFill>
                <a:latin typeface="Times New Roman"/>
                <a:ea typeface="Times New Roman"/>
                <a:cs typeface="Times New Roman"/>
                <a:sym typeface="Times New Roman"/>
              </a:rPr>
              <a:t> dysfunction in patients, often younger in age, who have an underlying neoplasm. </a:t>
            </a:r>
            <a:r>
              <a:rPr lang="en-US" sz="1200" dirty="0">
                <a:solidFill>
                  <a:schemeClr val="dk1"/>
                </a:solidFill>
                <a:latin typeface="Times New Roman"/>
                <a:ea typeface="Times New Roman"/>
                <a:cs typeface="Times New Roman"/>
                <a:sym typeface="Times New Roman"/>
              </a:rPr>
              <a:t>Most cases follow a typical </a:t>
            </a:r>
            <a:r>
              <a:rPr lang="en-US" sz="1200" dirty="0" err="1">
                <a:solidFill>
                  <a:schemeClr val="dk1"/>
                </a:solidFill>
                <a:latin typeface="Times New Roman"/>
                <a:ea typeface="Times New Roman"/>
                <a:cs typeface="Times New Roman"/>
                <a:sym typeface="Times New Roman"/>
              </a:rPr>
              <a:t>prodrome</a:t>
            </a:r>
            <a:r>
              <a:rPr lang="en-US" sz="1200" dirty="0">
                <a:solidFill>
                  <a:schemeClr val="dk1"/>
                </a:solidFill>
                <a:latin typeface="Times New Roman"/>
                <a:ea typeface="Times New Roman"/>
                <a:cs typeface="Times New Roman"/>
                <a:sym typeface="Times New Roman"/>
              </a:rPr>
              <a:t> of headache, fever, or</a:t>
            </a: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1300" b="0" i="0" u="none">
              <a:solidFill>
                <a:schemeClr val="dk1"/>
              </a:solidFill>
              <a:latin typeface="Calibri"/>
              <a:ea typeface="Calibri"/>
              <a:cs typeface="Calibri"/>
              <a:sym typeface="Calibri"/>
            </a:endParaRPr>
          </a:p>
        </p:txBody>
      </p:sp>
      <p:sp>
        <p:nvSpPr>
          <p:cNvPr id="96" name="Google Shape;96;p13"/>
          <p:cNvSpPr txBox="1"/>
          <p:nvPr/>
        </p:nvSpPr>
        <p:spPr>
          <a:xfrm>
            <a:off x="10179526" y="2175164"/>
            <a:ext cx="4599600" cy="6724878"/>
          </a:xfrm>
          <a:prstGeom prst="rect">
            <a:avLst/>
          </a:prstGeom>
          <a:solidFill>
            <a:srgbClr val="C9DAF8"/>
          </a:solidFill>
          <a:ln>
            <a:noFill/>
          </a:ln>
        </p:spPr>
        <p:txBody>
          <a:bodyPr spcFirstLastPara="1" wrap="square" lIns="91425" tIns="45700" rIns="91425" bIns="45700" anchor="t" anchorCtr="0">
            <a:spAutoFit/>
          </a:bodyPr>
          <a:lstStyle/>
          <a:p>
            <a:pPr lvl="0">
              <a:buClr>
                <a:schemeClr val="dk1"/>
              </a:buClr>
              <a:buSzPts val="1100"/>
            </a:pPr>
            <a:r>
              <a:rPr lang="en-US" sz="1200" dirty="0">
                <a:solidFill>
                  <a:schemeClr val="dk1"/>
                </a:solidFill>
                <a:latin typeface="Times New Roman"/>
                <a:ea typeface="Times New Roman"/>
                <a:cs typeface="Times New Roman"/>
                <a:sym typeface="Times New Roman"/>
              </a:rPr>
              <a:t>a viral-like process, followed by a multistage progression of symptoms that include prominent psychiatric manifestations (anxiety, agitation, bizarre </a:t>
            </a:r>
            <a:r>
              <a:rPr lang="en-US" sz="1200" dirty="0" err="1">
                <a:solidFill>
                  <a:schemeClr val="dk1"/>
                </a:solidFill>
                <a:latin typeface="Times New Roman"/>
                <a:ea typeface="Times New Roman"/>
                <a:cs typeface="Times New Roman"/>
                <a:sym typeface="Times New Roman"/>
              </a:rPr>
              <a:t>behaviour</a:t>
            </a:r>
            <a:r>
              <a:rPr lang="en-US" sz="1200" dirty="0">
                <a:solidFill>
                  <a:schemeClr val="dk1"/>
                </a:solidFill>
                <a:latin typeface="Times New Roman"/>
                <a:ea typeface="Times New Roman"/>
                <a:cs typeface="Times New Roman"/>
                <a:sym typeface="Times New Roman"/>
              </a:rPr>
              <a:t>, hallucinations, delusions, </a:t>
            </a:r>
            <a:r>
              <a:rPr lang="en-US" sz="1200" dirty="0" err="1">
                <a:solidFill>
                  <a:schemeClr val="dk1"/>
                </a:solidFill>
                <a:latin typeface="Times New Roman"/>
                <a:ea typeface="Times New Roman"/>
                <a:cs typeface="Times New Roman"/>
                <a:sym typeface="Times New Roman"/>
              </a:rPr>
              <a:t>disorganised</a:t>
            </a:r>
            <a:r>
              <a:rPr lang="en-US" sz="1200" dirty="0">
                <a:solidFill>
                  <a:schemeClr val="dk1"/>
                </a:solidFill>
                <a:latin typeface="Times New Roman"/>
                <a:ea typeface="Times New Roman"/>
                <a:cs typeface="Times New Roman"/>
                <a:sym typeface="Times New Roman"/>
              </a:rPr>
              <a:t> thinking, psychosis), sleep disorders, memory deficits, seizures, decreased levels of consciousness, </a:t>
            </a:r>
            <a:r>
              <a:rPr lang="en-US" sz="1200" dirty="0" err="1">
                <a:solidFill>
                  <a:schemeClr val="dk1"/>
                </a:solidFill>
                <a:latin typeface="Times New Roman"/>
                <a:ea typeface="Times New Roman"/>
                <a:cs typeface="Times New Roman"/>
                <a:sym typeface="Times New Roman"/>
              </a:rPr>
              <a:t>dyskinesias</a:t>
            </a:r>
            <a:r>
              <a:rPr lang="en-US" sz="1200" dirty="0">
                <a:solidFill>
                  <a:schemeClr val="dk1"/>
                </a:solidFill>
                <a:latin typeface="Times New Roman"/>
                <a:ea typeface="Times New Roman"/>
                <a:cs typeface="Times New Roman"/>
                <a:sym typeface="Times New Roman"/>
              </a:rPr>
              <a:t> (</a:t>
            </a:r>
            <a:r>
              <a:rPr lang="en-US" sz="1200" dirty="0" err="1">
                <a:solidFill>
                  <a:schemeClr val="dk1"/>
                </a:solidFill>
                <a:latin typeface="Times New Roman"/>
                <a:ea typeface="Times New Roman"/>
                <a:cs typeface="Times New Roman"/>
                <a:sym typeface="Times New Roman"/>
              </a:rPr>
              <a:t>orofacial</a:t>
            </a:r>
            <a:r>
              <a:rPr lang="en-US" sz="1200" dirty="0">
                <a:solidFill>
                  <a:schemeClr val="dk1"/>
                </a:solidFill>
                <a:latin typeface="Times New Roman"/>
                <a:ea typeface="Times New Roman"/>
                <a:cs typeface="Times New Roman"/>
                <a:sym typeface="Times New Roman"/>
              </a:rPr>
              <a:t>, </a:t>
            </a:r>
            <a:r>
              <a:rPr lang="en-US" sz="1200" dirty="0" err="1">
                <a:solidFill>
                  <a:schemeClr val="dk1"/>
                </a:solidFill>
                <a:latin typeface="Times New Roman"/>
                <a:ea typeface="Times New Roman"/>
                <a:cs typeface="Times New Roman"/>
                <a:sym typeface="Times New Roman"/>
              </a:rPr>
              <a:t>choreoathetoid</a:t>
            </a:r>
            <a:r>
              <a:rPr lang="en-US" sz="1200" dirty="0">
                <a:solidFill>
                  <a:schemeClr val="dk1"/>
                </a:solidFill>
                <a:latin typeface="Times New Roman"/>
                <a:ea typeface="Times New Roman"/>
                <a:cs typeface="Times New Roman"/>
                <a:sym typeface="Times New Roman"/>
              </a:rPr>
              <a:t> movements, </a:t>
            </a:r>
            <a:r>
              <a:rPr lang="en-US" sz="1200" dirty="0" err="1">
                <a:solidFill>
                  <a:schemeClr val="dk1"/>
                </a:solidFill>
                <a:latin typeface="Times New Roman"/>
                <a:ea typeface="Times New Roman"/>
                <a:cs typeface="Times New Roman"/>
                <a:sym typeface="Times New Roman"/>
              </a:rPr>
              <a:t>dystonia</a:t>
            </a:r>
            <a:r>
              <a:rPr lang="en-US" sz="1200" dirty="0">
                <a:solidFill>
                  <a:schemeClr val="dk1"/>
                </a:solidFill>
                <a:latin typeface="Times New Roman"/>
                <a:ea typeface="Times New Roman"/>
                <a:cs typeface="Times New Roman"/>
                <a:sym typeface="Times New Roman"/>
              </a:rPr>
              <a:t>, etc), autonomic instability and language dysfunction). Diagnosis is challenging  given the overlap of symptoms with  various </a:t>
            </a:r>
            <a:r>
              <a:rPr lang="en-US" sz="1200" dirty="0" err="1">
                <a:solidFill>
                  <a:schemeClr val="dk1"/>
                </a:solidFill>
                <a:latin typeface="Times New Roman"/>
                <a:ea typeface="Times New Roman"/>
                <a:cs typeface="Times New Roman"/>
                <a:sym typeface="Times New Roman"/>
              </a:rPr>
              <a:t>neuroinfections</a:t>
            </a:r>
            <a:r>
              <a:rPr lang="en-US" sz="1200" dirty="0">
                <a:solidFill>
                  <a:schemeClr val="dk1"/>
                </a:solidFill>
                <a:latin typeface="Times New Roman"/>
                <a:ea typeface="Times New Roman"/>
                <a:cs typeface="Times New Roman"/>
                <a:sym typeface="Times New Roman"/>
              </a:rPr>
              <a:t> and </a:t>
            </a:r>
            <a:r>
              <a:rPr lang="en-US" sz="1200" dirty="0" err="1">
                <a:solidFill>
                  <a:schemeClr val="dk1"/>
                </a:solidFill>
                <a:latin typeface="Times New Roman"/>
                <a:ea typeface="Times New Roman"/>
                <a:cs typeface="Times New Roman"/>
                <a:sym typeface="Times New Roman"/>
              </a:rPr>
              <a:t>pschiatric</a:t>
            </a:r>
            <a:r>
              <a:rPr lang="en-US" sz="1200" dirty="0">
                <a:solidFill>
                  <a:schemeClr val="dk1"/>
                </a:solidFill>
                <a:latin typeface="Times New Roman"/>
                <a:ea typeface="Times New Roman"/>
                <a:cs typeface="Times New Roman"/>
                <a:sym typeface="Times New Roman"/>
              </a:rPr>
              <a:t> disorders .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Times New Roman"/>
                <a:ea typeface="Times New Roman"/>
                <a:cs typeface="Times New Roman"/>
                <a:sym typeface="Times New Roman"/>
              </a:rPr>
              <a:t>Our patient’s presentation and progression was consistent with that of an autoimmune encephalitis. However, hindsight is always 20/20. Being a relatively rare condition, it may not be included in the list of differentials. Failure of clinical improvement after initiation of antibiotics , promptly allowed us to discard an infective etiology.  Imaging and EEG did not prove useful in our case . </a:t>
            </a:r>
          </a:p>
          <a:p>
            <a:pPr marL="0" lvl="0" indent="0" algn="l" rtl="0">
              <a:spcBef>
                <a:spcPts val="0"/>
              </a:spcBef>
              <a:spcAft>
                <a:spcPts val="0"/>
              </a:spcAft>
              <a:buClr>
                <a:schemeClr val="dk1"/>
              </a:buClr>
              <a:buSzPts val="1100"/>
              <a:buFont typeface="Arial"/>
              <a:buNone/>
            </a:pP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Times New Roman"/>
                <a:ea typeface="Times New Roman"/>
                <a:cs typeface="Times New Roman"/>
                <a:sym typeface="Times New Roman"/>
              </a:rPr>
              <a:t>Early identification, immunotherapy, and malignancy workup are the mainstays of management . Delay in </a:t>
            </a:r>
            <a:r>
              <a:rPr lang="en-US" sz="1200" dirty="0" err="1">
                <a:solidFill>
                  <a:schemeClr val="dk1"/>
                </a:solidFill>
                <a:latin typeface="Times New Roman"/>
                <a:ea typeface="Times New Roman"/>
                <a:cs typeface="Times New Roman"/>
                <a:sym typeface="Times New Roman"/>
              </a:rPr>
              <a:t>managemtent</a:t>
            </a:r>
            <a:r>
              <a:rPr lang="en-US" sz="1200" dirty="0">
                <a:solidFill>
                  <a:schemeClr val="dk1"/>
                </a:solidFill>
                <a:latin typeface="Times New Roman"/>
                <a:ea typeface="Times New Roman"/>
                <a:cs typeface="Times New Roman"/>
                <a:sym typeface="Times New Roman"/>
              </a:rPr>
              <a:t> is dangerous as approximately 1 in 4 patients end up with debilitating neuropsychiatric dysfunction or death . Clinicians, at the very least, should entertain this diagnosis in patients with acute neuropsychiatric deterioration , CSF with lymphocytic </a:t>
            </a:r>
            <a:r>
              <a:rPr lang="en-US" sz="1200" dirty="0" err="1">
                <a:solidFill>
                  <a:schemeClr val="dk1"/>
                </a:solidFill>
                <a:latin typeface="Times New Roman"/>
                <a:ea typeface="Times New Roman"/>
                <a:cs typeface="Times New Roman"/>
                <a:sym typeface="Times New Roman"/>
              </a:rPr>
              <a:t>pleiocytosis</a:t>
            </a:r>
            <a:r>
              <a:rPr lang="en-US" sz="1200" dirty="0">
                <a:solidFill>
                  <a:schemeClr val="dk1"/>
                </a:solidFill>
                <a:latin typeface="Times New Roman"/>
                <a:ea typeface="Times New Roman"/>
                <a:cs typeface="Times New Roman"/>
                <a:sym typeface="Times New Roman"/>
              </a:rPr>
              <a:t>, and an otherwise unrevealing cranial imaging and metabolic testing .</a:t>
            </a:r>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1300" b="0" i="0" u="none">
              <a:solidFill>
                <a:schemeClr val="dk1"/>
              </a:solidFill>
              <a:latin typeface="Calibri"/>
              <a:ea typeface="Calibri"/>
              <a:cs typeface="Calibri"/>
              <a:sym typeface="Calibri"/>
            </a:endParaRPr>
          </a:p>
        </p:txBody>
      </p:sp>
      <p:sp>
        <p:nvSpPr>
          <p:cNvPr id="97" name="Google Shape;97;p13"/>
          <p:cNvSpPr txBox="1"/>
          <p:nvPr/>
        </p:nvSpPr>
        <p:spPr>
          <a:xfrm>
            <a:off x="1965325" y="-15800"/>
            <a:ext cx="10750500" cy="523800"/>
          </a:xfrm>
          <a:prstGeom prst="rect">
            <a:avLst/>
          </a:prstGeom>
          <a:solidFill>
            <a:srgbClr val="0000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0000"/>
              </a:buClr>
              <a:buSzPts val="2000"/>
              <a:buFont typeface="Calibri"/>
              <a:buNone/>
            </a:pPr>
            <a:r>
              <a:rPr lang="en-US" sz="2400" b="1" i="0" u="none">
                <a:solidFill>
                  <a:schemeClr val="lt1"/>
                </a:solidFill>
                <a:latin typeface="Calibri"/>
                <a:ea typeface="Calibri"/>
                <a:cs typeface="Calibri"/>
                <a:sym typeface="Calibri"/>
              </a:rPr>
              <a:t>INTERNAL MEDICINE UPDATE 2022</a:t>
            </a:r>
            <a:endParaRPr sz="1800">
              <a:solidFill>
                <a:schemeClr val="lt1"/>
              </a:solidFill>
            </a:endParaRPr>
          </a:p>
        </p:txBody>
      </p:sp>
      <p:sp>
        <p:nvSpPr>
          <p:cNvPr id="98" name="Google Shape;98;p13"/>
          <p:cNvSpPr txBox="1"/>
          <p:nvPr/>
        </p:nvSpPr>
        <p:spPr>
          <a:xfrm>
            <a:off x="5718100" y="2123875"/>
            <a:ext cx="4399500" cy="1307700"/>
          </a:xfrm>
          <a:prstGeom prst="rect">
            <a:avLst/>
          </a:prstGeom>
          <a:solidFill>
            <a:srgbClr val="C9DAF8"/>
          </a:solid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300"/>
              <a:buFont typeface="Arial"/>
              <a:buNone/>
            </a:pPr>
            <a:r>
              <a:rPr lang="en-IN" sz="1200" b="0" i="0" u="none" dirty="0">
                <a:solidFill>
                  <a:schemeClr val="dk1"/>
                </a:solidFill>
                <a:latin typeface="Calibri"/>
                <a:ea typeface="Calibri"/>
                <a:cs typeface="Calibri"/>
                <a:sym typeface="Calibri"/>
              </a:rPr>
              <a:t>By  day 5 , she became conscious and oriented . Her </a:t>
            </a:r>
            <a:r>
              <a:rPr lang="en-IN" sz="1200" dirty="0" err="1">
                <a:solidFill>
                  <a:schemeClr val="dk1"/>
                </a:solidFill>
                <a:latin typeface="Calibri"/>
                <a:ea typeface="Calibri"/>
                <a:cs typeface="Calibri"/>
                <a:sym typeface="Calibri"/>
              </a:rPr>
              <a:t>orofacial</a:t>
            </a:r>
            <a:r>
              <a:rPr lang="en-IN" sz="1200" dirty="0">
                <a:solidFill>
                  <a:schemeClr val="dk1"/>
                </a:solidFill>
                <a:latin typeface="Calibri"/>
                <a:ea typeface="Calibri"/>
                <a:cs typeface="Calibri"/>
                <a:sym typeface="Calibri"/>
              </a:rPr>
              <a:t> </a:t>
            </a:r>
            <a:r>
              <a:rPr lang="en-IN" sz="1200" dirty="0" err="1">
                <a:solidFill>
                  <a:schemeClr val="dk1"/>
                </a:solidFill>
                <a:latin typeface="Calibri"/>
                <a:ea typeface="Calibri"/>
                <a:cs typeface="Calibri"/>
                <a:sym typeface="Calibri"/>
              </a:rPr>
              <a:t>dyskinesias</a:t>
            </a:r>
            <a:r>
              <a:rPr lang="en-IN" sz="1200" dirty="0">
                <a:solidFill>
                  <a:schemeClr val="dk1"/>
                </a:solidFill>
                <a:latin typeface="Calibri"/>
                <a:ea typeface="Calibri"/>
                <a:cs typeface="Calibri"/>
                <a:sym typeface="Calibri"/>
              </a:rPr>
              <a:t> reduced but did not completely disappear . She was evaluated for any ovarian </a:t>
            </a:r>
            <a:r>
              <a:rPr lang="en-IN" sz="1200" dirty="0" err="1">
                <a:solidFill>
                  <a:schemeClr val="dk1"/>
                </a:solidFill>
                <a:latin typeface="Calibri"/>
                <a:ea typeface="Calibri"/>
                <a:cs typeface="Calibri"/>
                <a:sym typeface="Calibri"/>
              </a:rPr>
              <a:t>tumors</a:t>
            </a:r>
            <a:r>
              <a:rPr lang="en-IN" sz="1200" dirty="0">
                <a:solidFill>
                  <a:schemeClr val="dk1"/>
                </a:solidFill>
                <a:latin typeface="Calibri"/>
                <a:ea typeface="Calibri"/>
                <a:cs typeface="Calibri"/>
                <a:sym typeface="Calibri"/>
              </a:rPr>
              <a:t> but none was detected . </a:t>
            </a: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300"/>
              <a:buFont typeface="Arial"/>
              <a:buNone/>
            </a:pPr>
            <a:endParaRPr sz="1200" b="0" i="0" u="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None/>
            </a:pPr>
            <a:endParaRPr sz="1200" b="0" i="0" u="none">
              <a:solidFill>
                <a:schemeClr val="dk1"/>
              </a:solidFill>
              <a:latin typeface="Calibri"/>
              <a:ea typeface="Calibri"/>
              <a:cs typeface="Calibri"/>
              <a:sym typeface="Calibri"/>
            </a:endParaRPr>
          </a:p>
        </p:txBody>
      </p:sp>
      <p:sp>
        <p:nvSpPr>
          <p:cNvPr id="99" name="Google Shape;99;p13"/>
          <p:cNvSpPr txBox="1"/>
          <p:nvPr/>
        </p:nvSpPr>
        <p:spPr>
          <a:xfrm>
            <a:off x="5580850" y="4093325"/>
            <a:ext cx="4512600" cy="4488600"/>
          </a:xfrm>
          <a:prstGeom prst="rect">
            <a:avLst/>
          </a:prstGeom>
          <a:solidFill>
            <a:srgbClr val="C9DAF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Times New Roman"/>
              <a:buChar char="●"/>
            </a:pPr>
            <a:endParaRPr lang="en-IN" dirty="0">
              <a:solidFill>
                <a:schemeClr val="dk1"/>
              </a:solidFill>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chemeClr val="dk1"/>
              </a:buClr>
              <a:buSzPts val="1400"/>
              <a:buFont typeface="Times New Roman"/>
              <a:buChar char="●"/>
            </a:pPr>
            <a:endParaRPr lang="en-IN" dirty="0">
              <a:solidFill>
                <a:schemeClr val="dk1"/>
              </a:solidFill>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chemeClr val="dk1"/>
              </a:buClr>
              <a:buSzPts val="1400"/>
              <a:buFont typeface="Times New Roman"/>
              <a:buChar char="●"/>
            </a:pPr>
            <a:endParaRPr lang="en-IN" dirty="0">
              <a:solidFill>
                <a:schemeClr val="dk1"/>
              </a:solidFill>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chemeClr val="dk1"/>
              </a:buClr>
              <a:buSzPts val="1400"/>
              <a:buFont typeface="Times New Roman"/>
              <a:buChar char="●"/>
            </a:pPr>
            <a:r>
              <a:rPr lang="en-IN" dirty="0">
                <a:solidFill>
                  <a:schemeClr val="dk1"/>
                </a:solidFill>
                <a:latin typeface="Times New Roman"/>
                <a:ea typeface="Times New Roman"/>
                <a:cs typeface="Times New Roman"/>
                <a:sym typeface="Times New Roman"/>
              </a:rPr>
              <a:t>Intravenous immunoglobulin for 5 days</a:t>
            </a:r>
            <a:endParaRPr>
              <a:solidFill>
                <a:schemeClr val="dk1"/>
              </a:solidFill>
              <a:latin typeface="Times New Roman"/>
              <a:ea typeface="Times New Roman"/>
              <a:cs typeface="Times New Roman"/>
              <a:sym typeface="Times New Roman"/>
            </a:endParaRPr>
          </a:p>
          <a:p>
            <a:pPr marL="457200" marR="0" lvl="0" indent="-317500" algn="l" rtl="0">
              <a:lnSpc>
                <a:spcPct val="100000"/>
              </a:lnSpc>
              <a:spcBef>
                <a:spcPts val="0"/>
              </a:spcBef>
              <a:spcAft>
                <a:spcPts val="0"/>
              </a:spcAft>
              <a:buClr>
                <a:schemeClr val="dk1"/>
              </a:buClr>
              <a:buSzPts val="1400"/>
              <a:buFont typeface="Times New Roman"/>
              <a:buChar char="●"/>
            </a:pPr>
            <a:r>
              <a:rPr lang="en-IN" dirty="0">
                <a:solidFill>
                  <a:schemeClr val="dk1"/>
                </a:solidFill>
                <a:latin typeface="Times New Roman"/>
                <a:ea typeface="Times New Roman"/>
                <a:cs typeface="Times New Roman"/>
                <a:sym typeface="Times New Roman"/>
              </a:rPr>
              <a:t>Anti epileptic agents</a:t>
            </a:r>
          </a:p>
          <a:p>
            <a:pPr marL="457200" marR="0" lvl="0" indent="-317500" algn="l" rtl="0">
              <a:lnSpc>
                <a:spcPct val="100000"/>
              </a:lnSpc>
              <a:spcBef>
                <a:spcPts val="0"/>
              </a:spcBef>
              <a:spcAft>
                <a:spcPts val="0"/>
              </a:spcAft>
              <a:buClr>
                <a:schemeClr val="dk1"/>
              </a:buClr>
              <a:buSzPts val="1400"/>
              <a:buFont typeface="Times New Roman"/>
              <a:buChar char="●"/>
            </a:pPr>
            <a:r>
              <a:rPr lang="en-IN" dirty="0">
                <a:solidFill>
                  <a:schemeClr val="dk1"/>
                </a:solidFill>
                <a:latin typeface="Times New Roman"/>
                <a:ea typeface="Times New Roman"/>
                <a:cs typeface="Times New Roman"/>
                <a:sym typeface="Times New Roman"/>
              </a:rPr>
              <a:t>Anti pyretic agents for fever</a:t>
            </a:r>
            <a:endParaRPr>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1300" b="0" i="0" u="none">
              <a:solidFill>
                <a:schemeClr val="dk1"/>
              </a:solidFill>
              <a:latin typeface="Calibri"/>
              <a:ea typeface="Calibri"/>
              <a:cs typeface="Calibri"/>
              <a:sym typeface="Calibri"/>
            </a:endParaRPr>
          </a:p>
        </p:txBody>
      </p:sp>
      <p:pic>
        <p:nvPicPr>
          <p:cNvPr id="100" name="Google Shape;100;p13"/>
          <p:cNvPicPr preferRelativeResize="0"/>
          <p:nvPr/>
        </p:nvPicPr>
        <p:blipFill rotWithShape="1">
          <a:blip r:embed="rId3">
            <a:alphaModFix/>
          </a:blip>
          <a:srcRect/>
          <a:stretch/>
        </p:blipFill>
        <p:spPr>
          <a:xfrm>
            <a:off x="12457818" y="-41975"/>
            <a:ext cx="2218732" cy="2085775"/>
          </a:xfrm>
          <a:prstGeom prst="rect">
            <a:avLst/>
          </a:prstGeom>
          <a:noFill/>
          <a:ln>
            <a:noFill/>
          </a:ln>
        </p:spPr>
      </p:pic>
      <p:pic>
        <p:nvPicPr>
          <p:cNvPr id="102" name="Google Shape;102;p13"/>
          <p:cNvPicPr preferRelativeResize="0"/>
          <p:nvPr/>
        </p:nvPicPr>
        <p:blipFill>
          <a:blip r:embed="rId4">
            <a:alphaModFix/>
          </a:blip>
          <a:stretch>
            <a:fillRect/>
          </a:stretch>
        </p:blipFill>
        <p:spPr>
          <a:xfrm>
            <a:off x="5795072" y="3752911"/>
            <a:ext cx="4192500" cy="1823421"/>
          </a:xfrm>
          <a:prstGeom prst="rect">
            <a:avLst/>
          </a:prstGeom>
          <a:noFill/>
          <a:ln>
            <a:noFill/>
          </a:ln>
        </p:spPr>
      </p:pic>
      <p:sp>
        <p:nvSpPr>
          <p:cNvPr id="103" name="Google Shape;103;p13"/>
          <p:cNvSpPr txBox="1"/>
          <p:nvPr/>
        </p:nvSpPr>
        <p:spPr>
          <a:xfrm>
            <a:off x="5803800" y="2910451"/>
            <a:ext cx="4192500" cy="734400"/>
          </a:xfrm>
          <a:prstGeom prst="rect">
            <a:avLst/>
          </a:prstGeom>
          <a:solidFill>
            <a:srgbClr val="1155CC"/>
          </a:solidFill>
          <a:ln w="25400" cap="flat" cmpd="sng">
            <a:solidFill>
              <a:srgbClr val="385D8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000"/>
              <a:buFont typeface="Cambria"/>
              <a:buNone/>
            </a:pPr>
            <a:r>
              <a:rPr lang="en-US" sz="2000" b="1" i="0" u="none" dirty="0">
                <a:solidFill>
                  <a:srgbClr val="FFFFFF"/>
                </a:solidFill>
                <a:latin typeface="Cambria"/>
                <a:ea typeface="Cambria"/>
                <a:cs typeface="Cambria"/>
                <a:sym typeface="Cambria"/>
              </a:rPr>
              <a:t>INVESTIGATIONS &amp; MANAGEMENT</a:t>
            </a:r>
            <a:endParaRPr/>
          </a:p>
        </p:txBody>
      </p:sp>
      <p:sp>
        <p:nvSpPr>
          <p:cNvPr id="104" name="Google Shape;104;p13"/>
          <p:cNvSpPr txBox="1"/>
          <p:nvPr/>
        </p:nvSpPr>
        <p:spPr>
          <a:xfrm>
            <a:off x="5803800" y="8505725"/>
            <a:ext cx="4273200" cy="457200"/>
          </a:xfrm>
          <a:prstGeom prst="rect">
            <a:avLst/>
          </a:prstGeom>
          <a:solidFill>
            <a:srgbClr val="1155CC"/>
          </a:solidFill>
          <a:ln w="25400" cap="flat" cmpd="sng">
            <a:solidFill>
              <a:srgbClr val="385D8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000"/>
              <a:buFont typeface="Cambria"/>
              <a:buNone/>
            </a:pPr>
            <a:r>
              <a:rPr lang="en-US" sz="2000" b="1" i="0" u="none">
                <a:solidFill>
                  <a:srgbClr val="FFFFFF"/>
                </a:solidFill>
                <a:latin typeface="Cambria"/>
                <a:ea typeface="Cambria"/>
                <a:cs typeface="Cambria"/>
                <a:sym typeface="Cambria"/>
              </a:rPr>
              <a:t>DISCUSSION</a:t>
            </a:r>
            <a:endParaRPr/>
          </a:p>
        </p:txBody>
      </p:sp>
      <p:sp>
        <p:nvSpPr>
          <p:cNvPr id="105" name="Google Shape;105;p13"/>
          <p:cNvSpPr txBox="1"/>
          <p:nvPr/>
        </p:nvSpPr>
        <p:spPr>
          <a:xfrm>
            <a:off x="10163950" y="7931275"/>
            <a:ext cx="4512600" cy="2085900"/>
          </a:xfrm>
          <a:prstGeom prst="rect">
            <a:avLst/>
          </a:prstGeom>
          <a:solidFill>
            <a:srgbClr val="C9DAF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chemeClr val="dk1"/>
              </a:solidFill>
              <a:latin typeface="Arial"/>
              <a:ea typeface="Arial"/>
              <a:cs typeface="Arial"/>
              <a:sym typeface="Arial"/>
            </a:endParaRPr>
          </a:p>
        </p:txBody>
      </p:sp>
      <p:sp>
        <p:nvSpPr>
          <p:cNvPr id="106" name="Google Shape;106;p13"/>
          <p:cNvSpPr txBox="1"/>
          <p:nvPr/>
        </p:nvSpPr>
        <p:spPr>
          <a:xfrm>
            <a:off x="17450" y="1984375"/>
            <a:ext cx="5563500" cy="457200"/>
          </a:xfrm>
          <a:prstGeom prst="rect">
            <a:avLst/>
          </a:prstGeom>
          <a:solidFill>
            <a:srgbClr val="1155CC"/>
          </a:solidFill>
          <a:ln w="25400" cap="flat" cmpd="sng">
            <a:solidFill>
              <a:srgbClr val="385D8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000"/>
              <a:buFont typeface="Cambria"/>
              <a:buNone/>
            </a:pPr>
            <a:r>
              <a:rPr lang="en-US" sz="2000" b="1" i="0" u="none">
                <a:solidFill>
                  <a:srgbClr val="FFFFFF"/>
                </a:solidFill>
                <a:latin typeface="Cambria"/>
                <a:ea typeface="Cambria"/>
                <a:cs typeface="Cambria"/>
                <a:sym typeface="Cambria"/>
              </a:rPr>
              <a:t>ABSTRACT</a:t>
            </a:r>
            <a:endParaRPr/>
          </a:p>
        </p:txBody>
      </p:sp>
      <p:sp>
        <p:nvSpPr>
          <p:cNvPr id="107" name="Google Shape;107;p13"/>
          <p:cNvSpPr txBox="1"/>
          <p:nvPr/>
        </p:nvSpPr>
        <p:spPr>
          <a:xfrm>
            <a:off x="17450" y="6083425"/>
            <a:ext cx="5654400" cy="457200"/>
          </a:xfrm>
          <a:prstGeom prst="rect">
            <a:avLst/>
          </a:prstGeom>
          <a:solidFill>
            <a:srgbClr val="1155CC"/>
          </a:solidFill>
          <a:ln w="25400" cap="flat" cmpd="sng">
            <a:solidFill>
              <a:srgbClr val="385D8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000"/>
              <a:buFont typeface="Cambria"/>
              <a:buNone/>
            </a:pPr>
            <a:r>
              <a:rPr lang="en-US" sz="2000" b="1" i="0" u="none">
                <a:solidFill>
                  <a:srgbClr val="FFFFFF"/>
                </a:solidFill>
                <a:latin typeface="Cambria"/>
                <a:ea typeface="Cambria"/>
                <a:cs typeface="Cambria"/>
                <a:sym typeface="Cambria"/>
              </a:rPr>
              <a:t>CASE REPORT</a:t>
            </a:r>
            <a:endParaRPr/>
          </a:p>
        </p:txBody>
      </p:sp>
      <p:pic>
        <p:nvPicPr>
          <p:cNvPr id="108" name="Google Shape;108;p13"/>
          <p:cNvPicPr preferRelativeResize="0"/>
          <p:nvPr/>
        </p:nvPicPr>
        <p:blipFill rotWithShape="1">
          <a:blip r:embed="rId3">
            <a:alphaModFix/>
          </a:blip>
          <a:srcRect/>
          <a:stretch/>
        </p:blipFill>
        <p:spPr>
          <a:xfrm>
            <a:off x="0" y="825"/>
            <a:ext cx="2109990" cy="1983550"/>
          </a:xfrm>
          <a:prstGeom prst="rect">
            <a:avLst/>
          </a:prstGeom>
          <a:noFill/>
          <a:ln>
            <a:noFill/>
          </a:ln>
        </p:spPr>
      </p:pic>
      <p:sp>
        <p:nvSpPr>
          <p:cNvPr id="109" name="Google Shape;109;p13"/>
          <p:cNvSpPr txBox="1"/>
          <p:nvPr/>
        </p:nvSpPr>
        <p:spPr>
          <a:xfrm>
            <a:off x="10117800" y="6699673"/>
            <a:ext cx="4512600" cy="457200"/>
          </a:xfrm>
          <a:prstGeom prst="rect">
            <a:avLst/>
          </a:prstGeom>
          <a:solidFill>
            <a:srgbClr val="1155CC"/>
          </a:solidFill>
          <a:ln w="25400" cap="flat" cmpd="sng">
            <a:solidFill>
              <a:srgbClr val="385D8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000"/>
              <a:buFont typeface="Cambria"/>
              <a:buNone/>
            </a:pPr>
            <a:r>
              <a:rPr lang="en-US" sz="2000" b="1" i="0" u="none">
                <a:solidFill>
                  <a:srgbClr val="FFFFFF"/>
                </a:solidFill>
                <a:latin typeface="Cambria"/>
                <a:ea typeface="Cambria"/>
                <a:cs typeface="Cambria"/>
                <a:sym typeface="Cambria"/>
              </a:rPr>
              <a:t>REFERENCES</a:t>
            </a:r>
            <a:endParaRPr/>
          </a:p>
        </p:txBody>
      </p:sp>
      <p:sp>
        <p:nvSpPr>
          <p:cNvPr id="23" name="TextBox 22"/>
          <p:cNvSpPr txBox="1"/>
          <p:nvPr/>
        </p:nvSpPr>
        <p:spPr>
          <a:xfrm>
            <a:off x="10317193" y="7444596"/>
            <a:ext cx="4114800" cy="1938992"/>
          </a:xfrm>
          <a:prstGeom prst="rect">
            <a:avLst/>
          </a:prstGeom>
          <a:noFill/>
        </p:spPr>
        <p:txBody>
          <a:bodyPr wrap="square" rtlCol="0">
            <a:spAutoFit/>
          </a:bodyPr>
          <a:lstStyle/>
          <a:p>
            <a:r>
              <a:rPr lang="en-IN" sz="1200" dirty="0">
                <a:latin typeface="Times New Roman" pitchFamily="18" charset="0"/>
                <a:cs typeface="Times New Roman" pitchFamily="18" charset="0"/>
              </a:rPr>
              <a:t>1. </a:t>
            </a:r>
            <a:r>
              <a:rPr lang="en-IN" sz="1200" dirty="0" err="1">
                <a:latin typeface="Times New Roman" pitchFamily="18" charset="0"/>
                <a:cs typeface="Times New Roman" pitchFamily="18" charset="0"/>
              </a:rPr>
              <a:t>Bhat</a:t>
            </a:r>
            <a:r>
              <a:rPr lang="en-IN" sz="1200" dirty="0">
                <a:latin typeface="Times New Roman" pitchFamily="18" charset="0"/>
                <a:cs typeface="Times New Roman" pitchFamily="18" charset="0"/>
              </a:rPr>
              <a:t>, P., Ahmed, A., </a:t>
            </a:r>
            <a:r>
              <a:rPr lang="en-IN" sz="1200" dirty="0" err="1">
                <a:latin typeface="Times New Roman" pitchFamily="18" charset="0"/>
                <a:cs typeface="Times New Roman" pitchFamily="18" charset="0"/>
              </a:rPr>
              <a:t>Jolepalem</a:t>
            </a:r>
            <a:r>
              <a:rPr lang="en-IN" sz="1200" dirty="0">
                <a:latin typeface="Times New Roman" pitchFamily="18" charset="0"/>
                <a:cs typeface="Times New Roman" pitchFamily="18" charset="0"/>
              </a:rPr>
              <a:t>, P., &amp; </a:t>
            </a:r>
            <a:r>
              <a:rPr lang="en-IN" sz="1200" dirty="0" err="1">
                <a:latin typeface="Times New Roman" pitchFamily="18" charset="0"/>
                <a:cs typeface="Times New Roman" pitchFamily="18" charset="0"/>
              </a:rPr>
              <a:t>Sittambalam</a:t>
            </a:r>
            <a:r>
              <a:rPr lang="en-IN" sz="1200" dirty="0">
                <a:latin typeface="Times New Roman" pitchFamily="18" charset="0"/>
                <a:cs typeface="Times New Roman" pitchFamily="18" charset="0"/>
              </a:rPr>
              <a:t>, C. (2018). A case report: anti-NMDA receptor encephalitis. Journal of community hospital internal medicine perspectives, 8(3), 158–160. </a:t>
            </a:r>
          </a:p>
          <a:p>
            <a:endParaRPr lang="en-IN" sz="1200" dirty="0">
              <a:latin typeface="Times New Roman" pitchFamily="18" charset="0"/>
              <a:cs typeface="Times New Roman" pitchFamily="18" charset="0"/>
            </a:endParaRPr>
          </a:p>
          <a:p>
            <a:r>
              <a:rPr lang="en-IN" sz="1200" dirty="0">
                <a:latin typeface="Times New Roman" pitchFamily="18" charset="0"/>
                <a:cs typeface="Times New Roman" pitchFamily="18" charset="0"/>
              </a:rPr>
              <a:t>2. Barry H, Byrne S, Barrett E, et al. Anti-N-methyl-d-</a:t>
            </a:r>
            <a:r>
              <a:rPr lang="en-IN" sz="1200" dirty="0" err="1">
                <a:latin typeface="Times New Roman" pitchFamily="18" charset="0"/>
                <a:cs typeface="Times New Roman" pitchFamily="18" charset="0"/>
              </a:rPr>
              <a:t>aspartate</a:t>
            </a:r>
            <a:r>
              <a:rPr lang="en-IN" sz="1200" dirty="0">
                <a:latin typeface="Times New Roman" pitchFamily="18" charset="0"/>
                <a:cs typeface="Times New Roman" pitchFamily="18" charset="0"/>
              </a:rPr>
              <a:t> receptor encephalitis: review of clinical presentation, diagnosis and treatment. </a:t>
            </a:r>
            <a:r>
              <a:rPr lang="en-IN" sz="1200" dirty="0" err="1">
                <a:latin typeface="Times New Roman" pitchFamily="18" charset="0"/>
                <a:cs typeface="Times New Roman" pitchFamily="18" charset="0"/>
              </a:rPr>
              <a:t>BJPsych</a:t>
            </a:r>
            <a:r>
              <a:rPr lang="en-IN" sz="1200" dirty="0">
                <a:latin typeface="Times New Roman" pitchFamily="18" charset="0"/>
                <a:cs typeface="Times New Roman" pitchFamily="18" charset="0"/>
              </a:rPr>
              <a:t> Bull. 2015;39(1):19–23. </a:t>
            </a:r>
          </a:p>
          <a:p>
            <a:endParaRPr lang="en-IN" sz="1200" dirty="0">
              <a:latin typeface="Times New Roman" pitchFamily="18" charset="0"/>
              <a:cs typeface="Times New Roman" pitchFamily="18" charset="0"/>
            </a:endParaRPr>
          </a:p>
          <a:p>
            <a:r>
              <a:rPr lang="en-IN" sz="1200" dirty="0">
                <a:latin typeface="Times New Roman" pitchFamily="18" charset="0"/>
                <a:cs typeface="Times New Roman" pitchFamily="18" charset="0"/>
              </a:rPr>
              <a:t>3.www.uptodate.com</a:t>
            </a:r>
          </a:p>
        </p:txBody>
      </p:sp>
      <p:pic>
        <p:nvPicPr>
          <p:cNvPr id="2" name="Picture 2">
            <a:extLst>
              <a:ext uri="{FF2B5EF4-FFF2-40B4-BE49-F238E27FC236}">
                <a16:creationId xmlns:a16="http://schemas.microsoft.com/office/drawing/2014/main" xmlns="" id="{67F363FC-9CF3-CD48-8D56-3E21D84DA3AF}"/>
              </a:ext>
            </a:extLst>
          </p:cNvPr>
          <p:cNvPicPr>
            <a:picLocks noChangeAspect="1"/>
          </p:cNvPicPr>
          <p:nvPr/>
        </p:nvPicPr>
        <p:blipFill>
          <a:blip r:embed="rId5"/>
          <a:stretch>
            <a:fillRect/>
          </a:stretch>
        </p:blipFill>
        <p:spPr>
          <a:xfrm>
            <a:off x="5776727" y="5684392"/>
            <a:ext cx="4213748" cy="205864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706</Words>
  <Application>Microsoft Office PowerPoint</Application>
  <PresentationFormat>Custom</PresentationFormat>
  <Paragraphs>92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Windows User</cp:lastModifiedBy>
  <cp:revision>3</cp:revision>
  <dcterms:modified xsi:type="dcterms:W3CDTF">2022-05-27T07:44:28Z</dcterms:modified>
</cp:coreProperties>
</file>