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331" r:id="rId2"/>
    <p:sldId id="301" r:id="rId3"/>
    <p:sldId id="332" r:id="rId4"/>
    <p:sldId id="303" r:id="rId5"/>
    <p:sldId id="304" r:id="rId6"/>
    <p:sldId id="256" r:id="rId7"/>
    <p:sldId id="257" r:id="rId8"/>
    <p:sldId id="305" r:id="rId9"/>
    <p:sldId id="258" r:id="rId10"/>
    <p:sldId id="260" r:id="rId11"/>
    <p:sldId id="259" r:id="rId12"/>
    <p:sldId id="306" r:id="rId13"/>
    <p:sldId id="307" r:id="rId14"/>
    <p:sldId id="308" r:id="rId15"/>
    <p:sldId id="309" r:id="rId16"/>
    <p:sldId id="310" r:id="rId17"/>
    <p:sldId id="261" r:id="rId18"/>
    <p:sldId id="262" r:id="rId19"/>
    <p:sldId id="263" r:id="rId20"/>
    <p:sldId id="311" r:id="rId21"/>
    <p:sldId id="264" r:id="rId22"/>
    <p:sldId id="265" r:id="rId23"/>
    <p:sldId id="266" r:id="rId24"/>
    <p:sldId id="312" r:id="rId25"/>
    <p:sldId id="267" r:id="rId26"/>
    <p:sldId id="268" r:id="rId27"/>
    <p:sldId id="269" r:id="rId28"/>
    <p:sldId id="313" r:id="rId29"/>
    <p:sldId id="271" r:id="rId30"/>
    <p:sldId id="270" r:id="rId31"/>
    <p:sldId id="272" r:id="rId32"/>
    <p:sldId id="314" r:id="rId33"/>
    <p:sldId id="315" r:id="rId34"/>
    <p:sldId id="273" r:id="rId35"/>
    <p:sldId id="274" r:id="rId36"/>
    <p:sldId id="316" r:id="rId37"/>
    <p:sldId id="317" r:id="rId38"/>
    <p:sldId id="280" r:id="rId39"/>
    <p:sldId id="281" r:id="rId40"/>
    <p:sldId id="282" r:id="rId41"/>
    <p:sldId id="276" r:id="rId42"/>
    <p:sldId id="277" r:id="rId43"/>
    <p:sldId id="278" r:id="rId44"/>
    <p:sldId id="284" r:id="rId45"/>
    <p:sldId id="287" r:id="rId46"/>
    <p:sldId id="279" r:id="rId47"/>
    <p:sldId id="288" r:id="rId48"/>
    <p:sldId id="289" r:id="rId49"/>
    <p:sldId id="290" r:id="rId50"/>
    <p:sldId id="291" r:id="rId51"/>
    <p:sldId id="292" r:id="rId52"/>
    <p:sldId id="293" r:id="rId53"/>
    <p:sldId id="294" r:id="rId54"/>
    <p:sldId id="295" r:id="rId55"/>
    <p:sldId id="296" r:id="rId56"/>
    <p:sldId id="297" r:id="rId57"/>
    <p:sldId id="298" r:id="rId58"/>
    <p:sldId id="299" r:id="rId59"/>
    <p:sldId id="300" r:id="rId60"/>
    <p:sldId id="302" r:id="rId61"/>
    <p:sldId id="318" r:id="rId62"/>
    <p:sldId id="319" r:id="rId63"/>
    <p:sldId id="322" r:id="rId64"/>
    <p:sldId id="320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4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97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148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111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33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926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765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448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0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697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084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608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240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861637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F8C67-97D2-E53E-54E1-F5380C824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1DD57D-A412-F3B2-C87E-7FE23DEE44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33" t="17873" r="21959" b="4550"/>
          <a:stretch/>
        </p:blipFill>
        <p:spPr>
          <a:xfrm>
            <a:off x="0" y="0"/>
            <a:ext cx="12192000" cy="685800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725EC2-3944-BCC2-72CE-AC15F9F89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3307" y="5735636"/>
            <a:ext cx="1249788" cy="8413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DC605F-12A8-043B-2E4C-9973B0952B80}"/>
              </a:ext>
            </a:extLst>
          </p:cNvPr>
          <p:cNvSpPr txBox="1"/>
          <p:nvPr/>
        </p:nvSpPr>
        <p:spPr>
          <a:xfrm>
            <a:off x="178708" y="103367"/>
            <a:ext cx="4516341" cy="2308324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Algerian" panose="04020705040A02060702" pitchFamily="82" charset="0"/>
              </a:rPr>
              <a:t>Occulomotor</a:t>
            </a:r>
            <a:r>
              <a:rPr lang="en-US" sz="3600" dirty="0"/>
              <a:t> </a:t>
            </a:r>
            <a:r>
              <a:rPr lang="en-US" sz="3600" dirty="0">
                <a:latin typeface="Algerian" panose="04020705040A02060702" pitchFamily="82" charset="0"/>
              </a:rPr>
              <a:t>Nerve</a:t>
            </a:r>
            <a:r>
              <a:rPr lang="en-US" sz="3600" dirty="0"/>
              <a:t> </a:t>
            </a:r>
          </a:p>
          <a:p>
            <a:endParaRPr lang="en-US" sz="3600" dirty="0"/>
          </a:p>
          <a:p>
            <a:r>
              <a:rPr lang="en-US" dirty="0"/>
              <a:t>DR RINSHA P </a:t>
            </a:r>
          </a:p>
          <a:p>
            <a:r>
              <a:rPr lang="en-US" dirty="0"/>
              <a:t>JR1 M1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88063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573A1-1327-8693-68B1-D5313E016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58B14D-A699-F74A-9FF8-7658A1251B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875" r="21991" b="10831"/>
          <a:stretch/>
        </p:blipFill>
        <p:spPr>
          <a:xfrm>
            <a:off x="0" y="0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5B0242-0226-1DAD-51C9-DD0FF21BA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2212" y="6016679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503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D4949-AEBC-2D51-BA84-777897D61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4ED0F92-AF3F-8988-15FD-737175F6D6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818" t="17078" r="16589" b="10716"/>
          <a:stretch/>
        </p:blipFill>
        <p:spPr>
          <a:xfrm>
            <a:off x="0" y="0"/>
            <a:ext cx="12117788" cy="6857999"/>
          </a:xfrm>
        </p:spPr>
      </p:pic>
    </p:spTree>
    <p:extLst>
      <p:ext uri="{BB962C8B-B14F-4D97-AF65-F5344CB8AC3E}">
        <p14:creationId xmlns:p14="http://schemas.microsoft.com/office/powerpoint/2010/main" val="3089814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62E71-D6E6-B31D-D56C-9ED5FECED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9F9575-698D-A6F7-1221-6FE3EB20C1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875" r="22341" b="10831"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4AF0EE8-4D06-9C0C-F64B-E6A8EE83CA0B}"/>
              </a:ext>
            </a:extLst>
          </p:cNvPr>
          <p:cNvSpPr/>
          <p:nvPr/>
        </p:nvSpPr>
        <p:spPr>
          <a:xfrm>
            <a:off x="10880521" y="5972961"/>
            <a:ext cx="1233182" cy="82631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5920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C29A8-FC24-287B-81E7-7D0C59A85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589153-FE5F-D9B1-3CC5-CE810E493D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59" t="28220" r="34168" b="9196"/>
          <a:stretch/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326683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4FFC1-89FA-CA60-BC91-A05AB49DD3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45C1A9-DCAC-8E40-444E-7CF271F69B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2DBDFA-59D7-4917-8256-4DF507E2AE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5" t="15511" r="25135" b="7891"/>
          <a:stretch/>
        </p:blipFill>
        <p:spPr>
          <a:xfrm>
            <a:off x="0" y="-343949"/>
            <a:ext cx="12191999" cy="68579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463599-8269-F028-C945-AE66F621AC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8567" y="5387165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769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A2DBE-357A-FE94-9CB9-8328762E1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A40A05-33E2-347A-8109-052A675EB2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03" t="17596" r="22483" b="12817"/>
          <a:stretch/>
        </p:blipFill>
        <p:spPr>
          <a:xfrm>
            <a:off x="0" y="-142613"/>
            <a:ext cx="12192000" cy="6857999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2B62F7-0054-85BB-6CD2-F91ED1323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2212" y="6016679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515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423EB-B70A-825E-F09C-4D397D99E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40440E-0E8A-5987-5637-EA7CCD630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7276" r="21465" b="8496"/>
          <a:stretch/>
        </p:blipFill>
        <p:spPr>
          <a:xfrm>
            <a:off x="-65314" y="-142613"/>
            <a:ext cx="12257314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A66FA3-DEE3-3221-C0E2-56A8408C8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4560" y="5759928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937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2F8CB-25EE-A574-D8C8-819EA68A2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9A811F-6B82-0D08-CE74-4298D55756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8" t="14618" r="18678" b="9159"/>
          <a:stretch/>
        </p:blipFill>
        <p:spPr>
          <a:xfrm>
            <a:off x="0" y="0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F0FBAC-5D4C-402E-6B39-992C3BADD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0611" y="5835428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328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72DE0-F018-8AB8-28EE-9461C452C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9F83EB-C31C-0EB5-345D-05E1C6FCF0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33" t="15580" r="21814" b="10950"/>
          <a:stretch/>
        </p:blipFill>
        <p:spPr>
          <a:xfrm>
            <a:off x="0" y="0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C16732-C531-9AB3-FC1B-270EA0916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4893" y="6016679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30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FAB2-2763-3AC4-FEF2-73F0775DD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767EE8-5A2F-E260-90DF-2E8C68477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84" t="13788" r="21090" b="6471"/>
          <a:stretch/>
        </p:blipFill>
        <p:spPr>
          <a:xfrm>
            <a:off x="1" y="0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2AEE3F-B3D5-3245-C0BF-AEEFC75DF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5836" y="5583759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836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81109-FB1A-DC8F-1985-B0CE01467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7E38CB-2B7E-D608-8391-2E89EAD719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708" r="22690" b="8963"/>
          <a:stretch/>
        </p:blipFill>
        <p:spPr>
          <a:xfrm>
            <a:off x="0" y="0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C627AE-B190-A682-132D-D4085D684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3616" y="5860596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164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7C5FB-0C9E-3B46-770C-B61203704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DA4A60-0F53-D6D0-22FE-5890C7D973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109" r="21816" b="9197"/>
          <a:stretch/>
        </p:blipFill>
        <p:spPr>
          <a:xfrm>
            <a:off x="0" y="0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CF3B45-6BAD-4912-223D-8269450FC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6171" y="5852207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737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98A5E-1B30-2324-6D4E-A372F1D5A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CD84E0-B41D-A9E8-F67C-BDB8F9AC69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810" r="19716" b="9663"/>
          <a:stretch/>
        </p:blipFill>
        <p:spPr>
          <a:xfrm>
            <a:off x="0" y="0"/>
            <a:ext cx="12192000" cy="6857999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27CD02-F44F-75B4-3C81-D0479E069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0139" y="5885763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034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A2241-0B44-BE05-E721-0E4E443AE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250023-9FC6-6004-8E83-31D4AA50A3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109" r="22166" b="10831"/>
          <a:stretch/>
        </p:blipFill>
        <p:spPr>
          <a:xfrm>
            <a:off x="0" y="0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0A4BC4-0D3F-6D7E-95C4-ECC97A2A4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2212" y="6016679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8640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AD44D-CD73-5852-7134-E531D0AF0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B70034-842E-8CFD-11C2-075F61D651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941" r="20414" b="10130"/>
          <a:stretch/>
        </p:blipFill>
        <p:spPr>
          <a:xfrm>
            <a:off x="0" y="0"/>
            <a:ext cx="12191999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DB29E1-2250-DE27-2C5D-D385792B9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0336" y="5919319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66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F5FC7-7BDF-24A3-D174-25F9ADBAB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86C19F-97E0-8FB8-CADD-90A4497B64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684" r="20918" b="9158"/>
          <a:stretch/>
        </p:blipFill>
        <p:spPr>
          <a:xfrm>
            <a:off x="0" y="0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79C477-CFB6-D09C-B52A-A8D0EA915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5502" y="5852207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23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69252-4AFA-E137-87C7-05510EC0D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906674-2E5D-DB1B-FE2D-E25BB341C2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981" r="21731" b="10354"/>
          <a:stretch/>
        </p:blipFill>
        <p:spPr>
          <a:xfrm>
            <a:off x="0" y="0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F8C51E-DB4D-5570-5A8C-8C968B0DC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4893" y="5936097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75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1F60E-4CAD-CB78-9E1C-5D0D42042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FD7932-B479-8141-AE2B-AA4B13AD83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385" r="21365" b="10354"/>
          <a:stretch/>
        </p:blipFill>
        <p:spPr>
          <a:xfrm>
            <a:off x="0" y="0"/>
            <a:ext cx="12191999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C329E3-ADA2-2F24-9D9B-A2F9F26BF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1003" y="5972637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76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2F3A6-2D98-3159-04CC-67D81222D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F1B7D9-E6BB-6B30-78FF-175894C713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" t="15642" r="20416" b="9897"/>
          <a:stretch/>
        </p:blipFill>
        <p:spPr>
          <a:xfrm>
            <a:off x="0" y="0"/>
            <a:ext cx="12191999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055C1D-EEDE-66BD-8E87-E9F510778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5503" y="5868985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488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0686F-E1A1-493B-AA49-3370491EE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A71C9E-074B-4306-1449-BAD613EE70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630" t="12594" r="7925" b="9159"/>
          <a:stretch/>
        </p:blipFill>
        <p:spPr>
          <a:xfrm>
            <a:off x="0" y="0"/>
            <a:ext cx="12191999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774D14-51EE-064E-FE8B-0BA545EDB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2211" y="5835429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792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09D8E-A1CA-D6CF-B907-B3449BAA2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56ADFD-F80B-9AB4-DBE7-99642A8D30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877" t="14982" r="14439" b="10652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8871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B5B23-099F-8F8D-0FE6-BFD508E0B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DBE612-052B-37E9-9057-7727D2D680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053" t="14086" r="16039" b="9756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962494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1AA65-933A-BB9D-DB4D-DD2FDF3BC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2BB3B6-8984-A728-FA06-7733F01B0B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642" r="21116" b="11297"/>
          <a:stretch/>
        </p:blipFill>
        <p:spPr>
          <a:xfrm>
            <a:off x="0" y="0"/>
            <a:ext cx="12191999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12F077-5DE6-5CF5-FB8F-BD1872B1F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1671" y="6016679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50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CBEC1-45C7-8E77-1B41-F6778B48E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19AA80-7027-3B6F-A8FB-9FFF447E5A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982" r="20917" b="10055"/>
          <a:stretch/>
        </p:blipFill>
        <p:spPr>
          <a:xfrm>
            <a:off x="0" y="0"/>
            <a:ext cx="12191999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8A44D5-3F53-919E-6585-75203F5F4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1004" y="5944486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7685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857F1-363D-142B-70E9-E5246D349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DBAB3C-7048-14D6-3ED8-5424A4065F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77" t="8114" r="13078" b="6769"/>
          <a:stretch/>
        </p:blipFill>
        <p:spPr>
          <a:xfrm>
            <a:off x="0" y="-142613"/>
            <a:ext cx="12191999" cy="6857999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FE8F42-75A5-7B95-8880-3A13D6FC0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1455" y="5743150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729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EC46A-03FB-0C66-4171-2D587A1A6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609600"/>
            <a:ext cx="9905998" cy="1905000"/>
          </a:xfrm>
        </p:spPr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499E47-7A87-EBC6-1207-6FCA3BF65F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61" t="6321" r="9047" b="6769"/>
          <a:stretch/>
        </p:blipFill>
        <p:spPr>
          <a:xfrm>
            <a:off x="0" y="-1"/>
            <a:ext cx="12192000" cy="6858001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1CB9C4-BBE8-1348-7512-A5C71139E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5836" y="5827739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784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0518C-D74A-317B-2436-B03F4B5C0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90C335-9FBF-FD4E-6C9B-EBEF2465D7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757" t="14708" r="14988" b="10364"/>
          <a:stretch/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15104915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EA16F-21DD-5BE1-EF40-5676656F1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97729A-A1C1-FB60-ECD8-1F4BCE90BB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85" t="14086" r="24501" b="13340"/>
          <a:stretch/>
        </p:blipFill>
        <p:spPr>
          <a:xfrm>
            <a:off x="0" y="0"/>
            <a:ext cx="12191999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E3FFCC-F541-211C-80ED-35AA28F8F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6504" y="5801873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579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EEA3B-2746-D966-7572-66E0B37EE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2FBAE0-DD8D-A8E7-FADB-AF38AFED8D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28" t="5553" r="5305" b="8448"/>
          <a:stretch/>
        </p:blipFill>
        <p:spPr>
          <a:xfrm>
            <a:off x="1" y="-343949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BEBAED-B800-CC0B-E51B-ED43BBE96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831" y="5793484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731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4E0D4-06B6-3AA4-9387-2BC5AD217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A12438-496C-2E68-A6E9-69232662AF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463" r="19832" b="7075"/>
          <a:stretch/>
        </p:blipFill>
        <p:spPr>
          <a:xfrm>
            <a:off x="0" y="0"/>
            <a:ext cx="12191999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E63E6A-8D9C-6C09-BC22-492935CC2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9000" y="5894152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806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973B8-F2FB-459C-3750-66C04CDB8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D93405-2677-D0A4-0276-995A0DE74A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408" r="23041" b="12931"/>
          <a:stretch/>
        </p:blipFill>
        <p:spPr>
          <a:xfrm>
            <a:off x="0" y="0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09CDF5-32B4-230E-1EFD-031A720ED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0139" y="5726372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8822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08CA8-EF60-1D18-EAD0-3F188053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EBBC20-0238-E681-FB66-FA9F8818C8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307" r="24442" b="13632"/>
          <a:stretch/>
        </p:blipFill>
        <p:spPr>
          <a:xfrm>
            <a:off x="0" y="0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C7750F-47C6-098A-0C48-7F84079F5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6170" y="5894152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236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DC51B-5CE4-1483-DCBB-17543372D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156E66-B0A2-BA82-81E0-7B8C7F1E71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10" t="17372" r="17557" b="7068"/>
          <a:stretch/>
        </p:blipFill>
        <p:spPr>
          <a:xfrm>
            <a:off x="0" y="-343949"/>
            <a:ext cx="12191999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B650C3-8E09-9415-624E-B5E632729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6995" y="5550203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4782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67B7D-44F4-2B4F-589C-BFA6B4B68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D48C4D-D73D-74F0-DE9C-1110E570E4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7372" r="25173" b="7068"/>
          <a:stretch/>
        </p:blipFill>
        <p:spPr>
          <a:xfrm>
            <a:off x="1" y="-142613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FE3A9D-E779-0A7B-FC60-EE1723332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6288" y="5768317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2279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5CC53-BC91-EC6F-14DB-220D2F713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BA1B80-46EF-30CB-3233-591046FBFF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844" r="21815" b="8964"/>
          <a:stretch/>
        </p:blipFill>
        <p:spPr>
          <a:xfrm>
            <a:off x="0" y="0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D594DCC-617F-7F64-2949-BC60E93DA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9058" y="6016679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5837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7892B-B851-C0AC-5B3B-8CAB19EF7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D845D6-578E-5CB3-8B32-477E8611A4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611" r="23741" b="6395"/>
          <a:stretch/>
        </p:blipFill>
        <p:spPr>
          <a:xfrm>
            <a:off x="0" y="0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01CA41-6EDF-8BAF-8FEC-614C2998B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2212" y="5827040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0351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006C6-8630-2CB5-9B44-8B81B2412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534955"/>
            <a:ext cx="9905998" cy="1905000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CDDA3F9-AB8F-DAB8-6068-CED3D52A42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711" t="18567" r="22066" b="19421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253596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DD368-EF7F-0F80-9D2F-74F9BDE9D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FF4C0E7-62CB-AF16-0DFB-027393F215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77" t="17671" r="21590" b="7367"/>
          <a:stretch/>
        </p:blipFill>
        <p:spPr>
          <a:xfrm>
            <a:off x="0" y="0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F9DF3A-FABC-9921-6CAE-CFBCD1068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7114" y="5919319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3225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58EEA-3FAE-6615-E6FD-55A78DA38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0D7A1D-2614-9A66-1650-C03E289FE2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7" t="18268" r="19126" b="26648"/>
          <a:stretch/>
        </p:blipFill>
        <p:spPr>
          <a:xfrm>
            <a:off x="1" y="-46654"/>
            <a:ext cx="12192000" cy="6904653"/>
          </a:xfrm>
        </p:spPr>
      </p:pic>
    </p:spTree>
    <p:extLst>
      <p:ext uri="{BB962C8B-B14F-4D97-AF65-F5344CB8AC3E}">
        <p14:creationId xmlns:p14="http://schemas.microsoft.com/office/powerpoint/2010/main" val="773898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E41E9-2171-0DD3-063B-3A5A72646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1438EA-22A7-924D-6123-799A9340CD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269" t="15879" r="18454" b="7068"/>
          <a:stretch/>
        </p:blipFill>
        <p:spPr>
          <a:xfrm>
            <a:off x="1" y="-74645"/>
            <a:ext cx="12192000" cy="6932645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4772E0-4BDC-51C6-4F05-88CA61356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4108" y="5927708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904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6BFE6-B633-C43C-7B26-5508B724F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D6C300-17E0-B697-F3C5-4C6081D123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24" t="16775" r="24727" b="5276"/>
          <a:stretch/>
        </p:blipFill>
        <p:spPr>
          <a:xfrm>
            <a:off x="0" y="0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A08958-D759-3812-26F4-762A088E0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6897" y="5793484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931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0B091-11F5-F27A-78AC-1D1C3B0D9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C175DE-0CB7-07DE-C0CF-77874E5ADB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49" t="20060" r="24501" b="7068"/>
          <a:stretch/>
        </p:blipFill>
        <p:spPr>
          <a:xfrm>
            <a:off x="0" y="0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6C9FE9-43B7-A4F1-992D-9A3B8DA21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5286" y="5910930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657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71451-AF47-EDA8-C151-7A79CA560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95B0E1-E4B5-5B91-EB04-BED8CB479B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268" r="21814" b="17521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6563585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D807F-7219-74E0-CDD2-43ECB8001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56D82173-1D14-54E3-B9A6-AE3E0141C1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9" t="19144" r="21816" b="5462"/>
          <a:stretch/>
        </p:blipFill>
        <p:spPr>
          <a:xfrm>
            <a:off x="0" y="-142613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F61C99-0023-6C0D-B37D-ED4B864D9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6171" y="5642482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1341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D1A33-FA99-A31E-2612-F6F1C9B80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47846E-E6FB-5828-3E80-5D2A609120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509" t="18865" r="26294" b="8262"/>
          <a:stretch/>
        </p:blipFill>
        <p:spPr>
          <a:xfrm>
            <a:off x="0" y="0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4AEA56-8887-73E6-84D3-C61039F86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6229" y="6016679"/>
            <a:ext cx="124978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219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9BD39-7827-3020-D9E6-AB8BC293A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77268A-AA56-0B41-6601-55D6EC4812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910" r="22166" b="592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6133857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11027-3836-6D83-84D7-849493882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951CCC-79C5-3B82-5B51-7255162ECC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093" t="20311" r="19605" b="8029"/>
          <a:stretch/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6771098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5DA52-DE29-15FD-2B35-C16E50252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BD73660-63F2-29FC-F599-62DA0D8201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359" t="20544" r="15164" b="8263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483316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3889B-41F0-362D-E0D5-9E9A96D7C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69C33F-E1CC-C9F3-7538-836D533C0A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54" t="19844" r="19190" b="8730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8408660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10753-CC68-5878-7B96-DFFAF482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A7FFF8-CE66-F946-80F2-AC1A47C898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134" t="23345" r="19714" b="5929"/>
          <a:stretch/>
        </p:blipFill>
        <p:spPr>
          <a:xfrm>
            <a:off x="0" y="0"/>
            <a:ext cx="1219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1404ED-77E1-2407-6ECD-933A0163A52D}"/>
              </a:ext>
            </a:extLst>
          </p:cNvPr>
          <p:cNvSpPr txBox="1"/>
          <p:nvPr/>
        </p:nvSpPr>
        <p:spPr>
          <a:xfrm>
            <a:off x="298580" y="4618653"/>
            <a:ext cx="2593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IPSILATERAL DILATED PUPIL</a:t>
            </a:r>
          </a:p>
        </p:txBody>
      </p:sp>
    </p:spTree>
    <p:extLst>
      <p:ext uri="{BB962C8B-B14F-4D97-AF65-F5344CB8AC3E}">
        <p14:creationId xmlns:p14="http://schemas.microsoft.com/office/powerpoint/2010/main" val="1452504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4776A-6A8C-5E8D-78E4-69BF66AC7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E35C2D0-9783-4DE4-28CD-24B376D633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610" r="24967" b="16666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3014717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90575-0B6B-A2BC-6F9B-37FAE7D9A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0D6A6F4-3D1D-E896-F99B-74562F8D43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57" t="20777" r="23565" b="16899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6045978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01D0B-EEE1-AD92-2995-462FFD32E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72DEBF-BEF8-ED37-6384-E2BEA17F98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30" t="18443" r="23216" b="16432"/>
          <a:stretch/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18966146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4F465-1F00-937A-13BC-924F8A77F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C709E4-6981-777E-8C5A-BABDFD8A2F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511" r="21359" b="13768"/>
          <a:stretch/>
        </p:blipFill>
        <p:spPr>
          <a:xfrm>
            <a:off x="0" y="0"/>
            <a:ext cx="12192000" cy="685800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408A1F-7E3D-9279-57F6-D7975E01B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5803" y="6187382"/>
            <a:ext cx="1140051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535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CF098-8421-32E0-D7BE-EFB33B8A8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8240B4-C6A2-FEF1-44A3-D06694DB64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129" t="20543" r="34771" b="10597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0812207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920C9-E87E-C95C-508C-49AB65FB0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6103D2-E147-D244-A696-62ABFF19BA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80" t="17977" r="22691" b="6162"/>
          <a:stretch/>
        </p:blipFill>
        <p:spPr>
          <a:xfrm>
            <a:off x="0" y="0"/>
            <a:ext cx="12192000" cy="6858000"/>
          </a:xfrm>
          <a:solidFill>
            <a:srgbClr val="7030A0"/>
          </a:solidFill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5E9E490-0950-6CC2-8B6E-96F71ADA0E1E}"/>
              </a:ext>
            </a:extLst>
          </p:cNvPr>
          <p:cNvSpPr/>
          <p:nvPr/>
        </p:nvSpPr>
        <p:spPr>
          <a:xfrm>
            <a:off x="10873273" y="5924938"/>
            <a:ext cx="1125895" cy="65314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51130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E9CDE-634C-CA7D-343F-AFF7C89BA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566FE0-DB43-60F3-659F-A6914FB4C6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47" t="18442" r="21817" b="21101"/>
          <a:stretch/>
        </p:blipFill>
        <p:spPr>
          <a:xfrm>
            <a:off x="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843145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48123-1CFF-7BFB-29D0-0E61390C1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ED02A1-CD14-1324-D501-265C7A635A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210" r="19890" b="6162"/>
          <a:stretch/>
        </p:blipFill>
        <p:spPr>
          <a:xfrm>
            <a:off x="0" y="0"/>
            <a:ext cx="12192000" cy="685800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49B782-D29E-0B7B-0A7E-BA14E302D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1868" y="5911536"/>
            <a:ext cx="1140051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7817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AF40B-43C5-4CDC-CB97-942CCE31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9A2DEE-4CB9-CAE9-14D4-A46047B531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342" r="21465" b="9197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684121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A9A4D-8872-8619-AE62-62194DA9B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FE66E5-8D80-266F-7EDF-FC9267874E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2661" y="0"/>
            <a:ext cx="12274661" cy="6858000"/>
          </a:xfrm>
        </p:spPr>
      </p:pic>
    </p:spTree>
    <p:extLst>
      <p:ext uri="{BB962C8B-B14F-4D97-AF65-F5344CB8AC3E}">
        <p14:creationId xmlns:p14="http://schemas.microsoft.com/office/powerpoint/2010/main" val="40447437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3B813-DC63-F027-071B-204A5509C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760312-B897-3C39-FE69-D625F7F80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12192000" cy="6782462"/>
          </a:xfrm>
        </p:spPr>
      </p:pic>
    </p:spTree>
    <p:extLst>
      <p:ext uri="{BB962C8B-B14F-4D97-AF65-F5344CB8AC3E}">
        <p14:creationId xmlns:p14="http://schemas.microsoft.com/office/powerpoint/2010/main" val="243315876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FD40D-413C-1697-DD84-491435744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BF2279-689C-DB16-8E68-D116BB2390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76664870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61F2C-F7B2-AF79-03CA-48480EF9A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ED3F7F-BBF7-490B-6C00-5517B09142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163080943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CAF1E-A2DA-1CD9-0B25-26F17C5EE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F017C5-495C-D349-2E2E-E52A8D7CB0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2727142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28FE2-DF55-7D0B-8AB8-F527BC4FB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6779E3-DA44-5D38-270D-73EEE15F10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66765854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0E6A0-68C6-0FAE-28AC-46A8BCD4B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015A72-0C32-CB3C-0AA6-30310564BF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29267659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A5FE5-8B22-EC1D-B622-9845D5E74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B58B57-D410-103B-B2FF-241FCAE952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143063744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28457-91AC-C9CA-AA20-8ED764FC4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F5B8BDD-FDCA-4D18-370A-41377D181A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9386192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DEFB9-532F-5BEA-249B-1FA381FA7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1A163F-9E6B-A9AB-E851-F1A85156F8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423587313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55088-6EFD-6C51-C7B4-A7651D585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E80976-00B1-45F8-F4BA-279965BCA7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44977" t="116232" r="41003" b="-44016"/>
          <a:stretch/>
        </p:blipFill>
        <p:spPr>
          <a:xfrm>
            <a:off x="3044773" y="5398936"/>
            <a:ext cx="3051227" cy="181191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FB5A12-5C00-A2AC-10B8-0DABF4AF02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255" b="37653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7177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F15ED-367B-8CBC-83EC-693F8305B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4FA620-2059-B820-E000-E40C4938E5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" t="4346" b="55075"/>
          <a:stretch/>
        </p:blipFill>
        <p:spPr>
          <a:xfrm>
            <a:off x="0" y="0"/>
            <a:ext cx="12125739" cy="6858000"/>
          </a:xfrm>
        </p:spPr>
      </p:pic>
    </p:spTree>
    <p:extLst>
      <p:ext uri="{BB962C8B-B14F-4D97-AF65-F5344CB8AC3E}">
        <p14:creationId xmlns:p14="http://schemas.microsoft.com/office/powerpoint/2010/main" val="19463251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338</TotalTime>
  <Words>10</Words>
  <Application>Microsoft Office PowerPoint</Application>
  <PresentationFormat>Widescreen</PresentationFormat>
  <Paragraphs>5</Paragraphs>
  <Slides>72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8" baseType="lpstr">
      <vt:lpstr>Algerian</vt:lpstr>
      <vt:lpstr>Arial</vt:lpstr>
      <vt:lpstr>MS Shell Dlg 2</vt:lpstr>
      <vt:lpstr>Wingdings</vt:lpstr>
      <vt:lpstr>Wingdings 3</vt:lpstr>
      <vt:lpstr>Madison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rinuputhiyakath@gmail.com</dc:creator>
  <cp:lastModifiedBy>rinuputhiyakath@gmail.com</cp:lastModifiedBy>
  <cp:revision>19</cp:revision>
  <dcterms:created xsi:type="dcterms:W3CDTF">2022-10-10T07:22:21Z</dcterms:created>
  <dcterms:modified xsi:type="dcterms:W3CDTF">2022-10-13T18:57:13Z</dcterms:modified>
</cp:coreProperties>
</file>